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Experiment-10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021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dirty="0" sz="1200" spc="-1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Cloning of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dirty="0" sz="1200" spc="-2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 and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it by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dirty="0" sz="1200">
                <a:solidFill>
                  <a:srgbClr val="2D74B5"/>
                </a:solidFill>
                <a:latin typeface="Times New Roman"/>
                <a:cs typeface="Times New Roman"/>
              </a:rPr>
              <a:t> the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 Previous</a:t>
            </a:r>
            <a:r>
              <a:rPr dirty="0" sz="1200" spc="-2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dirty="0" sz="1200" spc="-3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6030"/>
            <a:ext cx="5731509" cy="325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06592"/>
            <a:ext cx="5731509" cy="32727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914399"/>
            <a:ext cx="4831080" cy="8332470"/>
            <a:chOff x="914400" y="914399"/>
            <a:chExt cx="4831080" cy="8332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399"/>
              <a:ext cx="4831080" cy="41757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116448"/>
              <a:ext cx="4465320" cy="41300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236720" cy="4511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Durga</a:t>
            </a:r>
            <a:r>
              <a:rPr dirty="0" spc="-50"/>
              <a:t> </a:t>
            </a:r>
            <a:r>
              <a:rPr dirty="0" spc="-5"/>
              <a:t>Prasad-192210417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Durga Prasad</dc:creator>
  <dcterms:created xsi:type="dcterms:W3CDTF">2023-10-18T02:58:49Z</dcterms:created>
  <dcterms:modified xsi:type="dcterms:W3CDTF">2023-10-18T02:58:49Z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