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9117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Experiment-11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Change Hardware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compatibility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by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clone/create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one)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which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already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created and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1991"/>
            <a:ext cx="5731509" cy="32503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02769"/>
            <a:ext cx="5731509" cy="38552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/>
              <a:t> Reddy</a:t>
            </a:r>
            <a:r>
              <a:rPr spc="-5"/>
              <a:t>-19221</a:t>
            </a:r>
            <a:r>
              <a:rPr lang="en-US" spc="-5"/>
              <a:t>0343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2023-10-18T04:13:39Z</dcterms:created>
  <dcterms:modified xsi:type="dcterms:W3CDTF">2023-10-18T04:14:53Z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