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534025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61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simple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Reservation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Provider </a:t>
            </a:r>
            <a:r>
              <a:rPr sz="1200" dirty="0">
                <a:latin typeface="Times New Roman"/>
                <a:cs typeface="Times New Roman"/>
              </a:rPr>
              <a:t>to demonstrate </a:t>
            </a:r>
            <a:r>
              <a:rPr sz="1200" spc="-5" dirty="0">
                <a:latin typeface="Times New Roman"/>
                <a:cs typeface="Times New Roman"/>
              </a:rPr>
              <a:t>SaaS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20467"/>
            <a:ext cx="5731509" cy="32505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699759"/>
            <a:ext cx="5731509" cy="32505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</a:t>
            </a:r>
            <a:r>
              <a:rPr spc="-5" dirty="0"/>
              <a:t>-192210</a:t>
            </a:r>
            <a:r>
              <a:rPr lang="en-US" spc="-5" dirty="0"/>
              <a:t>343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40833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</a:t>
            </a:r>
            <a:r>
              <a:rPr spc="-5" dirty="0"/>
              <a:t>-192210</a:t>
            </a:r>
            <a:r>
              <a:rPr lang="en-US" spc="-5" dirty="0"/>
              <a:t>343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40833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 err="1"/>
              <a:t>Prudhvi</a:t>
            </a:r>
            <a:r>
              <a:rPr lang="en-US" spc="-5" dirty="0"/>
              <a:t> Reddy</a:t>
            </a:r>
            <a:r>
              <a:rPr spc="-5" dirty="0"/>
              <a:t>-192210</a:t>
            </a:r>
            <a:r>
              <a:rPr lang="en-US" spc="-5" dirty="0"/>
              <a:t>343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/>
              <a:t> Reddy</a:t>
            </a:r>
            <a:r>
              <a:rPr spc="-5"/>
              <a:t>-192210</a:t>
            </a:r>
            <a:r>
              <a:rPr lang="en-US" spc="-5"/>
              <a:t>343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Prudhvi Annareddy</cp:lastModifiedBy>
  <cp:revision>1</cp:revision>
  <dcterms:created xsi:type="dcterms:W3CDTF">2023-10-18T02:47:40Z</dcterms:created>
  <dcterms:modified xsi:type="dcterms:W3CDTF">2023-10-18T02:49:10Z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2023-10-18T00:00:00Z</vt:filetime>
  </property>
</Properties>
</file>