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9670" y="887984"/>
            <a:ext cx="1140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Experiment-2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68094"/>
            <a:ext cx="5731509" cy="32505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640833"/>
            <a:ext cx="5731509" cy="32505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Prudhvi</a:t>
            </a:r>
            <a:r>
              <a:rPr lang="en-US" spc="-10" dirty="0"/>
              <a:t> Reddy</a:t>
            </a:r>
            <a:r>
              <a:rPr spc="-5" dirty="0"/>
              <a:t>-192210</a:t>
            </a:r>
            <a:r>
              <a:rPr lang="en-US" spc="-5" dirty="0"/>
              <a:t>343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640833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Prudhvi</a:t>
            </a:r>
            <a:r>
              <a:rPr lang="en-US" spc="-10" dirty="0"/>
              <a:t> Reddy</a:t>
            </a:r>
            <a:r>
              <a:rPr spc="-5" dirty="0"/>
              <a:t>-192210</a:t>
            </a:r>
            <a:r>
              <a:rPr lang="en-US" spc="-5" dirty="0"/>
              <a:t>343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Prudhvi</a:t>
            </a:r>
            <a:r>
              <a:rPr lang="en-US" spc="-10" dirty="0"/>
              <a:t> Reddy</a:t>
            </a:r>
            <a:r>
              <a:rPr spc="-5" dirty="0"/>
              <a:t>-192210</a:t>
            </a:r>
            <a:r>
              <a:rPr lang="en-US" spc="-5" dirty="0"/>
              <a:t>343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Prudhvi Annareddy</cp:lastModifiedBy>
  <cp:revision>1</cp:revision>
  <dcterms:created xsi:type="dcterms:W3CDTF">2023-10-18T02:50:14Z</dcterms:created>
  <dcterms:modified xsi:type="dcterms:W3CDTF">2023-10-18T02:52:05Z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2023-10-18T00:00:00Z</vt:filetime>
  </property>
</Properties>
</file>