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651500" cy="1115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6134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Experiment-4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Library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SIMATS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library</a:t>
            </a:r>
            <a:r>
              <a:rPr dirty="0" sz="1200">
                <a:latin typeface="Times New Roman"/>
                <a:cs typeface="Times New Roman"/>
              </a:rPr>
              <a:t> using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>
                <a:latin typeface="Times New Roman"/>
                <a:cs typeface="Times New Roman"/>
              </a:rPr>
              <a:t> Cloud </a:t>
            </a:r>
            <a:r>
              <a:rPr dirty="0" sz="1200" spc="-5">
                <a:latin typeface="Times New Roman"/>
                <a:cs typeface="Times New Roman"/>
              </a:rPr>
              <a:t>Service Provider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demonstrate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0467"/>
            <a:ext cx="5731509" cy="3250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07023"/>
            <a:ext cx="5731509" cy="32499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Durga Prasad</dc:creator>
  <dcterms:created xsi:type="dcterms:W3CDTF">2023-10-18T02:44:36Z</dcterms:created>
  <dcterms:modified xsi:type="dcterms:W3CDTF">2023-10-18T02:44:36Z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