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546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Installing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 Type-2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Hypervisor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your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device,</a:t>
            </a:r>
            <a:r>
              <a:rPr sz="1200" spc="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 image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Host Operating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system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Windows/Linux).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134" y="2373375"/>
            <a:ext cx="5209698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125" y="6218654"/>
            <a:ext cx="4733716" cy="3478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Prudhví</a:t>
            </a:r>
            <a:r>
              <a:rPr lang="en-US" spc="-10" dirty="0"/>
              <a:t> Reddy - 192210343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2023-10-18T02:54:15Z</dcterms:created>
  <dcterms:modified xsi:type="dcterms:W3CDTF">2023-10-18T02:55:36Z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