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8341-39A0-436D-B0EF-17553B94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05CB-6484-4B31-8CB6-D2AEF8A3B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72A8-4B97-45E7-A510-00AC21F4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5576-FF6D-4506-A267-B0655453DAEF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5515-ABB4-481A-A86A-28DE0307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3DD43-F5CC-42C8-A9E0-3153066A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D5FC-7AD5-4507-980C-DDA76B5C6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2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945A-5B0B-4133-A9F3-E0A983A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DDC34-DC5E-4E0C-AADE-FB2009DE6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C0594-1D76-4046-970C-906AD670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5576-FF6D-4506-A267-B0655453DAEF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1583-246E-44BA-9E40-F5C4ACEF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E3AA-509A-41F3-A849-C6B5A761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D5FC-7AD5-4507-980C-DDA76B5C6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9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AA315-6039-4806-B468-615A88FBD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2939-F162-4C20-A3CA-8D2D08C07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94D6-CA43-4766-B187-C0CFB285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5576-FF6D-4506-A267-B0655453DAEF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86E2D-5C49-4575-B706-1357FB62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8F5AB-6570-4C0A-BDE6-5E501221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D5FC-7AD5-4507-980C-DDA76B5C6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9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58C6-7F98-408B-B609-DA9667AB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2AB1-A763-466F-9E44-8F4C2CD7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69BA-6313-4702-B6FA-EA2A1B1B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5576-FF6D-4506-A267-B0655453DAEF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E578-1054-4DDD-818C-C6CAB9F5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01343-5A88-44FF-8816-A4CCEAE8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D5FC-7AD5-4507-980C-DDA76B5C6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27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3FA8-05FB-4AF9-9C54-7BD990B2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75EF0-D82B-4813-AD15-3C470A1F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BDDED-4FD8-4CBC-AAFE-EB0808BC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5576-FF6D-4506-A267-B0655453DAEF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41FB-23C1-4B82-939D-43C45107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63AE-4EFA-4677-8C78-40BD26C9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D5FC-7AD5-4507-980C-DDA76B5C6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21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720C-2467-4FD0-9EEA-31721E77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2D8C-FC8B-46D0-9407-EF935B313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3A67-8101-4CA3-AA34-4E0162B13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A0CFD-F111-4BF8-8D12-D6D8201F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5576-FF6D-4506-A267-B0655453DAEF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77E2-2D57-4243-B271-1407134B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020E1-4E7E-4954-B20A-63542022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D5FC-7AD5-4507-980C-DDA76B5C6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67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973B-A40C-466E-92E6-4A5AB6D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37F91-6950-4744-914F-1F62095C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77577-C052-449E-96C0-C47E33628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BA3C-254A-4E29-813F-4846E5CE1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2CD74-C142-4465-8F30-45E8AF2FC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24508-3BB2-4D0C-A6C8-9EC957F6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5576-FF6D-4506-A267-B0655453DAEF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1155E-F5F2-496A-B84B-79E9C666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BFED6-7153-4B66-AAA8-02D2BAE9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D5FC-7AD5-4507-980C-DDA76B5C6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25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4338-6F81-4ED9-A473-AE02FEED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7273D-4624-466F-835C-6A2812B2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5576-FF6D-4506-A267-B0655453DAEF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63CA5-F89F-4B52-BF80-85468B26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4D634-A65C-4695-8966-C0571FC5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D5FC-7AD5-4507-980C-DDA76B5C6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0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E93BA-2A5D-423E-BA64-34FB068A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5576-FF6D-4506-A267-B0655453DAEF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4378B-C163-4372-B7E2-1BDAC66F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3F6C6-2C41-4F7C-9D6D-68F97C37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D5FC-7AD5-4507-980C-DDA76B5C6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62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BC4-6A5E-4599-9A2F-CBEDB9E2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71BC-402E-4C7C-A26C-6D06D565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FADF4-5C5F-476D-98B3-682C0E430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275B5-3DC9-46AA-8CE0-67161EFA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5576-FF6D-4506-A267-B0655453DAEF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5B40C-CE31-4426-A440-1D8914FE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21DB0-59FF-4289-B9B8-599BE6D5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D5FC-7AD5-4507-980C-DDA76B5C6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38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BF26-B6CB-4989-867F-BE7270CD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945F2-7B7E-4DFF-BA93-A5C8ABD03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F8B63-F5C4-4CB5-9526-F13C25DB2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18134-1B36-4108-B231-40B3253F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5576-FF6D-4506-A267-B0655453DAEF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DC7A5-5278-4106-97D5-81EF618F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492F8-96DE-45BA-8DEC-6703474F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D5FC-7AD5-4507-980C-DDA76B5C6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1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0D7FC-E27F-4E9D-8357-A698D2B2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48E7-FBA9-4D3D-B9DB-D656C176A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F9EC0-D64F-42EB-8FE7-38DB22C11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5576-FF6D-4506-A267-B0655453DAEF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79A49-C8C9-468E-992A-B65134617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4791-92F3-4724-A872-5ACA0E823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D5FC-7AD5-4507-980C-DDA76B5C6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637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768EE0FE-71AC-4217-98B9-DBACCA8029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" y="0"/>
            <a:ext cx="11966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9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59FFF2C0-DA25-455E-AF7B-1F00FE3537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50"/>
            <a:ext cx="121920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8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F79328A3-C943-41CA-B010-9A377B84FB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788"/>
            <a:ext cx="12192000" cy="59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5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6BD66E48-CF44-4FF1-8A07-32AF37ADC4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763"/>
            <a:ext cx="12192000" cy="6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6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50280F54-A4DA-4F22-A9E6-A563B825F1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575"/>
            <a:ext cx="12192000" cy="60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4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BD778237-CE9E-4B45-A1E9-F573F48EDD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538"/>
            <a:ext cx="12192000" cy="536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0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Vuda</dc:creator>
  <cp:lastModifiedBy>Prudhvi Vuda</cp:lastModifiedBy>
  <cp:revision>1</cp:revision>
  <dcterms:created xsi:type="dcterms:W3CDTF">2021-01-15T11:25:36Z</dcterms:created>
  <dcterms:modified xsi:type="dcterms:W3CDTF">2021-01-15T11:26:02Z</dcterms:modified>
</cp:coreProperties>
</file>