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8655-438A-4E28-AE13-3835970F3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D9AE2-2C54-46AC-AD73-FFAC5CB22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AADFE-249B-40DF-9207-C1CD1DFD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2A90-5C41-40F9-B7D8-E00744FAB82D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51A80-A71D-4908-85E4-ABA22957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7EB1B-905E-4F26-9319-BBC86D5F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A1FE-BD36-4550-BBFC-EBB549C5E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54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9099-EAF7-4202-8656-FCD3FFE8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703C0-1B98-4CE5-8BB4-02C02826A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AD5B7-E733-4A8B-A675-71FC262F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2A90-5C41-40F9-B7D8-E00744FAB82D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24BFD-1A13-4491-98E5-E0E6D453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20062-9CFE-4E22-A8F1-2B1495C1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A1FE-BD36-4550-BBFC-EBB549C5E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17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CC040-BFBF-4F3A-BECE-EC2684FC0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B67FE-DB92-44B2-B352-A6F6BF06A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32A09-E7E8-411D-800B-37FE7CF2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2A90-5C41-40F9-B7D8-E00744FAB82D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528C1-D957-44FD-89A0-BC64E007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E419C-AF1B-4710-A474-73501E02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A1FE-BD36-4550-BBFC-EBB549C5E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84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A3DA-782C-4A08-9F5E-80AD491D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702F9-E60B-4363-8B55-19B09ACD3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CF412-BB3F-455B-BE3B-24C9BAD7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2A90-5C41-40F9-B7D8-E00744FAB82D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85D48-57B9-4732-92A4-EFC14F38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C7DBA-EBB9-40C8-9D6F-9D12EF86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A1FE-BD36-4550-BBFC-EBB549C5E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15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609B-CED7-4F1C-A6A1-2A3D8FA4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EC28B-AB6E-46A7-AA50-CD58B3D4C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2D2F3-731A-412C-8077-6808A82B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2A90-5C41-40F9-B7D8-E00744FAB82D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EF923-A82E-4B24-8916-0F8D7D16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42D5B-995F-48A0-8F37-E81509C6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A1FE-BD36-4550-BBFC-EBB549C5E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53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BDD8-168A-47FF-BC44-4FACC1A8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00499-8C65-4738-B9CE-DAFBF1182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EEADB-B590-4B11-880C-17C003ADE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52C5-922F-4E30-8711-A0BA6CA8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2A90-5C41-40F9-B7D8-E00744FAB82D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C5A2F-05E4-4999-8982-32C65C85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931E-F559-4CFE-AC9A-D1779EF2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A1FE-BD36-4550-BBFC-EBB549C5E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00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B7B2-E21C-4D36-ABA6-4A97AC6B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3993E-0126-4CE0-8E08-152A1AF86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8BEB9-21A5-470B-8B08-09C9030BF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58078-22A6-4CC0-8E18-7CE615380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12163-A697-46CB-9722-C1EB14619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01F6F-A1BD-4587-B948-28F34F03B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2A90-5C41-40F9-B7D8-E00744FAB82D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542CA-DF88-441F-A046-D848AE8B2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C355B-62C9-42E0-BB5F-B76BAA4D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A1FE-BD36-4550-BBFC-EBB549C5E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59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ECF1-5C91-46DF-9686-C17410CC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C14AD-971E-45E1-B626-7B4DEB15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2A90-5C41-40F9-B7D8-E00744FAB82D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C87A3-388D-40EF-8623-462AD22B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2CDA7-7FD6-487D-A7E9-A29894C8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A1FE-BD36-4550-BBFC-EBB549C5E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33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00AC9-4713-4AED-A823-5DCA3693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2A90-5C41-40F9-B7D8-E00744FAB82D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A31C-E3A8-41B8-90D9-6B978115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C1F18-8AAA-4E7A-AE09-5AAA4FA2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A1FE-BD36-4550-BBFC-EBB549C5E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11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5C63-DE8C-4A11-91BB-F91A5AF1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C4BEE-1C20-46D7-8871-336CDF941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6D9E1-1D93-47D3-933B-AE048E3D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472F1-2EF3-4343-B89A-D67E9B6C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2A90-5C41-40F9-B7D8-E00744FAB82D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1F9BD-7063-4137-916F-8F5C3BFE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E70C6-4C5A-4472-9291-11416D80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A1FE-BD36-4550-BBFC-EBB549C5E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25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3543-2FFC-4165-9D83-34DD9CAB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A85E7-491D-43D9-B625-6F5ED85D1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2077D-F835-4E29-B2DD-5C93B63A8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EF4FB-8AF7-4128-8B03-94F909E4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2A90-5C41-40F9-B7D8-E00744FAB82D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11841-C9BA-44E6-8E89-23ABE3B5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71BF4-1130-4B88-9130-64C5831F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A1FE-BD36-4550-BBFC-EBB549C5E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11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371DF-3B2C-442D-812D-FF1DA971F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FD723-582E-4478-883E-A55D69533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5CAFA-A3FB-4894-8DFF-9ED5D66FD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A2A90-5C41-40F9-B7D8-E00744FAB82D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C39BC-74AC-405C-8E2C-BEF4A4DAD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C9ED0-7465-4E02-9C95-3600F065B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6A1FE-BD36-4550-BBFC-EBB549C5E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134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91E4EAFF-2CB3-4D19-92B7-93B47E9077F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950"/>
            <a:ext cx="121920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5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218A2318-82F6-4AD3-8AE1-ACFA662770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12192000" cy="662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9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CF2ABBB0-2945-4180-95ED-61E39FAC324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9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A78E6A29-7050-4014-90DF-807828E27D6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263"/>
            <a:ext cx="12192000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3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D6682BFF-86B2-4E05-ABC8-28D44FDEE79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588"/>
            <a:ext cx="12192000" cy="63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3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Prudhvi Vuda</dc:creator>
  <cp:lastModifiedBy>Prudhvi Vuda</cp:lastModifiedBy>
  <cp:revision>1</cp:revision>
  <dcterms:created xsi:type="dcterms:W3CDTF">2021-04-21T16:38:16Z</dcterms:created>
  <dcterms:modified xsi:type="dcterms:W3CDTF">2021-04-21T16:38:28Z</dcterms:modified>
</cp:coreProperties>
</file>