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97F4-A348-427F-A295-3048F707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9F4C4-E09D-4302-9D4F-ABCEDBBE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361F-E2B6-490B-8317-36729013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09DD-AAED-45F5-9BE0-AA6B5C91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CEB1-DB35-43E6-9869-159329DC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A45C-4B4C-42FA-AD09-08EB67C0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41ED3-FBE5-449E-86A2-7859BF02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DF78-0648-4B25-AC12-36782D01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8720-34D1-4048-BF4B-1DDFE014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58FB-427A-4C4A-9785-12DD8E4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B6799-81D2-4C37-86D0-0FA9F4086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35CC7-7A28-4FAC-85FD-4412B70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8A00-AE1B-419E-B37C-C92E5336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F4F4-2A71-44B2-8FC9-298B654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DED5-A76E-4CCD-8D53-5466F15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BF02-A9F1-4EDA-BD4A-B5E6F22E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65A4-818E-4291-B619-7E40BCFF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2350-850E-44F3-BBB0-571DED3C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99D8-04DB-4CAD-A7B3-8C127D31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C159-81A2-43D8-9D2F-36505904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7E33-8C4D-483D-B20A-32675682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6260-7986-406B-8BBF-4A3E8555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B207-C255-423A-AAFB-ADA7F26C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D0A3-3FDF-44BA-8D2B-A98B7063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C3AC-A3C1-492A-9E51-9488DF18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3521-88F5-491B-BE44-9D0E2F7D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029F-D80F-425E-87A3-04624D88F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0E661-86E3-44A0-916F-312FABFC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0C77-F83C-4840-9E0B-91715F1B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D497-0CE8-47B7-8B63-81F3B2DC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35FB-A4D8-49B9-8E28-D7B639BC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D360-5244-4B79-A399-FC5A6BA2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A4E2-B23A-4D94-87E4-F230F744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CA5A-9594-43D8-B94A-5ABD6CEC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0398B-0B2B-450E-9B57-FAA997E3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318FF-3A1F-4FD9-AC7B-9AF80A6BC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F5E22-8C14-4DC6-BF36-2CB8C311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8B5FF-F292-4B22-9556-EC6D9BF2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0CCC7-A1C1-4F38-82B1-7FB3E5D7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2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B1A5-5B09-4B80-BA49-9C0EBE6A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15EAA-B99A-4BFD-AFE7-312F1E8E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C8896-24B8-49E4-94BB-CD35857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4ADE2-7C70-4F87-857C-85DCD907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6CF3-B959-4E28-BC7C-402F4532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31CCF-E063-48D0-9AE9-E5340D1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A025-E400-4C33-82C9-A043EA70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019-B3DD-4ECC-9EA0-D00CEC2A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97E4-ACE3-49FD-B98F-E3F56BA2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8BADC-E849-4B6B-8AD6-546A95DE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BFF2-8162-4B06-A8B1-F42C498D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3035-C5CC-4A54-ACE0-99A2F6B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8837-CC0F-46D5-BAC6-FF78213B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7451-D4EF-41E9-A3A7-0F5E0528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36FB8-E1D5-4CE7-BA98-7BC9E740C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D959-CC6D-42FC-906D-DD0E2F90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1E11E-E7B7-4348-B515-12DB22C8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75A9-17D2-495F-A4BA-DFA1C4DA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EE2F-79DB-49B6-81F9-EC311C2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ED65D-975E-4997-BFA9-AFDAFE8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8B7D-8F1D-47BC-9A00-3E307392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27BA-E77D-48FA-AA6E-B60BED29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2E7D-18B1-4F23-B38B-8DA0BC341A7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F335-372D-4D9D-8FEE-6A17FAF7C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435F-6D90-4E18-B6DF-9A663241C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E90D-ABB0-44D6-ADDB-159B4456D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6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39139AC6-4A77-4DE3-8174-AB69DD8F72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123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A12913A8-203E-41DC-BF70-CA3E706489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6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3E8395FC-3AE5-4028-9DA6-5949F6B998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8"/>
            <a:ext cx="12192000" cy="65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D28BAD93-BD4A-4C70-B197-1D02C3D091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3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6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581D1A1D-5BFE-4C98-9F56-5C464D30CE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2021-01-15T11:47:10Z</dcterms:created>
  <dcterms:modified xsi:type="dcterms:W3CDTF">2021-01-15T11:47:20Z</dcterms:modified>
</cp:coreProperties>
</file>