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4DC4-8CD4-42E1-9357-5D2338F2D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0217E-DF72-49EE-AC65-4617B799B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85197-F1C3-4B91-8EC7-83FC14096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A28A6-521C-4B6B-9FC2-2941096B4BAB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8CEBD-D61E-4586-956D-D0115BD3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3778E-47A3-45D8-9998-9945B1EC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4497-A70A-49BB-B9AA-443E27C42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85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4732-D959-4BC9-A978-188A75BFD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43B31-3615-403B-AE5D-1C7E3A4E7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E8239-A3EA-4058-965B-87B2A9521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A28A6-521C-4B6B-9FC2-2941096B4BAB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2CACA-CD8B-4B46-88A0-DA4620E0F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16062-253D-4333-88A4-B80F2E5B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4497-A70A-49BB-B9AA-443E27C42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88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F51C1-FABD-440D-BAE8-383CB3166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76169-019C-41CE-9AAC-662C337FF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33638-8120-4321-A6E5-902E38441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A28A6-521C-4B6B-9FC2-2941096B4BAB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C265-30B5-4E9B-BFA7-DB221E42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781C9-02F7-4568-A9EE-91AD3A513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4497-A70A-49BB-B9AA-443E27C42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23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0991-5C80-40C5-B06C-B08BB8EB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77645-D127-48BC-9927-96D7CBE0E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A27AD-5BD9-432D-AEBC-E445B70DE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A28A6-521C-4B6B-9FC2-2941096B4BAB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D5BCD-4061-44A7-B4A9-00CA28E02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25C26-261F-47CE-A9CB-E837F2CB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4497-A70A-49BB-B9AA-443E27C42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97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4525-2ED4-4AD3-B4EE-1A4F781EC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DF560-BDBC-4484-9AB7-580A960C3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B4586-8176-4D48-BED8-F74B76C8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A28A6-521C-4B6B-9FC2-2941096B4BAB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F3D3B-FDC6-4477-87C2-B58DACA3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DA6B3-E22C-468F-98E4-BBB7CCB64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4497-A70A-49BB-B9AA-443E27C42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922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F1CC5-9437-418D-99CB-8C688420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143F6-B5BC-4E6A-BD21-420621964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EBB1A-419B-4AD3-8FF6-3663C0F5A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4484B-5F0A-4C6D-8668-C00501C9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A28A6-521C-4B6B-9FC2-2941096B4BAB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A434B-B8DE-4236-806D-2DF2D66B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B22B5-9513-43E5-BD6F-0DC9D6343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4497-A70A-49BB-B9AA-443E27C42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69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6805C-86E1-4EA6-84A5-F1FBEE9D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D6F80-C911-473E-8D5F-54A3076F6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C065B-FA69-43C0-ACAB-1B6C4F7DB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A37002-47A8-45F2-8BC0-6ADC0F710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B02AA1-C384-4D75-854F-42BF99573C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0873B4-7718-4E3D-8418-C5AFE61B9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A28A6-521C-4B6B-9FC2-2941096B4BAB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3BD837-7A08-41A3-81BB-53EA1FC58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834A8C-E8F3-4B18-891E-DBDEC8AAD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4497-A70A-49BB-B9AA-443E27C42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537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4EB9D-1197-4D34-B150-533EAAD4D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92B97-7E1C-46EB-AC01-3C783741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A28A6-521C-4B6B-9FC2-2941096B4BAB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060B3-A103-46BC-B9E0-7936B63E9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2F38E-994C-4967-B38B-8A7428FE9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4497-A70A-49BB-B9AA-443E27C42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88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912F0-F3DC-4C33-8A04-415342132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A28A6-521C-4B6B-9FC2-2941096B4BAB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06E8F4-D54B-4141-8D0D-E5F81786A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408E3-A7EF-4799-825E-7E93D19E0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4497-A70A-49BB-B9AA-443E27C42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13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0790B-82AD-4E89-96F2-3DF55911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10B89-267B-4022-AA13-70063E835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5206C-75D9-4AEA-8DAD-79FBA12F9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5DC55-905D-4711-8DD4-FCB92D2B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A28A6-521C-4B6B-9FC2-2941096B4BAB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590AC-548F-4E8E-B54E-D37465B9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6199A-E70D-4258-9C11-BF6F704D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4497-A70A-49BB-B9AA-443E27C42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86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7BA87-F6C4-4884-82AB-BF828AB7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3619FA-8B98-4023-AE59-EF142933A8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386DB-3682-44FB-B846-4D4E268BA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7F80D-CE30-4A46-911E-035D7BF5E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A28A6-521C-4B6B-9FC2-2941096B4BAB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BC8F6-38BF-46CB-9A3A-C693E3275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6B79C-EEF7-4106-9C64-7D27A561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4497-A70A-49BB-B9AA-443E27C42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02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FC0230-A417-44D9-B802-EB529E52C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16BF3-DD00-4329-AAAD-EB7E174AC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49A14-1FBC-4633-88F7-EAA274BE7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A28A6-521C-4B6B-9FC2-2941096B4BAB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0A431-D4E3-4DBD-BD7D-18945C143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F03BB-AE08-47ED-AAAB-D9196E197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B4497-A70A-49BB-B9AA-443E27C42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836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">
            <a:extLst>
              <a:ext uri="{FF2B5EF4-FFF2-40B4-BE49-F238E27FC236}">
                <a16:creationId xmlns:a16="http://schemas.microsoft.com/office/drawing/2014/main" id="{F8EEB7A9-C6BF-424C-A2DE-12D34716480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3" y="0"/>
            <a:ext cx="11229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9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">
            <a:extLst>
              <a:ext uri="{FF2B5EF4-FFF2-40B4-BE49-F238E27FC236}">
                <a16:creationId xmlns:a16="http://schemas.microsoft.com/office/drawing/2014/main" id="{F4B0FD73-1458-4343-87BA-E295AED09F4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5" y="0"/>
            <a:ext cx="120078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4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">
            <a:extLst>
              <a:ext uri="{FF2B5EF4-FFF2-40B4-BE49-F238E27FC236}">
                <a16:creationId xmlns:a16="http://schemas.microsoft.com/office/drawing/2014/main" id="{3C0F7D62-C70A-4970-B331-E5F06BF77BD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713"/>
            <a:ext cx="12192000" cy="66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87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">
            <a:extLst>
              <a:ext uri="{FF2B5EF4-FFF2-40B4-BE49-F238E27FC236}">
                <a16:creationId xmlns:a16="http://schemas.microsoft.com/office/drawing/2014/main" id="{0703D44D-C4AB-4356-A008-AEBAD6837C1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73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">
            <a:extLst>
              <a:ext uri="{FF2B5EF4-FFF2-40B4-BE49-F238E27FC236}">
                <a16:creationId xmlns:a16="http://schemas.microsoft.com/office/drawing/2014/main" id="{61027952-3CFB-4566-90A6-ED9748B6454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988"/>
            <a:ext cx="12192000" cy="654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91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Prudhvi Vuda</dc:creator>
  <cp:lastModifiedBy>Prudhvi Vuda</cp:lastModifiedBy>
  <cp:revision>1</cp:revision>
  <dcterms:created xsi:type="dcterms:W3CDTF">2021-01-15T11:49:42Z</dcterms:created>
  <dcterms:modified xsi:type="dcterms:W3CDTF">2021-01-15T11:49:56Z</dcterms:modified>
</cp:coreProperties>
</file>