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2BA89-8953-49F0-A4F8-A7E3E57C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2" y="0"/>
            <a:ext cx="11383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BFD92B-A50A-4684-801A-D3196BBAE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1" y="365494"/>
            <a:ext cx="10379339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2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A743-87C5-4BB5-9C10-D6CBA86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1205-3BD6-4176-98A0-323CB530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57046-DC78-4DE5-B779-5A0D623D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1" y="365125"/>
            <a:ext cx="11072820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1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FDC5-2005-4840-9580-A3038AF4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A0E9-819D-4766-95F6-0FEFD771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33E49-FB75-4B88-A5C6-0623BCD9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8" y="365125"/>
            <a:ext cx="11179509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6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50E0-F4D4-4CA9-AA0A-645A1D4C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B2CDE-862E-4B3A-95F0-A5FE17D4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3" y="319538"/>
            <a:ext cx="10375021" cy="65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2771-02AB-469E-B285-7885DB0A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BA22-DFC5-45AB-B752-205757E7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CE032-EED7-4B76-8808-E30635B49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8" y="190664"/>
            <a:ext cx="11400508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Prudhvi Vuda</dc:creator>
  <cp:lastModifiedBy>Prudhvi Vuda</cp:lastModifiedBy>
  <cp:revision>1</cp:revision>
  <dcterms:created xsi:type="dcterms:W3CDTF">2020-11-10T12:23:26Z</dcterms:created>
  <dcterms:modified xsi:type="dcterms:W3CDTF">2020-11-10T12:25:36Z</dcterms:modified>
</cp:coreProperties>
</file>