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DDFE-6F52-4B61-8891-A9E2D7F87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9FC6C-2016-4E92-94C9-C16092070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90D88-82C7-42C1-BF7E-4C2CFADD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4B90-4672-46AF-A8EB-AE01C437D84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0BB2F-29CD-493B-B9E4-12563EA0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04CA6-A165-4CE2-9A1C-A6C9373B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C0F-3B68-4B62-8E20-7867D7FC4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65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ADA6-1959-4191-93D2-9778ABFA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1C57E-74D2-4015-98EE-AD54FC18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0330-596B-432C-8173-CA2A5438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4B90-4672-46AF-A8EB-AE01C437D84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C611F-2AF1-45D7-8D85-1BF40184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A010E-87AE-49C1-8620-FF59AA34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C0F-3B68-4B62-8E20-7867D7FC4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9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4FB3C-8102-41BE-92E9-311BCEC70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1A8EE-2938-45D3-921D-A0EF97E45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D5DC7-BF1C-4A4A-BA01-524AF15D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4B90-4672-46AF-A8EB-AE01C437D84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3A196-CEC7-4558-92EC-EA889336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AE45C-549A-46B8-B449-D60434B1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C0F-3B68-4B62-8E20-7867D7FC4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6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DDF8-99EC-4F23-A393-03B3CF38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F0AE7-08AC-4FCE-A6D5-A38DA4C49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E19B3-8A07-4302-8F67-F1C12F3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4B90-4672-46AF-A8EB-AE01C437D84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EE88C-B4EF-45BE-AF8E-CE849760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1CECA-E6F8-436A-9CA2-04CFF15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C0F-3B68-4B62-8E20-7867D7FC4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16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E914-A1AE-4059-AA9C-25F301CA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88155-E070-4536-A9CE-47B6901F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D89E-7AEA-4701-9E4C-D77A6F66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4B90-4672-46AF-A8EB-AE01C437D84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B6C0E-F98A-4BD9-89A1-2D70B1F3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CE987-A06B-4400-B42A-BB0A2387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C0F-3B68-4B62-8E20-7867D7FC4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84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DDE3-D87C-400D-AC01-219CEE2E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93C9-4876-402B-A0D4-02C76F3CF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10B9B-75E8-4511-93C0-21F9C1058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F94D6-94D9-404B-8AF9-EB351B6C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4B90-4672-46AF-A8EB-AE01C437D84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CD495-9607-4B9A-BCAC-2ECF1788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B8FAA-E746-4124-91B8-FF095733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C0F-3B68-4B62-8E20-7867D7FC4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0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4BAD-E8DD-4F6A-B48A-6EA408DF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13C9C-FB78-47E6-8AB2-0AE867914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FC582-3BB6-49B7-98BA-93CE10F27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26371-539E-45EB-82C0-7B92968CF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F809D-2FDB-44F4-8E4E-12C62BBF3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66A7F-99A9-4F9B-8B07-D2F3A1F7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4B90-4672-46AF-A8EB-AE01C437D84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B26B7-EF21-4C99-9332-47905C0D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1E886-07B6-4075-B707-AE3F4A7B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C0F-3B68-4B62-8E20-7867D7FC4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56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0D9D-8EBC-45CB-B37C-1BE11899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89258-EE77-4367-8DB1-923E5C85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4B90-4672-46AF-A8EB-AE01C437D84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7D24-3084-4FDB-9F22-AA5AF18F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22FBB-E3E4-4A59-A12B-F5D8BA16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C0F-3B68-4B62-8E20-7867D7FC4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78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FFF05-844B-4C31-B657-13153225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4B90-4672-46AF-A8EB-AE01C437D84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FFF58-4D74-48F3-8449-11931B82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8891E-3FA4-49E0-8F90-590D4BB2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C0F-3B68-4B62-8E20-7867D7FC4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54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CE9F-0CDE-498A-ADA4-97EE59D1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F5C2C-276F-468F-AEC3-980AE7760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D68A-6AEE-4B8D-9141-8AE6F4232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2B3CE-FF2C-4A29-839E-51604CAC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4B90-4672-46AF-A8EB-AE01C437D84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0B1A0-306A-4240-8B3D-B308BCAF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BBFE8-5349-4924-A818-96F10E09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C0F-3B68-4B62-8E20-7867D7FC4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87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AF8D-4E62-4D48-8218-1865DA54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3D688-3F74-43FE-B24A-A6C0C63AD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88A87-C0FD-4779-A51C-F175D443C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2AA43-D966-4C90-A0ED-BC7C192B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4B90-4672-46AF-A8EB-AE01C437D84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89876-FD5B-481D-BDA7-68180259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0BF52-F95F-4A6B-B62E-553F8E7C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C0F-3B68-4B62-8E20-7867D7FC4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499D8-E1FA-43A0-835C-9EEE834C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849C-254E-49A3-A4F6-6B6A63499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CA77E-78E4-4748-BCD6-B889061B7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54B90-4672-46AF-A8EB-AE01C437D84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8F8DD-E9A5-4DB9-8C8E-3482F19E8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0E72-F6FC-4034-B9A8-B5555BD24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FC0F-3B68-4B62-8E20-7867D7FC4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857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CE2A81D8-A16F-4E44-8392-AC56817D744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3" y="0"/>
            <a:ext cx="1114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4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9866C9C3-4038-4460-BDDB-C951A97708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6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70A70D89-9DB0-43EF-A519-75684762AF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175"/>
            <a:ext cx="12192000" cy="65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5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C97E6A71-596D-4C29-B80F-7C73C5D71C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38"/>
            <a:ext cx="12192000" cy="648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8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26CED1D8-9BD3-4C07-900D-035BC6D735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12192000" cy="645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5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Prudhvi Vuda</dc:creator>
  <cp:lastModifiedBy>Prudhvi Vuda</cp:lastModifiedBy>
  <cp:revision>1</cp:revision>
  <dcterms:created xsi:type="dcterms:W3CDTF">2021-01-15T11:51:48Z</dcterms:created>
  <dcterms:modified xsi:type="dcterms:W3CDTF">2021-01-15T11:51:57Z</dcterms:modified>
</cp:coreProperties>
</file>