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604B-26BC-44EC-B3B0-0A64A29A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DC01-4FA9-4155-8F07-3D52FD134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54D1-8D70-42A6-B204-45C8994C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CA91-0C0B-45D2-8A63-2C4AF9C2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FD68-78F2-4B22-A93C-5508C9CF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6B01-C7B5-4516-AF78-16D8D0B4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B234A-010A-4A40-9D5F-1527EA47B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8E51-E5B8-4FA7-91BA-26FE3CD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0B55-9510-4A90-A286-2AF0A4F1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8616-D100-4D8E-8395-6BC347DE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1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D2A1F-614F-4FE6-B4E6-C984C48FD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DB3B7-EFDE-4D5F-9893-206C278E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2187-0634-4B7B-81BC-5D937DEC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70F2-BBB2-4191-9C43-D7084816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DDD0-80A3-478F-A8A0-B05A1C94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5C2-251F-4EC9-8CFB-D65D0638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7972-F7AB-4B41-8DC0-58880CC6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634E-6343-4FDE-B69A-734DE5E2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9662-5884-4811-875B-DD1B9327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25B3-51AA-423B-8F89-97637546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5232-7E8B-4DF3-98B9-295179FC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3882-D173-48B3-BB3E-046ACADF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557B-60C5-4798-8302-A12F238D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494-9133-4D6F-AA4C-7B6A2837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FBED-514E-47D1-99A7-8C254456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3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CD4E-80D8-42E2-91FF-49AFD26A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AEAE-46D7-4E49-8AC8-AF6A54882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0E45-AAD3-403A-951B-4A028A5C3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26E38-B59B-444D-B13C-357C99A7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A108C-F442-4FBF-946A-D785BFF2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CA54-F393-412B-A792-8BD55093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308C-F23D-4113-B7CB-A0118C3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D2C8-5FF2-464D-B932-0BF2A25C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3FEC5-8DC4-4C36-9155-5CF962D90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95A36-C02E-4D0B-BBAE-06E532A32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F999A-BB99-44CD-9446-D803E7155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701C9-BC81-404B-B20F-CF0721BD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AD534-87A7-4726-A441-ECF82F0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7BD5A-E5D0-4D36-A671-528C8076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0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4A00-2F73-4EAF-B451-544B1B1D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5EB0-47E6-475B-8FB9-728241DC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94B9D-AFB7-4906-81B4-274AF824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ED378-C10F-474B-83DC-5651D41C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1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764B6-DA33-41EF-A5CB-F6FB3E49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DB324-D80F-4CA2-8D4B-5E2D3905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4D8AE-9FF9-4727-B2DB-816C59D2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B56B-9748-408B-BEA2-58AD0938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C0DA-F3B0-48F4-AE1D-1FF5D897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B636E-9BC6-4254-8E72-1BE00864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8660-184E-4843-BD29-5E7673FA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A6291-12B5-4EFA-B2A1-4E769680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911B-B18F-4D71-B597-77F09342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4114-4AAA-4926-95BF-AD6C6F10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2CB73-F3A3-43F6-B460-2799C45BA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179E9-E319-418E-8620-2BE191D75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243AE-0212-4302-9ADE-0F1863C9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27EAD-ECA0-469A-8BAC-3DA56CE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45A26-3217-4F5E-8640-0930D8FB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7D047-F460-4884-9659-CA75719C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3DDA5-A226-4E78-9FC8-725A14D0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B4BC-92B3-4A35-AE79-B2BE32036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2A4B-CC07-4351-B326-3227E00ED670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7BC1-CAF3-4829-8F3D-2CF41ACC3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4E51-5249-4E92-83F9-2C58F8E75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F421-8421-42F7-B611-8967B81E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DD16-B72B-4D75-8BEE-3E36602DA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29CE6-E675-476A-9BD3-E77AEFB55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B0F9D-26B4-448C-9709-16A2474B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592"/>
            <a:ext cx="11923467" cy="61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3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8674F-0750-4FF5-801C-E04841DE6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" y="486504"/>
            <a:ext cx="11833168" cy="6103766"/>
          </a:xfrm>
        </p:spPr>
      </p:pic>
    </p:spTree>
    <p:extLst>
      <p:ext uri="{BB962C8B-B14F-4D97-AF65-F5344CB8AC3E}">
        <p14:creationId xmlns:p14="http://schemas.microsoft.com/office/powerpoint/2010/main" val="2325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6DF0D-6376-46A8-BCDB-FAD475F9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8" y="535460"/>
            <a:ext cx="11030401" cy="5824150"/>
          </a:xfrm>
        </p:spPr>
      </p:pic>
    </p:spTree>
    <p:extLst>
      <p:ext uri="{BB962C8B-B14F-4D97-AF65-F5344CB8AC3E}">
        <p14:creationId xmlns:p14="http://schemas.microsoft.com/office/powerpoint/2010/main" val="312053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C5A1E-D0B1-45BE-8983-11603F4D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5" y="535931"/>
            <a:ext cx="11510965" cy="5786138"/>
          </a:xfrm>
        </p:spPr>
      </p:pic>
    </p:spTree>
    <p:extLst>
      <p:ext uri="{BB962C8B-B14F-4D97-AF65-F5344CB8AC3E}">
        <p14:creationId xmlns:p14="http://schemas.microsoft.com/office/powerpoint/2010/main" val="162090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B0365-38B0-415F-897C-36B4FECA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3" y="499773"/>
            <a:ext cx="11415881" cy="5858454"/>
          </a:xfrm>
        </p:spPr>
      </p:pic>
    </p:spTree>
    <p:extLst>
      <p:ext uri="{BB962C8B-B14F-4D97-AF65-F5344CB8AC3E}">
        <p14:creationId xmlns:p14="http://schemas.microsoft.com/office/powerpoint/2010/main" val="205439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0F3EF-0D83-4AC6-AB2E-BA5FF32AB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3" y="362707"/>
            <a:ext cx="10430907" cy="6132586"/>
          </a:xfrm>
        </p:spPr>
      </p:pic>
    </p:spTree>
    <p:extLst>
      <p:ext uri="{BB962C8B-B14F-4D97-AF65-F5344CB8AC3E}">
        <p14:creationId xmlns:p14="http://schemas.microsoft.com/office/powerpoint/2010/main" val="256043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EB514-1207-4F57-852B-EFCBDF628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5" y="351052"/>
            <a:ext cx="11437332" cy="5909705"/>
          </a:xfrm>
        </p:spPr>
      </p:pic>
    </p:spTree>
    <p:extLst>
      <p:ext uri="{BB962C8B-B14F-4D97-AF65-F5344CB8AC3E}">
        <p14:creationId xmlns:p14="http://schemas.microsoft.com/office/powerpoint/2010/main" val="169599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2D7F3-9C2A-4B21-A2F1-8FCEB8C2E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7" y="442784"/>
            <a:ext cx="11866380" cy="5972431"/>
          </a:xfrm>
        </p:spPr>
      </p:pic>
    </p:spTree>
    <p:extLst>
      <p:ext uri="{BB962C8B-B14F-4D97-AF65-F5344CB8AC3E}">
        <p14:creationId xmlns:p14="http://schemas.microsoft.com/office/powerpoint/2010/main" val="139669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DAD51-9BDF-4D26-91E4-8B22E7989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" y="397476"/>
            <a:ext cx="12161153" cy="6063047"/>
          </a:xfrm>
        </p:spPr>
      </p:pic>
    </p:spTree>
    <p:extLst>
      <p:ext uri="{BB962C8B-B14F-4D97-AF65-F5344CB8AC3E}">
        <p14:creationId xmlns:p14="http://schemas.microsoft.com/office/powerpoint/2010/main" val="101680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10</cp:revision>
  <dcterms:created xsi:type="dcterms:W3CDTF">2020-12-22T12:20:23Z</dcterms:created>
  <dcterms:modified xsi:type="dcterms:W3CDTF">2020-12-22T12:24:39Z</dcterms:modified>
</cp:coreProperties>
</file>