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85D4-94B5-4B51-9165-58C87670A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6FC0A-3D78-4871-BC6D-3A7B159E5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74692-4098-43F6-BF22-E2A788E9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5A0E-7A02-49B2-AC3D-AE01B7FE53BC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229D6-C6F7-4C6A-B84A-E89A1E37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6A445-CFD1-40C4-AAE0-238A31DE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55D4-CAA8-44BC-A9D7-014251E53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2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83FA-1DBE-481A-98FE-5F50AA39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E9EA2-6ADF-432B-AB48-BD915F7D1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2B19B-7F69-40C3-8E95-FD6AD1445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5A0E-7A02-49B2-AC3D-AE01B7FE53BC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0834B-7559-4908-AFAA-FBB3C44F1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8BB1D-38B2-4513-8BC7-C2A8A29AE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55D4-CAA8-44BC-A9D7-014251E53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27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A44615-7AD0-4805-8D1B-CB7316571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941B2-BC4E-4F12-A001-D9A5ACC1F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2D065-7B51-456D-9CCD-C0F25493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5A0E-7A02-49B2-AC3D-AE01B7FE53BC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632E8-228F-4738-B76F-E9C69C98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E8F93-04B9-4AE5-AF54-C8CE6681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55D4-CAA8-44BC-A9D7-014251E53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21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B01A-0846-4CA2-AB6B-3F190C4DA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6ECC6-CEDC-45BA-BCF5-E6F5C4F81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48A44-0D93-4040-8FC0-0A5C15B5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5A0E-7A02-49B2-AC3D-AE01B7FE53BC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3F4BF-D37E-4F04-8F36-F44F480C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6E560-2C6D-4EBD-98AA-BDFB9E21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55D4-CAA8-44BC-A9D7-014251E53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95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CDE1-7E70-4E97-A25E-923EC4BD8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8A05C-8FCC-4B5C-B7E3-15BC1FDFB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28AD9-06C7-4A40-B4B1-42E922B88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5A0E-7A02-49B2-AC3D-AE01B7FE53BC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14C0E-CC58-4874-BF52-37926ED3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A387C-74E1-4C51-B7C4-854D823C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55D4-CAA8-44BC-A9D7-014251E53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55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2471-49C4-45A2-8077-ABFA5E08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8CC91-EBC8-444D-BA89-D4E3E3722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8CE6F-3695-45F4-8FB1-1E23CF3A0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E67AD-1200-44AB-A86C-DB8E54E2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5A0E-7A02-49B2-AC3D-AE01B7FE53BC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0195B-A85E-4E31-B282-7D5260FB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7DC58-1F7F-4E39-8D74-822CEA27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55D4-CAA8-44BC-A9D7-014251E53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30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8A52-834E-4ECF-AEC4-A6CF55859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6323D-B71D-4B66-9FA2-5897BB923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CE6BB-D8C8-4140-8C65-042D3631B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CF350-F332-428D-8974-B1C396BBB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62618-AE45-4616-A4AE-5A613EC2B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C6276-2233-4C23-920A-538178F4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5A0E-7A02-49B2-AC3D-AE01B7FE53BC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80A2C6-E98C-42D6-AB31-A8A39140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3C474-C07A-4D0A-9038-2EE85162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55D4-CAA8-44BC-A9D7-014251E53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08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AEB7-3139-4758-8185-3EDDC7F0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379C9D-3694-4DF7-A8A0-E0394E58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5A0E-7A02-49B2-AC3D-AE01B7FE53BC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A9B2C-6B78-4A83-A285-04332DAB1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BDBBE-6A18-490C-8F7A-5CFC3C35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55D4-CAA8-44BC-A9D7-014251E53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42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F9848-4E62-4FB6-81DA-13E5AC43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5A0E-7A02-49B2-AC3D-AE01B7FE53BC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4C40B-DF2B-4530-8960-92505CC33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C8609-DE34-4679-A930-03FE9D92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55D4-CAA8-44BC-A9D7-014251E53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90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4C0CD-AAD0-4762-8B7D-D47B0A4C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4122A-76D9-4E48-BB61-B0FC516EE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8C7F5-1D3D-438B-A350-FD7F9BA39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61559-8C48-4943-94C0-05718ED62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5A0E-7A02-49B2-AC3D-AE01B7FE53BC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72C4C-5548-4F2E-AF85-02AE57C3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D50C-6AB9-4084-82E8-234DFE6F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55D4-CAA8-44BC-A9D7-014251E53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29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3089-E864-4BAB-B0BF-3971377A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79620-910E-45F1-B048-184175C6E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3D391-FB1B-4DDF-BE8F-049A35F24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D71B1-87EE-49C5-9725-0AE78D35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5A0E-7A02-49B2-AC3D-AE01B7FE53BC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C7161-DFAE-4790-A5BD-E0AFE2337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4629B-426B-4CD4-A3AF-B20BB471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55D4-CAA8-44BC-A9D7-014251E53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69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11D06C-A208-4F9D-A233-BBDCAC1C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13260-038C-4FB5-B705-159DCFB59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5D0CE-0C54-40D8-9171-CEE726001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75A0E-7A02-49B2-AC3D-AE01B7FE53BC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2801C-CAF9-43D3-835A-326AD2DDF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C15A5-A09F-440F-8209-598D6A346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55D4-CAA8-44BC-A9D7-014251E53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568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">
            <a:extLst>
              <a:ext uri="{FF2B5EF4-FFF2-40B4-BE49-F238E27FC236}">
                <a16:creationId xmlns:a16="http://schemas.microsoft.com/office/drawing/2014/main" id="{13755306-3195-4B45-9B89-99F157F1FB3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8" y="0"/>
            <a:ext cx="11730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3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">
            <a:extLst>
              <a:ext uri="{FF2B5EF4-FFF2-40B4-BE49-F238E27FC236}">
                <a16:creationId xmlns:a16="http://schemas.microsoft.com/office/drawing/2014/main" id="{6C07CD61-FFD3-4F1A-8D0A-F1B5801C1CA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5"/>
            <a:ext cx="1219200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6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">
            <a:extLst>
              <a:ext uri="{FF2B5EF4-FFF2-40B4-BE49-F238E27FC236}">
                <a16:creationId xmlns:a16="http://schemas.microsoft.com/office/drawing/2014/main" id="{C73C8F4C-995A-4A5C-80A8-EDCE6125AC6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"/>
            <a:ext cx="12192000" cy="682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7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">
            <a:extLst>
              <a:ext uri="{FF2B5EF4-FFF2-40B4-BE49-F238E27FC236}">
                <a16:creationId xmlns:a16="http://schemas.microsoft.com/office/drawing/2014/main" id="{593EB7C9-2E86-485D-A405-5BAA5038E61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0"/>
            <a:ext cx="12192000" cy="669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Prudhvi Vuda</dc:creator>
  <cp:lastModifiedBy>Prudhvi Vuda</cp:lastModifiedBy>
  <cp:revision>1</cp:revision>
  <dcterms:created xsi:type="dcterms:W3CDTF">2021-04-21T16:34:51Z</dcterms:created>
  <dcterms:modified xsi:type="dcterms:W3CDTF">2021-04-21T16:35:41Z</dcterms:modified>
</cp:coreProperties>
</file>