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5462-FD57-4416-ABC5-17210A3F2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2E709-AD57-4D25-B003-2CDA4EE45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3BAF1-2835-4443-B417-ED8519C5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CB7-FBAE-4F9D-BC68-5EAEC013F88A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98C0B-9AB2-4EAD-8884-81E87E91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3BF57-E4CE-46BE-A264-EDFB578F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5D4-FD06-4D09-A477-3D7E3CBE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50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BF5C-2509-4265-8C45-E2A47FBA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B0B88-A07F-4A96-8BC7-DE8497FBC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AF26C-E1D3-45AE-B792-D696C4AB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CB7-FBAE-4F9D-BC68-5EAEC013F88A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8DD8E-02F0-4E9C-8741-D845FCAA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574FF-4E37-4881-A1E0-653F6CDD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5D4-FD06-4D09-A477-3D7E3CBE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65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A1A81-61E8-43DE-A41A-79F03DD12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D1D3E-5F12-4966-95AA-21B88ECC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6C43-A54F-4561-9A36-B02526B9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CB7-FBAE-4F9D-BC68-5EAEC013F88A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CA59E-ABC2-4450-A0BC-91A56195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99D26-2A89-4DFE-B183-74468D4B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5D4-FD06-4D09-A477-3D7E3CBE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9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1A0F-82EB-4AFB-A98D-31C8D35D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965C8-5581-4EA5-8496-FE51DA74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AAD90-1CAF-403D-BEFF-09597F3E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CB7-FBAE-4F9D-BC68-5EAEC013F88A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76AE-01EF-4B55-9B7F-74D1546A5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4464-DB06-4298-A2C2-2DE0C478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5D4-FD06-4D09-A477-3D7E3CBE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0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7DA7-46B1-47D1-A646-77849C8E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3A244-1291-4B06-AC0A-8300B074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5032C-E1EA-45FF-8F46-984517FF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CB7-FBAE-4F9D-BC68-5EAEC013F88A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A9E3A-50AF-4511-8909-00BD2F2B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646EB-815B-441B-9F2D-A204A498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5D4-FD06-4D09-A477-3D7E3CBE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8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3466-16FC-4416-BE20-2EA5BC74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07AF3-B56F-4C20-A739-68EB7BE71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E2CDD-8235-4098-8A62-FF5AF0669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0311B-C384-48BB-8A37-EB222D00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CB7-FBAE-4F9D-BC68-5EAEC013F88A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8A4D4-BAB2-4D38-8ADB-2E5C9B44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39B2C-BDC6-450A-977A-949EEC2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5D4-FD06-4D09-A477-3D7E3CBE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16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A202-43A2-49C4-A9CE-6804C1A8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70C05-1970-4D83-B857-F14480D9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3E474-36D2-4120-BBEA-2DBB8535F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E5A7D-793E-46FD-8173-D874DCA55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C164B-1F56-4C0B-8EEC-606A889F5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08B54-C04A-4CD6-BA23-4E93471E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CB7-FBAE-4F9D-BC68-5EAEC013F88A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1A5C6-3DC5-471F-9A60-CDC3B182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72C93-821C-4DB0-BE97-F208596A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5D4-FD06-4D09-A477-3D7E3CBE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38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777A-69BB-4278-9D02-6D45E01A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1399B-CAA5-4165-9807-B8A3B0F9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CB7-FBAE-4F9D-BC68-5EAEC013F88A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EE721-5CF0-4E0B-B43E-22CE2D68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76897-4C8E-4CBD-A523-AF3604C3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5D4-FD06-4D09-A477-3D7E3CBE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8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766E1-8775-44BD-99B9-80695196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CB7-FBAE-4F9D-BC68-5EAEC013F88A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5D042-86FB-42A9-9A40-C6A2D618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C2883-C861-4F4A-8D77-E6B0FC0B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5D4-FD06-4D09-A477-3D7E3CBE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8A82-94A8-42E7-97D5-1BBF4F93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8F25-C863-4BA3-A0A7-AA90FD83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89A3B-20C3-4AB9-90C7-183CBF7CE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2C8A2-72F8-465D-9CFF-D1CDD517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CB7-FBAE-4F9D-BC68-5EAEC013F88A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552C6-8DAF-43EB-9B81-F532E9F2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35994-7CDF-4E4E-B636-25DD08C9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5D4-FD06-4D09-A477-3D7E3CBE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9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1AE7-F97B-4DD4-A097-B18D33DB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5E09-78D9-4B2C-96A4-27C7F54D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B95AD-7628-4981-87DF-97D42E52F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28E0-4A04-459A-BADA-7E2B5E54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CB7-FBAE-4F9D-BC68-5EAEC013F88A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07489-1A57-43B4-ACDD-2AD44109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8DC76-EAF1-4F17-A831-B41C0167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C5D4-FD06-4D09-A477-3D7E3CBE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7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EA1EE-DA06-461C-8A12-D73E6D4B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061DB-6E91-443C-A9E1-4F094060D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644A8-3F8D-496C-A34C-9CAAFEA8E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62CB7-FBAE-4F9D-BC68-5EAEC013F88A}" type="datetimeFigureOut">
              <a:rPr lang="en-IN" smtClean="0"/>
              <a:t>20-01-2021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D2A0C-9C98-42C6-88ED-CAB07AD04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4702-143C-4914-8197-FC37A1317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C5D4-FD06-4D09-A477-3D7E3CBE2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507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">
            <a:extLst>
              <a:ext uri="{FF2B5EF4-FFF2-40B4-BE49-F238E27FC236}">
                <a16:creationId xmlns:a16="http://schemas.microsoft.com/office/drawing/2014/main" id="{F2417E8B-F1F3-444E-9740-BBB52CBCB5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0"/>
            <a:ext cx="11315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7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">
            <a:extLst>
              <a:ext uri="{FF2B5EF4-FFF2-40B4-BE49-F238E27FC236}">
                <a16:creationId xmlns:a16="http://schemas.microsoft.com/office/drawing/2014/main" id="{5C649925-4D87-41E3-A9EA-AB63ADEA11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3" y="0"/>
            <a:ext cx="11496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4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">
            <a:extLst>
              <a:ext uri="{FF2B5EF4-FFF2-40B4-BE49-F238E27FC236}">
                <a16:creationId xmlns:a16="http://schemas.microsoft.com/office/drawing/2014/main" id="{02A5F15A-2C9E-43AF-874A-CC7B8DEAE1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" y="0"/>
            <a:ext cx="1210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1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">
            <a:extLst>
              <a:ext uri="{FF2B5EF4-FFF2-40B4-BE49-F238E27FC236}">
                <a16:creationId xmlns:a16="http://schemas.microsoft.com/office/drawing/2014/main" id="{62EE7747-8536-4935-B1FA-59565B292E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" y="0"/>
            <a:ext cx="12104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8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">
            <a:extLst>
              <a:ext uri="{FF2B5EF4-FFF2-40B4-BE49-F238E27FC236}">
                <a16:creationId xmlns:a16="http://schemas.microsoft.com/office/drawing/2014/main" id="{38680A4A-60EC-4E30-9067-DE5CBABF26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11784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7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">
            <a:extLst>
              <a:ext uri="{FF2B5EF4-FFF2-40B4-BE49-F238E27FC236}">
                <a16:creationId xmlns:a16="http://schemas.microsoft.com/office/drawing/2014/main" id="{A9FF2D3E-E156-4434-900D-87F1298F03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588"/>
            <a:ext cx="12192000" cy="6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3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Prudhvi Vuda</dc:creator>
  <cp:lastModifiedBy>Prudhvi Vuda</cp:lastModifiedBy>
  <cp:revision>1</cp:revision>
  <dcterms:created xsi:type="dcterms:W3CDTF">2021-01-20T05:44:48Z</dcterms:created>
  <dcterms:modified xsi:type="dcterms:W3CDTF">2021-01-20T05:45:13Z</dcterms:modified>
</cp:coreProperties>
</file>