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FC5-B0DD-43A2-B31B-7FB1FE6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43F3B-B572-4A7C-BFB1-0FDD0F0E3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27E7-7022-4D3A-9E3A-D7DA6FB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9855-0A54-4924-8785-047A6046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EC2E-086C-4AD1-A620-4D94DA8E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7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CE36-74A0-4558-AB9D-9875623A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23FD-CFDF-46B5-A085-518671C8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990A-40C0-4A72-8E4F-6D6B167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E2C9-0FC7-459E-8E98-471DA03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42A6-AAE4-49D3-AEE5-D5BA857A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8547C-945A-4C59-9F6C-AA63E3C0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09E36-8072-48BF-A929-18BC504D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9400-A52E-4630-8CE3-CCA76112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85F9-7C0C-41CD-8BF7-AB20BF86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88AB-5750-4B29-9299-E12396B9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65E-AD81-4B6A-BA2E-D76BDF6C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BF9E-1BC7-4949-A32B-8470EED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E60E-6ABB-47EA-A6AE-9F298FEA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10BB-86FA-46C9-BED9-D3144FC2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3DF9-E90E-42C2-AECB-5D098F4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3AE4-9B0B-47EF-9807-3B5A46A0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ED0E-9A15-47F3-8AC6-42CBEAE2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700E-ADB0-4CB2-A10C-AF31546B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F9D5-A077-4E6C-B877-89745B4B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99BC-85E9-4DF1-8A86-A454550D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6864-8D9F-42B6-B6E7-AEEFB7E6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3044-29C2-4F58-9FDE-14B563ED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C22F-26AB-4970-BD5F-5D8996CD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24A0-E4B3-4B63-8CE9-6ADFD039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B994-E35E-427D-B8F6-27C2ED4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383E-D443-4000-9863-1AC84B1F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0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767D-FCDA-4FE1-8101-4AB0E1A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127A-A68E-43E6-96E9-FF7E698B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9BA9-4B26-4873-A094-76F6E6F8D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D08FF-998E-43C5-9E71-88DA3B2EA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518C1-47D9-4CC6-BCCC-59D8FAE0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38035-CF82-4506-B937-A43F35A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CBC5F-CB05-4A0E-BE81-21618DB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1BEE3-8828-41C3-88F1-2881D43B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C23A-91FD-4BF6-B833-31083797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C99B7-9196-433E-8ECF-18B6224D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9AC2D-69CD-4EEC-8390-4B8B201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E1936-03E9-4627-BB4D-F2E00EEF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7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5A208-96F9-45F4-920F-DCD61DC0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C0894-7DB4-41AB-9E96-493CABAD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96909-066C-4CE2-81FB-5DF1AB72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52BD-188F-4E5A-B164-24E5666F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88CF-1D85-4213-AAC8-ACCEA1F3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1B8D7-0856-43A4-A194-B1B474E60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1E93-BAB4-4354-A455-56C18F72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B3355-8FA7-475F-9B10-23AC606F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18F3E-935B-4DBE-BAA2-A6519CD5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FFDD-04BD-4F10-AC10-FEF60AB4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9B8E5-DA52-4834-8A39-E7528F2BE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D5770-E50E-4193-83F7-B63CFC7C3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06D7-BD7A-439C-8028-8EBE409F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1ABF9-9AE0-4068-8120-4941EBFB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0E68-09FF-4B7E-83F9-C98B9F5C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1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A6D55-B34A-4128-AAD8-CE4560E8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86658-3A0F-4474-9F43-CCFE61D2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56D6-F37C-4F8D-AFF7-DE9FE1F54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0615-FCB0-41A8-A52F-93E6FA9FCCC5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E815-FC1B-4E33-8E49-3616BB748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AD7-F53C-4C1F-BE7A-C9D4B85DA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9A4D-4420-4AEA-BBC3-1D18D8BD8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6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6393C2E6-727D-41CC-85DC-454FE9A9F4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0"/>
            <a:ext cx="1101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9DB7DC46-F1C0-4668-9E25-10D9EC25B7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F7194C32-3370-499B-9FA6-360ABE6416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6A7D2E0F-0805-4E09-A88A-6A61862F61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22E17BBD-9961-4BB5-91E7-1E1E0DCB15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8"/>
            <a:ext cx="12192000" cy="64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2021-01-20T04:46:39Z</dcterms:created>
  <dcterms:modified xsi:type="dcterms:W3CDTF">2021-01-20T04:47:06Z</dcterms:modified>
</cp:coreProperties>
</file>