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910C-8B92-4867-B4BD-EF21CCA28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7660B-6E93-42F5-B0D8-383DAF2A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76DF-5CEE-4146-BE0E-E270165C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6504-D0AB-4A9E-9456-49FA3041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415F-3E5E-4DC5-B609-5D3995F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5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5064-0BC5-46BB-B617-C95FBBE7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EE3FA-8B1D-42E8-9B9F-AEB56391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E6F87-346E-413A-862C-EAF336C9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B632-0560-4661-90B2-79347EA5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A696-B269-40DB-A074-20A5F1D4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FA367-9D1E-406B-B2A8-C6CEC155F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BDE5D-3B64-4028-932A-764CD0B38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23B1-3BC2-416B-BE8B-FD1E32A5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4DDB-D769-44BC-98CD-C7D87556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9611-67B6-4634-BA9A-CFE88DAC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97BC-9694-4060-808A-7A808865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70BB-323B-4F3E-988A-AB1083B6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7056-7624-493B-9B23-D6E4743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4522-CFA5-4E6D-948A-CB7BE120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CCED-6FF9-4798-A904-85688D55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677F-2056-4AE7-91E9-FF014492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8543F-5016-4DB3-8036-08F2C6F7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058E-7CF8-4A49-A728-7897FF0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0C84-E04F-405A-B55D-970C2849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725B-C32A-4EAB-BE14-99242520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98F4-EAA1-4FF6-B944-D223591F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4F7B-8FEE-4E41-977A-5502DBB09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D6D9-D808-4430-8E49-0509DDB7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8E29C-A8D2-4724-8C4E-D96C5453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5625-41D6-471B-8E2D-121B6885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2759-2851-4C6D-B630-028575C9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93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FB82-F8DE-4A18-AC3E-B37998E0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05C9-8F48-436B-8C71-5EB40DEB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CEC06-422A-4BB2-B955-CD8368500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D8E58-EB0F-4426-AED0-D087393C0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46700-64CF-43E8-A84A-8E6E14A7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EC0C-FBDE-4A93-83A3-9CE92378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C69DF-F417-419B-A152-EACB3341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89DC8-3A91-4CC4-AA28-4FBA9459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163A-F5EA-4488-920B-F46F6DCE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1E105-CF3C-4C7A-975A-C1DFD510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AF51-8BA5-4AD0-B34D-416FFD3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A5193-AB53-4262-ABC3-7DBA71F5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8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E71A1-07DB-46DB-AFF9-65C9C92C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EC41A-CAD8-46C9-9AA2-A10C51C7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F8D4-82EB-4F04-8743-6119C5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673B-826A-4952-8DB4-6B5F222C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2336-DC09-44D7-BB53-4E19D7D3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7B257-3163-4E79-9166-97848261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4325D-BA81-4989-BD05-B199652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1DBD3-C1F7-4AE4-9FED-D48A41DA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90A7-0BC2-4063-98B9-36989FB4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6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1759-CC12-4581-9977-5625810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F2E3-E0D6-4FB7-A14D-9785892D9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12095-C6AA-4937-82F8-0AC0F44C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E60B2-0FF1-4CED-8875-B4A7C6B5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4EE1-3068-4240-AB90-D05B2005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F5D0-85AC-4323-BEFB-05C377C2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7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E7C43-A0BB-42AF-A356-5C7AD864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2E89-1821-47B8-8C80-2833601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9586-CE15-47FA-8055-94889564C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5157-D334-40DF-B1BE-22D629CA3854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698B5-2BA8-434E-AAFB-14F4FD844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EC99-F094-4C03-BC47-4A067139F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3FFC-4212-44DD-8C74-50331B8D6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70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11213BC4-705C-48D1-BCF9-4C5814E7E7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8" y="0"/>
            <a:ext cx="1099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E5B5D02B-DB85-44A7-BBFB-8227F933F1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3"/>
            <a:ext cx="121920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70AA4854-BA8B-4151-87E7-7BC37A1F01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301F1BFD-F983-4D77-91DE-42FA3E41AA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2192000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5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283355A2-25AF-4D3E-94B1-6961574F64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38"/>
            <a:ext cx="12192000" cy="64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6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2021-01-20T04:49:55Z</dcterms:created>
  <dcterms:modified xsi:type="dcterms:W3CDTF">2021-01-20T04:50:10Z</dcterms:modified>
</cp:coreProperties>
</file>