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B122-8B53-41C0-9F6C-1E9A60E8D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6BF4B-6A35-4E3C-840F-D2B6D59A6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5D96-E23E-42CF-8643-E8CFA92B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4B8D6-A3AB-41CC-8370-5FAE95D9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CCF0-E37E-4B88-A316-B06D6000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28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B8E0-491F-4D47-B7F9-BD1029E8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FCA36-D8FF-40CE-AA0F-006472745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85A4-9D61-446A-8515-F176A34D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6515-D7BE-4407-99A5-7C27FD5F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7F93-6CAE-41E0-90EB-B680D84E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F682B-2F4F-4B0E-A7D5-6DD0C8D40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143F2-6A6A-4F88-AD76-223863A0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C062-76EC-41CB-BB43-5DAD4907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7F4AB-2F9A-4AC4-A58B-614EB109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05D9-F3B9-4DD6-8559-DC4CB413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5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C5C1-588E-4A74-8E94-D276ABC6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F86B-49B4-4586-BEEF-FD1C544A1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0433-CF9A-437A-AD7F-C55EB56A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56F4-EB37-4B52-BEC2-D9965584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185C-9577-4B31-B967-AEE96DED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2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CC6B-06BD-4A64-BBD5-5876C4C8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33AC4-7509-42A0-8689-43238E67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B0D7-2C15-43F2-A61B-3F8DECBD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9001-CDE4-43AB-96A1-0DF5D8B5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626E4-67DE-458B-9185-913BA6A8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0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B074-FBCE-4FC4-B633-9E04A9D2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D9F2-C128-45DA-99F7-F062AC1FD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FF289-47EE-4BDC-8280-75A292BA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491F3-7CB4-4D9B-86E2-1CE38FDB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D8B48-60CA-4017-9050-BD28753D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9F3A-87F1-4914-ABAB-2583DDE9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3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2ED5-73B4-4D70-B7C4-567CFCAD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D1D4B-DDB5-4B0A-BD99-060B99A8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AC33A-4FAE-447A-ADCA-A36FCC6FA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4A847-BCE0-44A2-9DBC-22CAA39C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7BFB7-54FB-4F87-A891-F5B321C02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F515F-FB89-4378-8F64-3C610981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A4CAD-C85A-46E4-B7FF-6AF82C25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1A08B-D05C-49D9-8F62-E30A917C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6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83E4-DE1F-4205-9734-EDB1DE15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8FED3-01EE-44CC-B3EC-EC990402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27FEC-50C8-44B0-9FAC-28A7EF07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639EC-C8D4-4859-A4A3-6F4AF49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64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B6408-1ADE-4260-9805-F5FC0EB7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09389-903A-484E-8A5C-BBFD494E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6A263-99B8-4837-B650-9A9F6981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0A7A-184C-4A6C-BE5D-447044B5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0DBC-BEE3-49B3-89D1-59714E925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5E7AF-C92E-40CF-A286-28997444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38391-2B29-41E6-91A5-860DF3A3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E71CF-FEE7-4869-BDEB-B155D598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83E9-1DD4-4605-8F26-BAE93239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3C8F-4B6A-4A29-8C23-C18F478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AA6CA-F3E4-4E24-8539-D3869CAE1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47AFB-5191-4D72-99F5-DE0DF389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B6FB-7534-4411-BD3C-7DAA2B38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EEEBE-1A23-4B2C-AD32-BFE604C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6D5AD-E319-4B6E-9E76-B4ECD74B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0BFE1-E464-4284-A148-97058C4F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2615D-DCEF-4FF3-BDD1-1F06DCE5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DB0D-12E4-47D6-B2E2-0CF5E5730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10E5-FAF4-4218-BCFA-8F90AF82E9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5F2D-15F0-4E09-ABFF-9D0A2E9F3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3A83-6628-43FA-9CAB-205E52F4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3DFD-47BA-4873-AA33-FD12EF10D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36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0DBCC07F-0862-4CA2-8BB9-F336692EFB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0"/>
            <a:ext cx="11669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4BFC5109-C0BC-4F7E-A9CB-7D69FA3020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" y="0"/>
            <a:ext cx="1170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9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74E5B43A-EE9E-4958-B0C0-19B551C4DB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8" y="0"/>
            <a:ext cx="11884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BCDF2CAC-00AB-47F5-BF5A-61C0204E75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" y="0"/>
            <a:ext cx="11917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9CF7175E-0BE0-48AA-A1D7-BD94089EA3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0"/>
            <a:ext cx="11993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2021-01-20T05:48:25Z</dcterms:created>
  <dcterms:modified xsi:type="dcterms:W3CDTF">2021-01-20T05:48:35Z</dcterms:modified>
</cp:coreProperties>
</file>