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4D45-C033-41BC-A596-05B44EBF6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2D8EC-6843-49C4-8B84-41CEAD41D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C8DB7-3CD2-4598-9273-8AF0171F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5ABB7-39F6-4145-BCA7-B8352D6A1301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F6304-ABBB-4F94-94D9-1908A1701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D7006-22C3-4883-8BDE-3C2F3C5B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37F8-852D-415C-9325-82CCA090E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79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1341B-2E0A-417A-B031-1D5075EB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8F0C8-258A-410A-B0B9-4678E437E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06623-452C-40A1-B010-ED4467DF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5ABB7-39F6-4145-BCA7-B8352D6A1301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B06B4-25B6-4D35-86DF-950595B5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3BA12-6354-4762-AF18-96E1C579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37F8-852D-415C-9325-82CCA090E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AB6F32-F884-4842-8989-91E831440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766EA-DC63-436E-9183-60D168F0D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1EC78-2C27-4C52-9D6B-14BC4BBB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5ABB7-39F6-4145-BCA7-B8352D6A1301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3EC9C-21CF-4F30-B803-84A60D0F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F246D-F327-4175-8160-2D329195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37F8-852D-415C-9325-82CCA090E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17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9323E-DF72-4690-937A-A828B938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95558-8AAF-441B-B5B1-76A9CCE9D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6D670-C66F-4A0D-A8FA-8B5839E0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5ABB7-39F6-4145-BCA7-B8352D6A1301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16B51-447E-4487-87FE-094614E4E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2F803-3CB5-41C3-AE16-718F243BC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37F8-852D-415C-9325-82CCA090E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79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306F-220D-4A7F-AC3D-CD8B3618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5F5DB-0AFA-43B8-9EE1-629EFEE69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F4720-CFB5-45A6-A41C-89732E03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5ABB7-39F6-4145-BCA7-B8352D6A1301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C9AAF-1E37-4917-9B4C-B79902A7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49FD3-D6D3-4EE0-B28C-97F7BAD70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37F8-852D-415C-9325-82CCA090E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64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8C7D3-4863-467D-86D4-F81E0514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D334-989B-4ECB-B069-FDB67D127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D159E-D596-4953-8670-13339BC79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E1E66-CE8D-400C-9E7F-0878D6E3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5ABB7-39F6-4145-BCA7-B8352D6A1301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FEFF2-BD5F-49D4-BC3E-3474D673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E8FD9-7C51-43AE-9497-AD4516623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37F8-852D-415C-9325-82CCA090E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7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478A-87D2-4414-87CB-ABEB11335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EDB5B-F432-4583-AF2C-FF230407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7F7BC-BF9B-4A9C-A380-A25CC59BA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7D519-5B55-4F95-945E-38CEB9B7B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1256E-B1CC-43D4-B860-98B15C53D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BE1464-9789-4608-ABAF-F0293B97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5ABB7-39F6-4145-BCA7-B8352D6A1301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BD3B03-4A5A-4884-950F-754521A9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004A4-5BF7-4182-993D-74911D65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37F8-852D-415C-9325-82CCA090E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19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2989-9712-4598-BB82-A818F491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60F7EF-7089-4919-9824-27E05057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5ABB7-39F6-4145-BCA7-B8352D6A1301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E715E-59C9-4589-9B68-D96D06F9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22DE6-CC12-4DDB-8801-1FC3479B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37F8-852D-415C-9325-82CCA090E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50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B6A781-FE48-4FAE-9D46-D00857AB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5ABB7-39F6-4145-BCA7-B8352D6A1301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A9D5D-A1B7-4ABF-97CA-A50D308A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60789-4497-4C0B-AAAF-1FE89A68F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37F8-852D-415C-9325-82CCA090E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33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D46D7-60F7-403D-A11A-B488888B5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E5D2-7F66-41AC-AB28-D38A12E49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2C2B0-6FF7-47E5-84C6-185676B2C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3ED02-1F81-435B-B2F0-73C641121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5ABB7-39F6-4145-BCA7-B8352D6A1301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346F8-EEE1-4864-9618-35735A45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FF57E-0009-4933-AC63-0D662D1C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37F8-852D-415C-9325-82CCA090E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99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6D924-4E9E-475D-AA25-25296B19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ADED0D-2164-41A1-839C-AB3620122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64591-E414-4D9A-BFD4-0F2C562B9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30C50-07F9-482A-A9B0-09A088CF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5ABB7-39F6-4145-BCA7-B8352D6A1301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F23C6-7401-46D1-9687-CE678795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585C0-C2C1-446F-AC9A-1F5B2CDD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37F8-852D-415C-9325-82CCA090E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24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DCCD4-A933-48D4-A3A9-D0632ABC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141D9-6FF0-432A-886F-E23749EE4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A8C20-1C8A-405B-B794-6E13295BA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5ABB7-39F6-4145-BCA7-B8352D6A1301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0E36-A466-45C2-AD99-3C9047432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C322B-8699-4B14-AE37-BDDCAFB4F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B37F8-852D-415C-9325-82CCA090E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678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">
            <a:extLst>
              <a:ext uri="{FF2B5EF4-FFF2-40B4-BE49-F238E27FC236}">
                <a16:creationId xmlns:a16="http://schemas.microsoft.com/office/drawing/2014/main" id="{CA92E9CA-7BC8-4A76-8BEC-30507497517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25" y="0"/>
            <a:ext cx="10979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3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">
            <a:extLst>
              <a:ext uri="{FF2B5EF4-FFF2-40B4-BE49-F238E27FC236}">
                <a16:creationId xmlns:a16="http://schemas.microsoft.com/office/drawing/2014/main" id="{3354A5C4-7BA2-43AC-9C3D-5B3071A5600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725"/>
            <a:ext cx="12192000" cy="643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4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">
            <a:extLst>
              <a:ext uri="{FF2B5EF4-FFF2-40B4-BE49-F238E27FC236}">
                <a16:creationId xmlns:a16="http://schemas.microsoft.com/office/drawing/2014/main" id="{7E6B2815-FD50-4F5C-8B94-B90825F13AF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013"/>
            <a:ext cx="12192000" cy="640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9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">
            <a:extLst>
              <a:ext uri="{FF2B5EF4-FFF2-40B4-BE49-F238E27FC236}">
                <a16:creationId xmlns:a16="http://schemas.microsoft.com/office/drawing/2014/main" id="{FAA588E3-2460-40F5-8873-D36F6946982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075"/>
            <a:ext cx="12192000" cy="641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49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">
            <a:extLst>
              <a:ext uri="{FF2B5EF4-FFF2-40B4-BE49-F238E27FC236}">
                <a16:creationId xmlns:a16="http://schemas.microsoft.com/office/drawing/2014/main" id="{2E162E39-35C6-44AF-89A0-2D4449BEAE2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913"/>
            <a:ext cx="12192000" cy="647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Prudhvi Vuda</dc:creator>
  <cp:lastModifiedBy>Prudhvi Vuda</cp:lastModifiedBy>
  <cp:revision>1</cp:revision>
  <dcterms:created xsi:type="dcterms:W3CDTF">2021-01-20T04:52:29Z</dcterms:created>
  <dcterms:modified xsi:type="dcterms:W3CDTF">2021-01-20T04:52:50Z</dcterms:modified>
</cp:coreProperties>
</file>