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815D-0C4C-4607-BCA7-17037951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991F0-62A8-4B05-9370-26B4ECA13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0417-B008-49B7-ACAD-E4CE4A2A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98CF-802E-4B2D-A442-8182C1F2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B6A4-A871-4B51-9D78-F4E67085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8C66-8BF4-4FB7-9D83-EC1D83E6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27DD7-3C3D-4469-8556-7458AE93A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4EBE-EED1-4DA9-9CF8-0FCD17F3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F0F5-8C7D-4BD2-91D3-B56B62E8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2445-7A09-4DF5-9B2B-609F97E5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6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1F913-78CF-424C-8B69-42962EB52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CA400-7A65-464D-8E43-9111A3485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5203-5510-466A-9362-67D351B0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793B-9766-47D3-96AD-DFC0B5A1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AA80-1CFB-4FA4-8DDE-0693804E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346D-7D02-4DBD-B8AC-D6850F23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D68F-E690-4837-AAFF-D2A44582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0271-FBBA-49DB-BF82-95119DD9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4C02-6F12-404E-A46B-82C4FFBF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CC35-A0A5-4D96-A45C-CA4A20F9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D608-48A9-4F45-B2C3-7DC47418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D401B-A29C-4BA7-8798-8ACA4CF8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EB5A-7A78-4ACA-9BA3-BEF6A62D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9631-61CD-45B8-8910-091E6C32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79B2-6736-4967-9423-236ACC5E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3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5A19-6849-4FB4-B2DA-19380D49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350F-E0F1-42C6-A935-3C9EB8B0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E882-D3A5-48E1-B603-777D28458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04C2D-5C2A-482A-8608-986D5F81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F2321-3127-46ED-AA1F-35E4FEEC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99615-7FE6-4FFC-9135-ACFCEC30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BA22-9C0F-49DF-896C-DA88C59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B76D7-A21F-4BD4-82DF-B69B2AC4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0FC9D-4F65-4876-8642-54C814EC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5159B-2C1A-41DB-842E-4028505D4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9E887-5282-40F8-8E32-570D7B0A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2563D-22DA-41AE-960C-34F1E2C0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DE669-FF05-4447-B53D-BD29B596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B8085-D656-417A-96B9-CF37BCF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4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93F1-685F-4ADD-93C9-790E2AB0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BF774-50E2-418A-8A38-D89F6610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51EC7-9E6F-4322-B351-E337214A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124C7-116E-4755-BCBF-1341CED1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2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66BFB-6283-4B0E-A4D2-27DB62C4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CBC9B-1BFC-412E-A093-6EDA49D8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163FC-8783-4D58-9F81-1EA64769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3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74E3-D4AE-4491-8F48-FDD659F5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AA0D-2888-4577-AFD4-80D34E13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F3648-C774-485C-8318-8310EF85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143-B108-4A4A-BABC-90FE12FB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39164-1922-447E-8E74-47EBE48B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79DFB-E188-42F1-B498-69FF0C65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7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95B4-9649-401A-9425-ABE83D22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02E93-E789-47E0-9D8F-C778C032D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112A-F862-44A7-ABD1-2DDBCC17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3C35-8E97-464E-8297-63D493B9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C9C61-F00F-4D4C-9034-3D9B51F5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9CC3-D6F0-4638-A66B-1FD22C75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9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D3E0F-01FE-4FCE-8BB9-13E5398C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C74A6-0585-4E83-8F8A-33AB990E6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546D-9F01-4851-BAE4-FF8B3901C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3402-5E27-45F2-BA04-02B9D75E970D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1470-318E-45B6-B449-3D680619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39F7-7811-48AD-AD55-7DD3B7299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6659-6B9C-4AF2-9E2E-6AB47BB2C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5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79B60256-7374-40BC-AFB3-3D446956B8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0"/>
            <a:ext cx="11771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7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0E38DE0A-BC19-43A2-9443-95CEDF4E8A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0"/>
            <a:ext cx="11914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DA6A4631-264F-40E5-91DB-0FE9E77E3D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0"/>
            <a:ext cx="11771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98E54A60-78FA-499C-9221-E60B8767C5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0"/>
            <a:ext cx="11728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39A45EEF-8894-4DAA-B666-551039CE68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0"/>
            <a:ext cx="11796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4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2021-01-20T05:51:37Z</dcterms:created>
  <dcterms:modified xsi:type="dcterms:W3CDTF">2021-01-20T05:51:49Z</dcterms:modified>
</cp:coreProperties>
</file>