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B318-3FE9-4F7A-A5FB-CCA1B5AE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A5793-4678-4681-839F-7A106BF6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6358-C638-44D3-8EED-F5E6C1F3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573D-E302-4D75-914F-0DBD80A0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FAE7-FB81-4EAA-BB2D-A11209EB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4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CF1-1243-46FB-832B-0DC44A36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10C2-0B7C-4D33-AFD5-F209FE1FE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4E85-935A-4771-A1B0-33C31CA3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C500-1535-4139-AB81-1EFFC865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FD23-303C-4AB7-AF08-FFE1A44C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5700B-D0E2-435F-B721-E61615DAB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EED0B-A23A-4546-AECA-E69BD95B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4332-285D-45BB-9A66-920D5D01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C22C-A6ED-469D-8923-0BD9F9D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69DD-4F75-4F0A-B25D-8BF35FB9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8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67B7-B090-44ED-8C41-4BA98455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206-C316-4B7B-A9F3-261455A8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E050-2E83-49EE-987A-00127A7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6A5-EED6-4D5B-B9C0-B0A0B65C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D15E-2C1C-4E08-9C50-1D667A2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6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A140-D0CB-4104-85CD-1BF949A9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C4DF-E877-4373-80CE-FAAB9171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8639-8199-4B8E-815D-18FD7AF9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C61D-FF1E-4D0D-B0E1-E79A73DC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D4DF-7884-4E8E-907A-19099F5B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7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DE20-4B26-47C0-91C9-BCA7909B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4386-22E4-4679-A2C0-AB39AE815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DE4B-EEB2-4973-8537-3078E63A4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A663-09F3-4F03-BEF5-ED7CF26F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38EE-FA3D-45A5-B540-2AFE0B3F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665C-6F24-48EA-B6B8-94B6EC5F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0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A4F3-4721-4FC7-9615-85F199C4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9955-07B4-4462-868E-9A6A9216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026E8-AEE7-4DA9-8DB8-27FDFEDC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615E-6CE9-40B1-85B8-35F2CD742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79F7B-8060-4DB4-B0BF-E0AD6F308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EA822-5ACF-457D-A323-C7A2EBDC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5DF4-8423-4F83-9B62-F83E3EBC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23188-DC18-42B0-AB6D-4CE3A775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8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9AE1-6B6A-423A-A3DB-304AB4E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05456-9877-403A-859D-8378F8D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8892-45D4-491B-9766-A9029306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79F8-933F-4D40-AAEC-2B1F9859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6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A5329-8AAE-498E-A654-B1FB48AF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50402-D4BE-4C07-B742-B7C34CC8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DF85D-E0C6-4798-99B1-DAC3CAC3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5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8300-A8DD-4030-A7C8-04C63769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18E9-EB68-4D58-B43E-630E9757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02442-2D7E-4C58-A339-3341DC7B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24D2F-084C-48B6-8921-47358CC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B0CF-AFB8-4A9C-9ABD-3C984714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2D4E-70D4-4474-828A-CC44DD20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5F5E-E076-4680-9787-A484386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5257-0F93-4FE0-9C9E-2C89BE547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79A45-3E0E-455E-B0E7-3DE571D0C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D2F9-95F4-4964-ABEF-494B03A3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00F68-D17F-4584-89A8-AF4A6753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CE815-50D6-4FD2-BBB5-9C99F136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5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19AF0-5EFA-4BF6-925F-4B53539B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D374B-80EE-433E-9FCF-30700978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A8CC-A15D-4A8B-B876-8DEB7A9F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2295-0BD2-45FE-9F65-4D349E2BAE8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4968-C5AB-4AF3-9B85-91C02E552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A956-5B2C-4311-9E3A-94F94B9B7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B2AA-C75B-4935-A90D-9ED703606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61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BCF8E98B-E731-40B5-B6ED-3B429E76FB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89526E79-3B47-4327-A068-AA1BCBEFF7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88"/>
            <a:ext cx="12192000" cy="66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486746E2-DEB7-4CF1-862A-DF5FA3AF65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9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C9815279-C715-46DB-8209-718564AF1E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8"/>
            <a:ext cx="12192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AAE2456C-38E4-4412-B0FB-89281B6AB6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309EFD6C-4BF4-4355-8A58-02A18365F1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50"/>
            <a:ext cx="12192000" cy="5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6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2021-01-15T11:57:32Z</dcterms:created>
  <dcterms:modified xsi:type="dcterms:W3CDTF">2021-01-15T11:57:47Z</dcterms:modified>
</cp:coreProperties>
</file>