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E742-0F50-4849-99FD-BBAAF26FA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5372A-5C67-4AB0-ACD0-023E255B9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A61B-CF60-47DD-A627-6233C9F9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4825-CBE6-4F8D-B39F-39EDC49EA69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00C1-CD02-48D1-98F3-F9420C20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F811-92A9-4A05-B1C3-F4552432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A84A-F657-4A27-A8D5-9BE6961F3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3F9A-B37E-4E8A-814A-93E759B0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573A-F561-48C3-AA79-C95F235A0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042BD-EAF1-4A00-9D41-0A0ABFC7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4825-CBE6-4F8D-B39F-39EDC49EA69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21DF-A424-4B2D-BE7D-8E167166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708D-6910-4C40-9D7A-901010E0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A84A-F657-4A27-A8D5-9BE6961F3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50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8CFC7-C5F7-4366-B8AD-8CF49229F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6EBFB-29DA-42C6-B266-8C0CD6B1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7AC8-6471-43A7-891D-3CB291C3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4825-CBE6-4F8D-B39F-39EDC49EA69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05FB2-B72E-4A87-AA06-B6241CB2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ACD5-B975-4FE0-8F76-DA92F19D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A84A-F657-4A27-A8D5-9BE6961F3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33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2C13-A55B-443E-8BBA-CEEE41EA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9CD7-0E5E-4E26-A77F-51100E2B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77CB-6631-4343-B9BD-4F5AD6EC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4825-CBE6-4F8D-B39F-39EDC49EA69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5732-53FA-4E17-A786-02B96DC2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E5EA-17EC-4062-9086-849F4639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A84A-F657-4A27-A8D5-9BE6961F3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5E4A-EF0E-48FF-9A63-B0C9BE82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C1AD8-DB2F-426B-B9B0-57965BDC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14AFF-5055-4418-AB8B-4016BA90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4825-CBE6-4F8D-B39F-39EDC49EA69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AAA0-24FC-4A5D-B032-B2F949FE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46BF5-324E-45C5-B332-A9C64254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A84A-F657-4A27-A8D5-9BE6961F3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C35D-D7A5-4555-92F9-469B5AC9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039F-14BC-40C5-ACA2-4F1E8EBC4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F0B27-33E4-4616-BC31-76DB1A1DC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3419-55CC-4682-AA0E-0ABDA558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4825-CBE6-4F8D-B39F-39EDC49EA69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A77E-9832-463B-A49A-F50CF7D3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294E2-B735-4CA3-9DD1-1FA51A25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A84A-F657-4A27-A8D5-9BE6961F3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3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5722-F77D-4CC8-9111-9E945C77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C7634-51D2-4F1D-BDCC-2760A80F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4C3ED-B728-4A0E-8E33-F1B37480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3F72F-4978-4417-80EC-C41BC1757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3E660-356E-4A34-8BC7-11389EC93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A2E95-1BB0-47E4-B091-93A497FF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4825-CBE6-4F8D-B39F-39EDC49EA69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4DFCF-F593-4C3A-A18F-E94F311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8ACF5-E7AC-42C0-8DC5-B6DB68B9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A84A-F657-4A27-A8D5-9BE6961F3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6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FFB4-B7CE-423A-A2B9-D719CDA1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5037-39DA-4D64-9808-5BE0BC93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4825-CBE6-4F8D-B39F-39EDC49EA69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CB59F-6EF5-4CC9-AE5C-AD271E8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0FBFE-A1A0-4DFF-96B4-CC3693E5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A84A-F657-4A27-A8D5-9BE6961F3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0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75287-24EF-4338-851F-A1D547E6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4825-CBE6-4F8D-B39F-39EDC49EA69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EE343-A8A2-43F9-AF8C-BBF01361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5686A-874C-4EF8-9AFD-0A60C8D3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A84A-F657-4A27-A8D5-9BE6961F3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97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EF94-0FB3-4216-8E0A-BBA6F696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359-1CD2-4DF5-9E3D-F047BACFA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B0112-483B-47AD-9D25-305A341B7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BE41F-8037-42E0-AE7B-6A2FC594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4825-CBE6-4F8D-B39F-39EDC49EA69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A0C95-5E2E-44E1-A434-F577ED34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FE19B-742B-4C5A-9901-A2633B26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A84A-F657-4A27-A8D5-9BE6961F3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5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4C4D-D4B7-48C3-A8CA-4AC3A069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C4817-9A62-489B-9337-079BE1C9A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A3EBE-F82C-49AF-9A48-F0D8041BC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A9E97-7BF8-47F2-B629-C69F5E79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4825-CBE6-4F8D-B39F-39EDC49EA69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A7295-7D0F-4613-ACD8-C71F00D9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90BF7-6AA3-4439-8B5E-A4F7E045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A84A-F657-4A27-A8D5-9BE6961F3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91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F3C1C-F765-4D94-9C3A-AB169C63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B90C7-E891-412D-BC10-AC13CD19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3A06-0CF2-475F-AB6F-37FCBDE16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4825-CBE6-4F8D-B39F-39EDC49EA69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97117-1554-4073-8F42-24CE8EE76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D68D-22C9-4DBC-A97D-974AB5D68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A84A-F657-4A27-A8D5-9BE6961F3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94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8A15B506-6ED7-4AD6-A159-36EE51CA91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8"/>
            <a:ext cx="12192000" cy="67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1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5553EE83-0486-4B41-AD36-B849176C08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"/>
            <a:ext cx="121920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6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DEA966DC-244D-4696-868C-E28FFBF85E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" y="0"/>
            <a:ext cx="1214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4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4689F1B7-4869-418A-A11E-653B54CE14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7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2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2021-04-21T16:41:10Z</dcterms:created>
  <dcterms:modified xsi:type="dcterms:W3CDTF">2021-04-21T16:41:19Z</dcterms:modified>
</cp:coreProperties>
</file>