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5" r:id="rId3"/>
    <p:sldId id="259" r:id="rId4"/>
    <p:sldId id="257" r:id="rId5"/>
    <p:sldId id="267" r:id="rId6"/>
    <p:sldId id="258" r:id="rId7"/>
    <p:sldId id="260" r:id="rId8"/>
    <p:sldId id="261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6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23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6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738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31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7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98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7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75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8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5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2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96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9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91F3-7F9D-45D8-A46E-C0B1D35CF083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3A291F-C286-48B8-98A9-3E9993BE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1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Prudhvi%20Yendluri\Documents\code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MENU WITH AVAILABILITY ON LCD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64500" y="4724400"/>
            <a:ext cx="3166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GROUP-3</a:t>
            </a:r>
          </a:p>
          <a:p>
            <a:r>
              <a:rPr lang="en-US" dirty="0" smtClean="0"/>
              <a:t>SHARAN-AM.EN.U4CSE12140</a:t>
            </a:r>
            <a:endParaRPr lang="en-US" dirty="0" smtClean="0"/>
          </a:p>
          <a:p>
            <a:r>
              <a:rPr lang="en-US" dirty="0" smtClean="0"/>
              <a:t>PRUDHVI-AM.EN.U4CSE12150</a:t>
            </a:r>
          </a:p>
          <a:p>
            <a:r>
              <a:rPr lang="en-US" dirty="0" smtClean="0"/>
              <a:t>RAKESH-AM.EN.U4CSE11137</a:t>
            </a:r>
          </a:p>
          <a:p>
            <a:r>
              <a:rPr lang="en-US" dirty="0" smtClean="0"/>
              <a:t>NANDINI-AM.EN.U4CSE12145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59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Scopes of improvement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Matrix keyboard to input new items.</a:t>
            </a:r>
          </a:p>
          <a:p>
            <a:r>
              <a:rPr lang="en-US" sz="3600" dirty="0" smtClean="0"/>
              <a:t>Counter for each items.</a:t>
            </a:r>
          </a:p>
          <a:p>
            <a:r>
              <a:rPr lang="en-US" sz="3600" dirty="0" smtClean="0"/>
              <a:t>Using interrupts to delete item.</a:t>
            </a:r>
          </a:p>
          <a:p>
            <a:r>
              <a:rPr lang="en-US" sz="3600" dirty="0" smtClean="0"/>
              <a:t>Editable items stored in memory.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5766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References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NPTEL (IIT-K)</a:t>
            </a:r>
          </a:p>
          <a:p>
            <a:r>
              <a:rPr lang="en-US" sz="3600" dirty="0" smtClean="0"/>
              <a:t>Ramesh </a:t>
            </a:r>
            <a:r>
              <a:rPr lang="en-US" sz="3600" dirty="0" err="1" smtClean="0"/>
              <a:t>Gaonkar</a:t>
            </a:r>
            <a:r>
              <a:rPr lang="en-US" sz="3600" dirty="0" smtClean="0"/>
              <a:t> Introduction to Microcontroller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4026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4000" y="2882900"/>
            <a:ext cx="62886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59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INTERFACE LCD WITH PIC MICRO-CONTROLLER.</a:t>
            </a:r>
          </a:p>
          <a:p>
            <a:r>
              <a:rPr lang="en-US" dirty="0" smtClean="0"/>
              <a:t>TO STORE AND DISPLAY STRING USING PIC MICRO-CONTROLLER.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PIC 16F877A</a:t>
            </a:r>
          </a:p>
          <a:p>
            <a:pPr marL="0" indent="0">
              <a:buNone/>
            </a:pPr>
            <a:r>
              <a:rPr lang="en-US" dirty="0" smtClean="0"/>
              <a:t>LCD 16/2</a:t>
            </a:r>
          </a:p>
          <a:p>
            <a:pPr marL="0" indent="0">
              <a:buNone/>
            </a:pPr>
            <a:r>
              <a:rPr lang="en-US" dirty="0" smtClean="0"/>
              <a:t>SWITCHES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" y="3594100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COMPONENTS USED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31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1200"/>
            <a:ext cx="12224469" cy="6146800"/>
          </a:xfrm>
        </p:spPr>
      </p:pic>
      <p:sp>
        <p:nvSpPr>
          <p:cNvPr id="2" name="TextBox 1"/>
          <p:cNvSpPr txBox="1"/>
          <p:nvPr/>
        </p:nvSpPr>
        <p:spPr>
          <a:xfrm>
            <a:off x="0" y="88900"/>
            <a:ext cx="33718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32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6400" y="2209800"/>
            <a:ext cx="332494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7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</a:p>
          <a:p>
            <a:r>
              <a:rPr lang="en-US" sz="7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8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CODE</a:t>
            </a:r>
            <a:endParaRPr lang="en-US" sz="7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34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47632" y="2015067"/>
            <a:ext cx="8596668" cy="1826581"/>
          </a:xfrm>
        </p:spPr>
        <p:txBody>
          <a:bodyPr>
            <a:normAutofit/>
          </a:bodyPr>
          <a:lstStyle/>
          <a:p>
            <a:r>
              <a:rPr lang="en-US" sz="7200" dirty="0" smtClean="0"/>
              <a:t>Working States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96649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499"/>
            <a:ext cx="12192000" cy="61595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5100" y="214867"/>
            <a:ext cx="1574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6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4" y="39442"/>
            <a:ext cx="12204273" cy="6818558"/>
          </a:xfrm>
        </p:spPr>
      </p:pic>
    </p:spTree>
    <p:extLst>
      <p:ext uri="{BB962C8B-B14F-4D97-AF65-F5344CB8AC3E}">
        <p14:creationId xmlns:p14="http://schemas.microsoft.com/office/powerpoint/2010/main" val="4037183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22" y="-13952"/>
            <a:ext cx="12210722" cy="6871952"/>
          </a:xfrm>
        </p:spPr>
      </p:pic>
    </p:spTree>
    <p:extLst>
      <p:ext uri="{BB962C8B-B14F-4D97-AF65-F5344CB8AC3E}">
        <p14:creationId xmlns:p14="http://schemas.microsoft.com/office/powerpoint/2010/main" val="3848058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Pros and Cons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Easily changeable hotel menu board.</a:t>
            </a:r>
          </a:p>
          <a:p>
            <a:r>
              <a:rPr lang="en-US" sz="2400" dirty="0" smtClean="0"/>
              <a:t>Cheap implementation .</a:t>
            </a:r>
          </a:p>
          <a:p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Cannot add new items in the list.</a:t>
            </a:r>
          </a:p>
          <a:p>
            <a:r>
              <a:rPr lang="en-US" sz="2400" dirty="0" smtClean="0"/>
              <a:t>Lengthy Program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4702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114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HOTEL MENU WITH AVAILABILITY ON LCD</vt:lpstr>
      <vt:lpstr>AIM</vt:lpstr>
      <vt:lpstr>PowerPoint Presentation</vt:lpstr>
      <vt:lpstr>PowerPoint Presentation</vt:lpstr>
      <vt:lpstr>Working States</vt:lpstr>
      <vt:lpstr>PowerPoint Presentation</vt:lpstr>
      <vt:lpstr>PowerPoint Presentation</vt:lpstr>
      <vt:lpstr>PowerPoint Presentation</vt:lpstr>
      <vt:lpstr>Pros and Cons </vt:lpstr>
      <vt:lpstr>Further Scopes of improvement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MENU WITH AVAILABILITY ON LCD</dc:title>
  <dc:creator>prudhvi yendluri</dc:creator>
  <cp:lastModifiedBy>prudhvi yendluri</cp:lastModifiedBy>
  <cp:revision>15</cp:revision>
  <dcterms:created xsi:type="dcterms:W3CDTF">2014-04-26T18:18:50Z</dcterms:created>
  <dcterms:modified xsi:type="dcterms:W3CDTF">2014-04-28T15:27:17Z</dcterms:modified>
</cp:coreProperties>
</file>