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8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0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3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7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57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5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4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2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0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3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8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9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CE59BF-86A4-4BC0-8862-C0C44BCD54C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90F79C-4526-4871-8387-75272CFD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9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FB30-82DD-4B03-9DC1-F27856011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 Solar Wind Delay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D24AA-A430-46F1-8ED9-06D46565A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Prudvi Gadireddy</a:t>
            </a:r>
          </a:p>
        </p:txBody>
      </p:sp>
    </p:spTree>
    <p:extLst>
      <p:ext uri="{BB962C8B-B14F-4D97-AF65-F5344CB8AC3E}">
        <p14:creationId xmlns:p14="http://schemas.microsoft.com/office/powerpoint/2010/main" val="394350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C0C4-A8B8-4A38-9EDC-17733FC6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/>
              <a:t>Domain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8BFF-968E-414F-A5D5-256AA82D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en-US" dirty="0"/>
              <a:t>Solar Wind</a:t>
            </a:r>
          </a:p>
          <a:p>
            <a:pPr lvl="1"/>
            <a:r>
              <a:rPr lang="en-US" dirty="0"/>
              <a:t>Plasma coming from the sun</a:t>
            </a:r>
          </a:p>
          <a:p>
            <a:pPr lvl="1"/>
            <a:r>
              <a:rPr lang="en-US" dirty="0"/>
              <a:t>Affects space weather</a:t>
            </a:r>
          </a:p>
          <a:p>
            <a:pPr lvl="1"/>
            <a:r>
              <a:rPr lang="en-US" dirty="0"/>
              <a:t>Can cause geomagnetic storms = fried satellites, electronics</a:t>
            </a:r>
          </a:p>
          <a:p>
            <a:pPr lvl="1"/>
            <a:r>
              <a:rPr lang="en-US" dirty="0"/>
              <a:t>Must be studied and forecasted</a:t>
            </a:r>
          </a:p>
          <a:p>
            <a:pPr lvl="2"/>
            <a:r>
              <a:rPr lang="en-US" dirty="0"/>
              <a:t>Predict when a given solar wind section will reach Earth </a:t>
            </a:r>
            <a:r>
              <a:rPr lang="en-US" b="1" dirty="0"/>
              <a:t>(propagation delay)</a:t>
            </a:r>
          </a:p>
        </p:txBody>
      </p:sp>
      <p:pic>
        <p:nvPicPr>
          <p:cNvPr id="7" name="Picture 6" descr="A red circle with a white circle in the middle&#10;&#10;Description automatically generated with low confidence">
            <a:extLst>
              <a:ext uri="{FF2B5EF4-FFF2-40B4-BE49-F238E27FC236}">
                <a16:creationId xmlns:a16="http://schemas.microsoft.com/office/drawing/2014/main" id="{8A39DCEC-2B1B-4358-9DB4-1C52481B94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3" r="3056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39146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4C975F-F94F-4F9A-9EB0-B4FA57A0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529BF5A-1110-470F-BA48-6B404543DE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r="1016" b="-7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3D2E-C99E-43B9-B104-4B5D9D91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472" y="2556931"/>
            <a:ext cx="3914488" cy="36914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Measure solar wind attributes over time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1 Block = A solar wind time-series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80 records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698 Blocks, 56538 records total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Each block has a delay value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5Vs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Volume – Many records to process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Variety – Each record has many attributes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Velocity – In real-time, data is streamed from a satellite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Variability – Data is chaotic, no pattern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Value – Can help prevent potential blackout/damage</a:t>
            </a:r>
          </a:p>
        </p:txBody>
      </p:sp>
    </p:spTree>
    <p:extLst>
      <p:ext uri="{BB962C8B-B14F-4D97-AF65-F5344CB8AC3E}">
        <p14:creationId xmlns:p14="http://schemas.microsoft.com/office/powerpoint/2010/main" val="144423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2FF-B6E4-45C9-BB67-8228D2AB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B8BF-4D14-4F42-828A-CF5302D7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Already was very clean</a:t>
            </a:r>
          </a:p>
          <a:p>
            <a:pPr lvl="1"/>
            <a:r>
              <a:rPr lang="en-US" dirty="0"/>
              <a:t>No duplicates or nonsense elements</a:t>
            </a:r>
          </a:p>
          <a:p>
            <a:pPr lvl="1"/>
            <a:r>
              <a:rPr lang="en-US" dirty="0"/>
              <a:t>Preprocessed by Dr. Samira Tasnim and team</a:t>
            </a:r>
          </a:p>
          <a:p>
            <a:r>
              <a:rPr lang="en-US" dirty="0"/>
              <a:t>Data combined from multiple files into 1</a:t>
            </a:r>
          </a:p>
          <a:p>
            <a:pPr lvl="1"/>
            <a:r>
              <a:rPr lang="en-US" dirty="0"/>
              <a:t>Removed headers</a:t>
            </a:r>
          </a:p>
          <a:p>
            <a:pPr lvl="1"/>
            <a:r>
              <a:rPr lang="en-US" dirty="0"/>
              <a:t>Removed a few blocks with missing records</a:t>
            </a:r>
          </a:p>
        </p:txBody>
      </p:sp>
    </p:spTree>
    <p:extLst>
      <p:ext uri="{BB962C8B-B14F-4D97-AF65-F5344CB8AC3E}">
        <p14:creationId xmlns:p14="http://schemas.microsoft.com/office/powerpoint/2010/main" val="267070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3C6508-1F58-4224-A50A-F479909B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Model Selection and Feature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E3F4E42-6546-43DD-A880-7DABE41A2C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3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E716-8CE9-4DBA-875A-F0FA920C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Data is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Strictly Numerical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No obvious categories</a:t>
            </a:r>
          </a:p>
          <a:p>
            <a:pPr>
              <a:lnSpc>
                <a:spcPct val="90000"/>
              </a:lnSpc>
            </a:pPr>
            <a:r>
              <a:rPr lang="en-US" sz="1300"/>
              <a:t>Linear regression chosen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Simple to implement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Modified Approach: predict delay for each record and average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Tested varied train/split ratios (20%, 50%, 70%)</a:t>
            </a:r>
          </a:p>
          <a:p>
            <a:pPr>
              <a:lnSpc>
                <a:spcPct val="90000"/>
              </a:lnSpc>
            </a:pPr>
            <a:r>
              <a:rPr lang="en-US" sz="1300"/>
              <a:t>Feature Selection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Heatmap to identify correlations</a:t>
            </a:r>
          </a:p>
        </p:txBody>
      </p:sp>
    </p:spTree>
    <p:extLst>
      <p:ext uri="{BB962C8B-B14F-4D97-AF65-F5344CB8AC3E}">
        <p14:creationId xmlns:p14="http://schemas.microsoft.com/office/powerpoint/2010/main" val="390721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7665-B9F4-454F-9900-42A72B6A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D13F-07C1-49D5-B3B3-E35C5BE3B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80806"/>
          </a:xfrm>
        </p:spPr>
        <p:txBody>
          <a:bodyPr>
            <a:normAutofit/>
          </a:bodyPr>
          <a:lstStyle/>
          <a:p>
            <a:r>
              <a:rPr lang="en-US" sz="2800" dirty="0"/>
              <a:t>Accuracy</a:t>
            </a:r>
          </a:p>
          <a:p>
            <a:pPr lvl="1"/>
            <a:r>
              <a:rPr lang="en-US" dirty="0"/>
              <a:t>Model Score</a:t>
            </a:r>
          </a:p>
          <a:p>
            <a:pPr lvl="1"/>
            <a:r>
              <a:rPr lang="en-US" dirty="0"/>
              <a:t>Percentage-wise how close the predicted values are on average</a:t>
            </a:r>
          </a:p>
          <a:p>
            <a:r>
              <a:rPr lang="en-US" sz="2800" dirty="0"/>
              <a:t>Root Mean Squared Error</a:t>
            </a:r>
          </a:p>
          <a:p>
            <a:pPr lvl="1"/>
            <a:r>
              <a:rPr lang="en-US" dirty="0"/>
              <a:t>Measure overall predictor quality</a:t>
            </a:r>
          </a:p>
          <a:p>
            <a:pPr lvl="1"/>
            <a:r>
              <a:rPr lang="en-US" dirty="0"/>
              <a:t>Measures variance of predicted values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501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739A5B-118D-4CAE-A058-CF8F6DB8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Metrics</a:t>
            </a: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45A7EE8-0EA7-4B87-840B-C31677764F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59" y="1257341"/>
            <a:ext cx="3954860" cy="279806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4EA0D38-CE5F-488B-88F3-BFB92C251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23" y="1257341"/>
            <a:ext cx="3846136" cy="2798064"/>
          </a:xfrm>
          <a:prstGeom prst="rect">
            <a:avLst/>
          </a:prstGeom>
        </p:spPr>
      </p:pic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8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83F0-1776-4858-8747-0A328807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7674-C742-4FD6-8408-B6EDF097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Did not work that well</a:t>
            </a:r>
          </a:p>
          <a:p>
            <a:pPr lvl="1"/>
            <a:r>
              <a:rPr lang="en-US" dirty="0"/>
              <a:t>Lowest RMSE was 4</a:t>
            </a:r>
          </a:p>
          <a:p>
            <a:pPr lvl="1"/>
            <a:r>
              <a:rPr lang="en-US" dirty="0"/>
              <a:t>Not good, since accuracy is important</a:t>
            </a:r>
          </a:p>
          <a:p>
            <a:r>
              <a:rPr lang="en-US" dirty="0"/>
              <a:t>Future implementations</a:t>
            </a:r>
          </a:p>
          <a:p>
            <a:pPr lvl="1"/>
            <a:r>
              <a:rPr lang="en-US" dirty="0"/>
              <a:t>Classification – Put delay ranges into predefined buckets</a:t>
            </a:r>
          </a:p>
          <a:p>
            <a:pPr lvl="1"/>
            <a:r>
              <a:rPr lang="en-US" dirty="0"/>
              <a:t>Neural Net – Best suited to deal with this scenario (resolving 2-D input to a number)</a:t>
            </a:r>
          </a:p>
        </p:txBody>
      </p:sp>
    </p:spTree>
    <p:extLst>
      <p:ext uri="{BB962C8B-B14F-4D97-AF65-F5344CB8AC3E}">
        <p14:creationId xmlns:p14="http://schemas.microsoft.com/office/powerpoint/2010/main" val="1802777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273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Final Project: Solar Wind Delay</vt:lpstr>
      <vt:lpstr>Domain &amp; Objective</vt:lpstr>
      <vt:lpstr>The Data</vt:lpstr>
      <vt:lpstr>Preprocessing</vt:lpstr>
      <vt:lpstr>Model Selection and Feature Analysis</vt:lpstr>
      <vt:lpstr>Metrics</vt:lpstr>
      <vt:lpstr>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Abstraction</dc:title>
  <dc:creator>Prudvi G</dc:creator>
  <cp:lastModifiedBy>Prudvi G</cp:lastModifiedBy>
  <cp:revision>8</cp:revision>
  <dcterms:created xsi:type="dcterms:W3CDTF">2021-01-26T20:00:24Z</dcterms:created>
  <dcterms:modified xsi:type="dcterms:W3CDTF">2021-11-30T05:33:08Z</dcterms:modified>
</cp:coreProperties>
</file>