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82" r:id="rId6"/>
    <p:sldId id="276" r:id="rId7"/>
    <p:sldId id="272" r:id="rId8"/>
    <p:sldId id="279" r:id="rId9"/>
    <p:sldId id="278" r:id="rId10"/>
    <p:sldId id="280" r:id="rId11"/>
    <p:sldId id="277" r:id="rId12"/>
    <p:sldId id="263" r:id="rId13"/>
    <p:sldId id="274" r:id="rId14"/>
    <p:sldId id="269" r:id="rId15"/>
    <p:sldId id="275" r:id="rId16"/>
    <p:sldId id="270" r:id="rId17"/>
  </p:sldIdLst>
  <p:sldSz cx="9144000" cy="5143500" type="screen16x9"/>
  <p:notesSz cx="6858000" cy="9144000"/>
  <p:embeddedFontLs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6D26B-27D9-4B2C-867C-1E753E93583D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06A9D7-B6DA-4EAB-A3D4-D276750D700F}">
      <dgm:prSet/>
      <dgm:spPr/>
      <dgm:t>
        <a:bodyPr/>
        <a:lstStyle/>
        <a:p>
          <a:r>
            <a:rPr lang="en-US" b="0" i="0" dirty="0"/>
            <a:t>User Authentication API</a:t>
          </a:r>
          <a:endParaRPr lang="en-US" dirty="0"/>
        </a:p>
      </dgm:t>
    </dgm:pt>
    <dgm:pt modelId="{91BE6872-51BA-46EF-91A3-932B04F014CA}" type="parTrans" cxnId="{C8AAB1BE-FE00-44F1-9F18-783448456D20}">
      <dgm:prSet/>
      <dgm:spPr/>
      <dgm:t>
        <a:bodyPr/>
        <a:lstStyle/>
        <a:p>
          <a:endParaRPr lang="en-US"/>
        </a:p>
      </dgm:t>
    </dgm:pt>
    <dgm:pt modelId="{363B32DC-7CFA-4DAC-85BC-D40D92572E48}" type="sibTrans" cxnId="{C8AAB1BE-FE00-44F1-9F18-783448456D20}">
      <dgm:prSet/>
      <dgm:spPr/>
      <dgm:t>
        <a:bodyPr/>
        <a:lstStyle/>
        <a:p>
          <a:endParaRPr lang="en-US"/>
        </a:p>
      </dgm:t>
    </dgm:pt>
    <dgm:pt modelId="{58B5AAC8-71A0-4087-9753-2A31B68142BD}">
      <dgm:prSet/>
      <dgm:spPr/>
      <dgm:t>
        <a:bodyPr/>
        <a:lstStyle/>
        <a:p>
          <a:r>
            <a:rPr lang="en-US" b="0" i="0" dirty="0"/>
            <a:t>Favorite API</a:t>
          </a:r>
          <a:endParaRPr lang="en-US" dirty="0"/>
        </a:p>
      </dgm:t>
    </dgm:pt>
    <dgm:pt modelId="{1213AAF2-43E5-466E-A460-A5E19FCFF019}" type="parTrans" cxnId="{CB645E33-54E9-4482-8EBD-BE9E58781C16}">
      <dgm:prSet/>
      <dgm:spPr/>
      <dgm:t>
        <a:bodyPr/>
        <a:lstStyle/>
        <a:p>
          <a:endParaRPr lang="en-US"/>
        </a:p>
      </dgm:t>
    </dgm:pt>
    <dgm:pt modelId="{3F3BAD83-85EA-4086-AFAA-4334BEAE0B46}" type="sibTrans" cxnId="{CB645E33-54E9-4482-8EBD-BE9E58781C16}">
      <dgm:prSet/>
      <dgm:spPr/>
      <dgm:t>
        <a:bodyPr/>
        <a:lstStyle/>
        <a:p>
          <a:endParaRPr lang="en-US"/>
        </a:p>
      </dgm:t>
    </dgm:pt>
    <dgm:pt modelId="{77D42B2E-018D-4BF1-983F-E1E502410EAC}">
      <dgm:prSet/>
      <dgm:spPr/>
      <dgm:t>
        <a:bodyPr/>
        <a:lstStyle/>
        <a:p>
          <a:r>
            <a:rPr lang="en-US" b="0" i="0" dirty="0"/>
            <a:t>Directions API</a:t>
          </a:r>
          <a:endParaRPr lang="en-US" dirty="0"/>
        </a:p>
      </dgm:t>
    </dgm:pt>
    <dgm:pt modelId="{AC8C9DDE-AD6A-422B-9E16-7A8CBA76B9F4}" type="parTrans" cxnId="{CD0834C7-0AB4-40B5-9063-4B02AF499626}">
      <dgm:prSet/>
      <dgm:spPr/>
      <dgm:t>
        <a:bodyPr/>
        <a:lstStyle/>
        <a:p>
          <a:endParaRPr lang="en-US"/>
        </a:p>
      </dgm:t>
    </dgm:pt>
    <dgm:pt modelId="{0B1C26B7-092B-40C1-B5BC-519D75B06063}" type="sibTrans" cxnId="{CD0834C7-0AB4-40B5-9063-4B02AF499626}">
      <dgm:prSet/>
      <dgm:spPr/>
      <dgm:t>
        <a:bodyPr/>
        <a:lstStyle/>
        <a:p>
          <a:endParaRPr lang="en-US"/>
        </a:p>
      </dgm:t>
    </dgm:pt>
    <dgm:pt modelId="{078B3C90-0D46-4CA2-B6BC-51D0F4AA48CA}">
      <dgm:prSet/>
      <dgm:spPr/>
      <dgm:t>
        <a:bodyPr/>
        <a:lstStyle/>
        <a:p>
          <a:r>
            <a:rPr lang="en-US" dirty="0"/>
            <a:t>Places API</a:t>
          </a:r>
        </a:p>
      </dgm:t>
    </dgm:pt>
    <dgm:pt modelId="{6E03DD66-9CBD-46A3-A588-45BF5AA6E0B5}" type="parTrans" cxnId="{A82C4CA5-AFC3-41EA-BB42-60B925431C2D}">
      <dgm:prSet/>
      <dgm:spPr/>
      <dgm:t>
        <a:bodyPr/>
        <a:lstStyle/>
        <a:p>
          <a:endParaRPr lang="en-US"/>
        </a:p>
      </dgm:t>
    </dgm:pt>
    <dgm:pt modelId="{DA51B9A8-CD03-4C88-AC56-3E87AB02F873}" type="sibTrans" cxnId="{A82C4CA5-AFC3-41EA-BB42-60B925431C2D}">
      <dgm:prSet/>
      <dgm:spPr/>
      <dgm:t>
        <a:bodyPr/>
        <a:lstStyle/>
        <a:p>
          <a:endParaRPr lang="en-US"/>
        </a:p>
      </dgm:t>
    </dgm:pt>
    <dgm:pt modelId="{0B8FF1B3-AD35-478C-8CDD-AA01A94A9F07}" type="pres">
      <dgm:prSet presAssocID="{0F86D26B-27D9-4B2C-867C-1E753E93583D}" presName="compositeShape" presStyleCnt="0">
        <dgm:presLayoutVars>
          <dgm:chMax val="7"/>
          <dgm:dir/>
          <dgm:resizeHandles val="exact"/>
        </dgm:presLayoutVars>
      </dgm:prSet>
      <dgm:spPr/>
    </dgm:pt>
    <dgm:pt modelId="{47F5224F-E467-4E8E-84CB-4B26676B6CF5}" type="pres">
      <dgm:prSet presAssocID="{0F86D26B-27D9-4B2C-867C-1E753E93583D}" presName="wedge1" presStyleLbl="node1" presStyleIdx="0" presStyleCnt="4"/>
      <dgm:spPr/>
    </dgm:pt>
    <dgm:pt modelId="{1B5466DE-6716-41CF-B0A2-E3612F21D8C4}" type="pres">
      <dgm:prSet presAssocID="{0F86D26B-27D9-4B2C-867C-1E753E93583D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4E1F280-72E2-46D9-9FDE-77B54D23EA5C}" type="pres">
      <dgm:prSet presAssocID="{0F86D26B-27D9-4B2C-867C-1E753E93583D}" presName="wedge2" presStyleLbl="node1" presStyleIdx="1" presStyleCnt="4" custLinFactNeighborX="588"/>
      <dgm:spPr/>
    </dgm:pt>
    <dgm:pt modelId="{D782543A-4E35-4DB2-BA49-52229F15B566}" type="pres">
      <dgm:prSet presAssocID="{0F86D26B-27D9-4B2C-867C-1E753E93583D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85382F-9D71-4550-861A-7CC0BE490CF5}" type="pres">
      <dgm:prSet presAssocID="{0F86D26B-27D9-4B2C-867C-1E753E93583D}" presName="wedge3" presStyleLbl="node1" presStyleIdx="2" presStyleCnt="4" custAng="0"/>
      <dgm:spPr/>
    </dgm:pt>
    <dgm:pt modelId="{1B98DBA5-3B28-48EE-92CE-F0AF6C117A2F}" type="pres">
      <dgm:prSet presAssocID="{0F86D26B-27D9-4B2C-867C-1E753E93583D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25B23D2-38C4-4198-A79A-F278DCA78205}" type="pres">
      <dgm:prSet presAssocID="{0F86D26B-27D9-4B2C-867C-1E753E93583D}" presName="wedge4" presStyleLbl="node1" presStyleIdx="3" presStyleCnt="4"/>
      <dgm:spPr/>
    </dgm:pt>
    <dgm:pt modelId="{24E27111-2985-4D6D-B1FE-BF9A80963B97}" type="pres">
      <dgm:prSet presAssocID="{0F86D26B-27D9-4B2C-867C-1E753E93583D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B645E33-54E9-4482-8EBD-BE9E58781C16}" srcId="{0F86D26B-27D9-4B2C-867C-1E753E93583D}" destId="{58B5AAC8-71A0-4087-9753-2A31B68142BD}" srcOrd="1" destOrd="0" parTransId="{1213AAF2-43E5-466E-A460-A5E19FCFF019}" sibTransId="{3F3BAD83-85EA-4086-AFAA-4334BEAE0B46}"/>
    <dgm:cxn modelId="{745C5333-A406-4E0D-96E9-D1E55A5F1568}" type="presOf" srcId="{0F86D26B-27D9-4B2C-867C-1E753E93583D}" destId="{0B8FF1B3-AD35-478C-8CDD-AA01A94A9F07}" srcOrd="0" destOrd="0" presId="urn:microsoft.com/office/officeart/2005/8/layout/chart3"/>
    <dgm:cxn modelId="{C0170273-F845-4B3F-AEAA-CE0032E349FF}" type="presOf" srcId="{078B3C90-0D46-4CA2-B6BC-51D0F4AA48CA}" destId="{24E27111-2985-4D6D-B1FE-BF9A80963B97}" srcOrd="1" destOrd="0" presId="urn:microsoft.com/office/officeart/2005/8/layout/chart3"/>
    <dgm:cxn modelId="{2C989881-BEB5-4009-9380-9AE2CCC655ED}" type="presOf" srcId="{078B3C90-0D46-4CA2-B6BC-51D0F4AA48CA}" destId="{E25B23D2-38C4-4198-A79A-F278DCA78205}" srcOrd="0" destOrd="0" presId="urn:microsoft.com/office/officeart/2005/8/layout/chart3"/>
    <dgm:cxn modelId="{574B9082-57A8-4D35-99C3-2EE2673A4345}" type="presOf" srcId="{FB06A9D7-B6DA-4EAB-A3D4-D276750D700F}" destId="{47F5224F-E467-4E8E-84CB-4B26676B6CF5}" srcOrd="0" destOrd="0" presId="urn:microsoft.com/office/officeart/2005/8/layout/chart3"/>
    <dgm:cxn modelId="{EB92C685-4E84-45F5-B5AD-FF7CA4AE37D4}" type="presOf" srcId="{58B5AAC8-71A0-4087-9753-2A31B68142BD}" destId="{D782543A-4E35-4DB2-BA49-52229F15B566}" srcOrd="1" destOrd="0" presId="urn:microsoft.com/office/officeart/2005/8/layout/chart3"/>
    <dgm:cxn modelId="{DEB46A9B-32FC-4204-A1D1-BD67FCBBAA75}" type="presOf" srcId="{FB06A9D7-B6DA-4EAB-A3D4-D276750D700F}" destId="{1B5466DE-6716-41CF-B0A2-E3612F21D8C4}" srcOrd="1" destOrd="0" presId="urn:microsoft.com/office/officeart/2005/8/layout/chart3"/>
    <dgm:cxn modelId="{A82C4CA5-AFC3-41EA-BB42-60B925431C2D}" srcId="{0F86D26B-27D9-4B2C-867C-1E753E93583D}" destId="{078B3C90-0D46-4CA2-B6BC-51D0F4AA48CA}" srcOrd="3" destOrd="0" parTransId="{6E03DD66-9CBD-46A3-A588-45BF5AA6E0B5}" sibTransId="{DA51B9A8-CD03-4C88-AC56-3E87AB02F873}"/>
    <dgm:cxn modelId="{E42630B0-7936-47C6-842B-0BF57B4C5FA5}" type="presOf" srcId="{58B5AAC8-71A0-4087-9753-2A31B68142BD}" destId="{F4E1F280-72E2-46D9-9FDE-77B54D23EA5C}" srcOrd="0" destOrd="0" presId="urn:microsoft.com/office/officeart/2005/8/layout/chart3"/>
    <dgm:cxn modelId="{C8AAB1BE-FE00-44F1-9F18-783448456D20}" srcId="{0F86D26B-27D9-4B2C-867C-1E753E93583D}" destId="{FB06A9D7-B6DA-4EAB-A3D4-D276750D700F}" srcOrd="0" destOrd="0" parTransId="{91BE6872-51BA-46EF-91A3-932B04F014CA}" sibTransId="{363B32DC-7CFA-4DAC-85BC-D40D92572E48}"/>
    <dgm:cxn modelId="{CD0834C7-0AB4-40B5-9063-4B02AF499626}" srcId="{0F86D26B-27D9-4B2C-867C-1E753E93583D}" destId="{77D42B2E-018D-4BF1-983F-E1E502410EAC}" srcOrd="2" destOrd="0" parTransId="{AC8C9DDE-AD6A-422B-9E16-7A8CBA76B9F4}" sibTransId="{0B1C26B7-092B-40C1-B5BC-519D75B06063}"/>
    <dgm:cxn modelId="{9619B4D4-ED2F-414C-B804-CD71E8C44806}" type="presOf" srcId="{77D42B2E-018D-4BF1-983F-E1E502410EAC}" destId="{1B98DBA5-3B28-48EE-92CE-F0AF6C117A2F}" srcOrd="1" destOrd="0" presId="urn:microsoft.com/office/officeart/2005/8/layout/chart3"/>
    <dgm:cxn modelId="{F84D99F3-B7D9-4CBB-8E6A-902DEEFDB47A}" type="presOf" srcId="{77D42B2E-018D-4BF1-983F-E1E502410EAC}" destId="{9585382F-9D71-4550-861A-7CC0BE490CF5}" srcOrd="0" destOrd="0" presId="urn:microsoft.com/office/officeart/2005/8/layout/chart3"/>
    <dgm:cxn modelId="{A506667C-2300-4D78-8F41-11CF67A65513}" type="presParOf" srcId="{0B8FF1B3-AD35-478C-8CDD-AA01A94A9F07}" destId="{47F5224F-E467-4E8E-84CB-4B26676B6CF5}" srcOrd="0" destOrd="0" presId="urn:microsoft.com/office/officeart/2005/8/layout/chart3"/>
    <dgm:cxn modelId="{9A003551-AFA2-40DA-B1BB-370FA930B883}" type="presParOf" srcId="{0B8FF1B3-AD35-478C-8CDD-AA01A94A9F07}" destId="{1B5466DE-6716-41CF-B0A2-E3612F21D8C4}" srcOrd="1" destOrd="0" presId="urn:microsoft.com/office/officeart/2005/8/layout/chart3"/>
    <dgm:cxn modelId="{367951E8-834C-4915-9C01-B96B8D57665E}" type="presParOf" srcId="{0B8FF1B3-AD35-478C-8CDD-AA01A94A9F07}" destId="{F4E1F280-72E2-46D9-9FDE-77B54D23EA5C}" srcOrd="2" destOrd="0" presId="urn:microsoft.com/office/officeart/2005/8/layout/chart3"/>
    <dgm:cxn modelId="{1526D318-E032-46F3-9AEF-C392A4581533}" type="presParOf" srcId="{0B8FF1B3-AD35-478C-8CDD-AA01A94A9F07}" destId="{D782543A-4E35-4DB2-BA49-52229F15B566}" srcOrd="3" destOrd="0" presId="urn:microsoft.com/office/officeart/2005/8/layout/chart3"/>
    <dgm:cxn modelId="{6959D961-AC69-415C-8A2B-459A6FBC4636}" type="presParOf" srcId="{0B8FF1B3-AD35-478C-8CDD-AA01A94A9F07}" destId="{9585382F-9D71-4550-861A-7CC0BE490CF5}" srcOrd="4" destOrd="0" presId="urn:microsoft.com/office/officeart/2005/8/layout/chart3"/>
    <dgm:cxn modelId="{091E9582-CA45-4F35-A298-4CA0397C63EA}" type="presParOf" srcId="{0B8FF1B3-AD35-478C-8CDD-AA01A94A9F07}" destId="{1B98DBA5-3B28-48EE-92CE-F0AF6C117A2F}" srcOrd="5" destOrd="0" presId="urn:microsoft.com/office/officeart/2005/8/layout/chart3"/>
    <dgm:cxn modelId="{225FD368-11C7-47BC-84B0-7BC0DE458FF8}" type="presParOf" srcId="{0B8FF1B3-AD35-478C-8CDD-AA01A94A9F07}" destId="{E25B23D2-38C4-4198-A79A-F278DCA78205}" srcOrd="6" destOrd="0" presId="urn:microsoft.com/office/officeart/2005/8/layout/chart3"/>
    <dgm:cxn modelId="{7102D35D-97CB-4713-8222-AEE751F2C805}" type="presParOf" srcId="{0B8FF1B3-AD35-478C-8CDD-AA01A94A9F07}" destId="{24E27111-2985-4D6D-B1FE-BF9A80963B97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4149F6-C6D5-4E46-96AD-075B1AFADF6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AB2AB-C979-4559-87C6-D4518E9E353F}">
      <dgm:prSet custT="1"/>
      <dgm:spPr/>
      <dgm:t>
        <a:bodyPr/>
        <a:lstStyle/>
        <a:p>
          <a:r>
            <a:rPr lang="en-US" sz="1000" b="0" i="0" dirty="0"/>
            <a:t>User Authentication API</a:t>
          </a:r>
          <a:endParaRPr lang="en-US" sz="1000" dirty="0"/>
        </a:p>
      </dgm:t>
    </dgm:pt>
    <dgm:pt modelId="{62F3A8CA-F64F-4EBE-B0B9-26586383538A}" type="parTrans" cxnId="{6CD25D8F-59B9-4CE3-9252-9CA5790109B7}">
      <dgm:prSet/>
      <dgm:spPr/>
      <dgm:t>
        <a:bodyPr/>
        <a:lstStyle/>
        <a:p>
          <a:endParaRPr lang="en-US"/>
        </a:p>
      </dgm:t>
    </dgm:pt>
    <dgm:pt modelId="{B03598B7-1AB7-4EA5-9DD4-A95203869A11}" type="sibTrans" cxnId="{6CD25D8F-59B9-4CE3-9252-9CA5790109B7}">
      <dgm:prSet/>
      <dgm:spPr/>
      <dgm:t>
        <a:bodyPr/>
        <a:lstStyle/>
        <a:p>
          <a:endParaRPr lang="en-US"/>
        </a:p>
      </dgm:t>
    </dgm:pt>
    <dgm:pt modelId="{B161B6B6-EDFF-4153-B382-37E7FF32DB18}">
      <dgm:prSet custT="1"/>
      <dgm:spPr/>
      <dgm:t>
        <a:bodyPr/>
        <a:lstStyle/>
        <a:p>
          <a:r>
            <a:rPr lang="en-US" sz="1000" dirty="0"/>
            <a:t>Favorite API</a:t>
          </a:r>
        </a:p>
      </dgm:t>
    </dgm:pt>
    <dgm:pt modelId="{568A4280-8E97-40F4-BBE2-9F9E48FE9620}" type="parTrans" cxnId="{181899DD-29C2-4130-8CE1-07CF6A908924}">
      <dgm:prSet/>
      <dgm:spPr/>
      <dgm:t>
        <a:bodyPr/>
        <a:lstStyle/>
        <a:p>
          <a:endParaRPr lang="en-US"/>
        </a:p>
      </dgm:t>
    </dgm:pt>
    <dgm:pt modelId="{F40EDE47-E305-4E1B-838A-AD4EE5E0B1BF}" type="sibTrans" cxnId="{181899DD-29C2-4130-8CE1-07CF6A908924}">
      <dgm:prSet/>
      <dgm:spPr/>
      <dgm:t>
        <a:bodyPr/>
        <a:lstStyle/>
        <a:p>
          <a:endParaRPr lang="en-US"/>
        </a:p>
      </dgm:t>
    </dgm:pt>
    <dgm:pt modelId="{3BEDDE35-9151-4B0A-A6B5-C3EEEAF1E3AF}">
      <dgm:prSet custT="1"/>
      <dgm:spPr/>
      <dgm:t>
        <a:bodyPr/>
        <a:lstStyle/>
        <a:p>
          <a:r>
            <a:rPr lang="en-US" sz="1000" dirty="0"/>
            <a:t>Directions API</a:t>
          </a:r>
        </a:p>
      </dgm:t>
    </dgm:pt>
    <dgm:pt modelId="{D3E3915B-68A0-4EF1-BBF4-1B547A82C0A2}" type="parTrans" cxnId="{2706EE5E-381D-4098-BFE2-143B2CABBCEE}">
      <dgm:prSet/>
      <dgm:spPr/>
      <dgm:t>
        <a:bodyPr/>
        <a:lstStyle/>
        <a:p>
          <a:endParaRPr lang="en-US"/>
        </a:p>
      </dgm:t>
    </dgm:pt>
    <dgm:pt modelId="{37C91543-8B22-4099-BBD1-28679F4D437E}" type="sibTrans" cxnId="{2706EE5E-381D-4098-BFE2-143B2CABBCEE}">
      <dgm:prSet/>
      <dgm:spPr/>
      <dgm:t>
        <a:bodyPr/>
        <a:lstStyle/>
        <a:p>
          <a:endParaRPr lang="en-US"/>
        </a:p>
      </dgm:t>
    </dgm:pt>
    <dgm:pt modelId="{FFB25A43-CEC0-412E-B937-56CFF571CBF9}">
      <dgm:prSet custT="1"/>
      <dgm:spPr/>
      <dgm:t>
        <a:bodyPr/>
        <a:lstStyle/>
        <a:p>
          <a:r>
            <a:rPr lang="en-US" sz="1000" dirty="0"/>
            <a:t>Places API</a:t>
          </a:r>
        </a:p>
      </dgm:t>
    </dgm:pt>
    <dgm:pt modelId="{578BFDCE-B473-47C9-9387-0DAD07FF5460}" type="parTrans" cxnId="{CACCD15E-3DAD-4A9E-A1C4-654E6CE1680A}">
      <dgm:prSet/>
      <dgm:spPr/>
      <dgm:t>
        <a:bodyPr/>
        <a:lstStyle/>
        <a:p>
          <a:endParaRPr lang="en-US"/>
        </a:p>
      </dgm:t>
    </dgm:pt>
    <dgm:pt modelId="{ADA40111-2641-44F3-8B0A-6DB2465C2AC1}" type="sibTrans" cxnId="{CACCD15E-3DAD-4A9E-A1C4-654E6CE1680A}">
      <dgm:prSet/>
      <dgm:spPr/>
      <dgm:t>
        <a:bodyPr/>
        <a:lstStyle/>
        <a:p>
          <a:endParaRPr lang="en-US"/>
        </a:p>
      </dgm:t>
    </dgm:pt>
    <dgm:pt modelId="{A1B49F1D-332D-4E33-B466-82106D9A224D}" type="pres">
      <dgm:prSet presAssocID="{C44149F6-C6D5-4E46-96AD-075B1AFADF60}" presName="Name0" presStyleCnt="0">
        <dgm:presLayoutVars>
          <dgm:dir/>
          <dgm:resizeHandles val="exact"/>
        </dgm:presLayoutVars>
      </dgm:prSet>
      <dgm:spPr/>
    </dgm:pt>
    <dgm:pt modelId="{A4E260C0-61EE-4497-9D4A-BE84E523A3EF}" type="pres">
      <dgm:prSet presAssocID="{495AB2AB-C979-4559-87C6-D4518E9E353F}" presName="node" presStyleLbl="node1" presStyleIdx="0" presStyleCnt="4" custLinFactNeighborX="-37431" custLinFactNeighborY="4852">
        <dgm:presLayoutVars>
          <dgm:bulletEnabled val="1"/>
        </dgm:presLayoutVars>
      </dgm:prSet>
      <dgm:spPr/>
    </dgm:pt>
    <dgm:pt modelId="{54B075C8-177D-4296-9933-F3D1ECDC87D0}" type="pres">
      <dgm:prSet presAssocID="{B03598B7-1AB7-4EA5-9DD4-A95203869A11}" presName="sibTrans" presStyleCnt="0"/>
      <dgm:spPr/>
    </dgm:pt>
    <dgm:pt modelId="{420189A9-3E83-4F01-9179-E4FCD56F4B33}" type="pres">
      <dgm:prSet presAssocID="{B161B6B6-EDFF-4153-B382-37E7FF32DB18}" presName="node" presStyleLbl="node1" presStyleIdx="1" presStyleCnt="4">
        <dgm:presLayoutVars>
          <dgm:bulletEnabled val="1"/>
        </dgm:presLayoutVars>
      </dgm:prSet>
      <dgm:spPr/>
    </dgm:pt>
    <dgm:pt modelId="{64E50C3E-0CFB-46E1-9194-534997AF64B1}" type="pres">
      <dgm:prSet presAssocID="{F40EDE47-E305-4E1B-838A-AD4EE5E0B1BF}" presName="sibTrans" presStyleCnt="0"/>
      <dgm:spPr/>
    </dgm:pt>
    <dgm:pt modelId="{3C66AB4E-BF93-4B6B-B535-867F0DB5883B}" type="pres">
      <dgm:prSet presAssocID="{3BEDDE35-9151-4B0A-A6B5-C3EEEAF1E3AF}" presName="node" presStyleLbl="node1" presStyleIdx="2" presStyleCnt="4">
        <dgm:presLayoutVars>
          <dgm:bulletEnabled val="1"/>
        </dgm:presLayoutVars>
      </dgm:prSet>
      <dgm:spPr/>
    </dgm:pt>
    <dgm:pt modelId="{6CD4B861-7171-4A3D-B5C5-DFCABEFF513A}" type="pres">
      <dgm:prSet presAssocID="{37C91543-8B22-4099-BBD1-28679F4D437E}" presName="sibTrans" presStyleCnt="0"/>
      <dgm:spPr/>
    </dgm:pt>
    <dgm:pt modelId="{6A009BAF-6257-4345-BF08-C2889D0367E0}" type="pres">
      <dgm:prSet presAssocID="{FFB25A43-CEC0-412E-B937-56CFF571CBF9}" presName="node" presStyleLbl="node1" presStyleIdx="3" presStyleCnt="4">
        <dgm:presLayoutVars>
          <dgm:bulletEnabled val="1"/>
        </dgm:presLayoutVars>
      </dgm:prSet>
      <dgm:spPr/>
    </dgm:pt>
  </dgm:ptLst>
  <dgm:cxnLst>
    <dgm:cxn modelId="{CACCD15E-3DAD-4A9E-A1C4-654E6CE1680A}" srcId="{C44149F6-C6D5-4E46-96AD-075B1AFADF60}" destId="{FFB25A43-CEC0-412E-B937-56CFF571CBF9}" srcOrd="3" destOrd="0" parTransId="{578BFDCE-B473-47C9-9387-0DAD07FF5460}" sibTransId="{ADA40111-2641-44F3-8B0A-6DB2465C2AC1}"/>
    <dgm:cxn modelId="{2706EE5E-381D-4098-BFE2-143B2CABBCEE}" srcId="{C44149F6-C6D5-4E46-96AD-075B1AFADF60}" destId="{3BEDDE35-9151-4B0A-A6B5-C3EEEAF1E3AF}" srcOrd="2" destOrd="0" parTransId="{D3E3915B-68A0-4EF1-BBF4-1B547A82C0A2}" sibTransId="{37C91543-8B22-4099-BBD1-28679F4D437E}"/>
    <dgm:cxn modelId="{4506FA5E-7B8A-415B-B62C-C7F222656692}" type="presOf" srcId="{FFB25A43-CEC0-412E-B937-56CFF571CBF9}" destId="{6A009BAF-6257-4345-BF08-C2889D0367E0}" srcOrd="0" destOrd="0" presId="urn:microsoft.com/office/officeart/2005/8/layout/hList6"/>
    <dgm:cxn modelId="{3A11B771-DE92-4C77-AFB3-1F29B681940B}" type="presOf" srcId="{495AB2AB-C979-4559-87C6-D4518E9E353F}" destId="{A4E260C0-61EE-4497-9D4A-BE84E523A3EF}" srcOrd="0" destOrd="0" presId="urn:microsoft.com/office/officeart/2005/8/layout/hList6"/>
    <dgm:cxn modelId="{6CD25D8F-59B9-4CE3-9252-9CA5790109B7}" srcId="{C44149F6-C6D5-4E46-96AD-075B1AFADF60}" destId="{495AB2AB-C979-4559-87C6-D4518E9E353F}" srcOrd="0" destOrd="0" parTransId="{62F3A8CA-F64F-4EBE-B0B9-26586383538A}" sibTransId="{B03598B7-1AB7-4EA5-9DD4-A95203869A11}"/>
    <dgm:cxn modelId="{5DD928B3-1BE6-44B4-9109-1B03A1C6B4D8}" type="presOf" srcId="{C44149F6-C6D5-4E46-96AD-075B1AFADF60}" destId="{A1B49F1D-332D-4E33-B466-82106D9A224D}" srcOrd="0" destOrd="0" presId="urn:microsoft.com/office/officeart/2005/8/layout/hList6"/>
    <dgm:cxn modelId="{9CE916B9-6BC5-4A8E-A1A7-D76F613B94D1}" type="presOf" srcId="{3BEDDE35-9151-4B0A-A6B5-C3EEEAF1E3AF}" destId="{3C66AB4E-BF93-4B6B-B535-867F0DB5883B}" srcOrd="0" destOrd="0" presId="urn:microsoft.com/office/officeart/2005/8/layout/hList6"/>
    <dgm:cxn modelId="{47C541CC-DCBB-4030-9626-2949A3B6F097}" type="presOf" srcId="{B161B6B6-EDFF-4153-B382-37E7FF32DB18}" destId="{420189A9-3E83-4F01-9179-E4FCD56F4B33}" srcOrd="0" destOrd="0" presId="urn:microsoft.com/office/officeart/2005/8/layout/hList6"/>
    <dgm:cxn modelId="{181899DD-29C2-4130-8CE1-07CF6A908924}" srcId="{C44149F6-C6D5-4E46-96AD-075B1AFADF60}" destId="{B161B6B6-EDFF-4153-B382-37E7FF32DB18}" srcOrd="1" destOrd="0" parTransId="{568A4280-8E97-40F4-BBE2-9F9E48FE9620}" sibTransId="{F40EDE47-E305-4E1B-838A-AD4EE5E0B1BF}"/>
    <dgm:cxn modelId="{F3439538-F751-4D5C-90CC-5EF44790E064}" type="presParOf" srcId="{A1B49F1D-332D-4E33-B466-82106D9A224D}" destId="{A4E260C0-61EE-4497-9D4A-BE84E523A3EF}" srcOrd="0" destOrd="0" presId="urn:microsoft.com/office/officeart/2005/8/layout/hList6"/>
    <dgm:cxn modelId="{38B6DC64-7B6A-4FC2-A882-3418ABF9B03B}" type="presParOf" srcId="{A1B49F1D-332D-4E33-B466-82106D9A224D}" destId="{54B075C8-177D-4296-9933-F3D1ECDC87D0}" srcOrd="1" destOrd="0" presId="urn:microsoft.com/office/officeart/2005/8/layout/hList6"/>
    <dgm:cxn modelId="{088633A3-E447-40E2-B60A-2BFA160CF58C}" type="presParOf" srcId="{A1B49F1D-332D-4E33-B466-82106D9A224D}" destId="{420189A9-3E83-4F01-9179-E4FCD56F4B33}" srcOrd="2" destOrd="0" presId="urn:microsoft.com/office/officeart/2005/8/layout/hList6"/>
    <dgm:cxn modelId="{B9D1B5D5-85A9-4EE8-8251-2782BD955CDA}" type="presParOf" srcId="{A1B49F1D-332D-4E33-B466-82106D9A224D}" destId="{64E50C3E-0CFB-46E1-9194-534997AF64B1}" srcOrd="3" destOrd="0" presId="urn:microsoft.com/office/officeart/2005/8/layout/hList6"/>
    <dgm:cxn modelId="{79933D4C-5EFD-415B-B1A0-F2AA1DF2A03D}" type="presParOf" srcId="{A1B49F1D-332D-4E33-B466-82106D9A224D}" destId="{3C66AB4E-BF93-4B6B-B535-867F0DB5883B}" srcOrd="4" destOrd="0" presId="urn:microsoft.com/office/officeart/2005/8/layout/hList6"/>
    <dgm:cxn modelId="{FEE28407-9F10-48A5-A939-5DFD4B295E30}" type="presParOf" srcId="{A1B49F1D-332D-4E33-B466-82106D9A224D}" destId="{6CD4B861-7171-4A3D-B5C5-DFCABEFF513A}" srcOrd="5" destOrd="0" presId="urn:microsoft.com/office/officeart/2005/8/layout/hList6"/>
    <dgm:cxn modelId="{0BBEE66C-8A0F-4031-A0F9-EA785C8C92D7}" type="presParOf" srcId="{A1B49F1D-332D-4E33-B466-82106D9A224D}" destId="{6A009BAF-6257-4345-BF08-C2889D0367E0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5224F-E467-4E8E-84CB-4B26676B6CF5}">
      <dsp:nvSpPr>
        <dsp:cNvPr id="0" name=""/>
        <dsp:cNvSpPr/>
      </dsp:nvSpPr>
      <dsp:spPr>
        <a:xfrm>
          <a:off x="685795" y="247806"/>
          <a:ext cx="3341217" cy="3341217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User Authentication API</a:t>
          </a:r>
          <a:endParaRPr lang="en-US" sz="1400" kern="1200" dirty="0"/>
        </a:p>
      </dsp:txBody>
      <dsp:txXfrm>
        <a:off x="2394589" y="865932"/>
        <a:ext cx="1233068" cy="994410"/>
      </dsp:txXfrm>
    </dsp:sp>
    <dsp:sp modelId="{F4E1F280-72E2-46D9-9FDE-77B54D23EA5C}">
      <dsp:nvSpPr>
        <dsp:cNvPr id="0" name=""/>
        <dsp:cNvSpPr/>
      </dsp:nvSpPr>
      <dsp:spPr>
        <a:xfrm>
          <a:off x="564633" y="388615"/>
          <a:ext cx="3341217" cy="3341217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Favorite API</a:t>
          </a:r>
          <a:endParaRPr lang="en-US" sz="1400" kern="1200" dirty="0"/>
        </a:p>
      </dsp:txBody>
      <dsp:txXfrm>
        <a:off x="2294906" y="2118888"/>
        <a:ext cx="1233068" cy="994410"/>
      </dsp:txXfrm>
    </dsp:sp>
    <dsp:sp modelId="{9585382F-9D71-4550-861A-7CC0BE490CF5}">
      <dsp:nvSpPr>
        <dsp:cNvPr id="0" name=""/>
        <dsp:cNvSpPr/>
      </dsp:nvSpPr>
      <dsp:spPr>
        <a:xfrm>
          <a:off x="544986" y="388615"/>
          <a:ext cx="3341217" cy="3341217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Directions API</a:t>
          </a:r>
          <a:endParaRPr lang="en-US" sz="1400" kern="1200" dirty="0"/>
        </a:p>
      </dsp:txBody>
      <dsp:txXfrm>
        <a:off x="922862" y="2118888"/>
        <a:ext cx="1233068" cy="994410"/>
      </dsp:txXfrm>
    </dsp:sp>
    <dsp:sp modelId="{E25B23D2-38C4-4198-A79A-F278DCA78205}">
      <dsp:nvSpPr>
        <dsp:cNvPr id="0" name=""/>
        <dsp:cNvSpPr/>
      </dsp:nvSpPr>
      <dsp:spPr>
        <a:xfrm>
          <a:off x="544986" y="388615"/>
          <a:ext cx="3341217" cy="3341217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Places API</a:t>
          </a:r>
        </a:p>
      </dsp:txBody>
      <dsp:txXfrm>
        <a:off x="922862" y="1005149"/>
        <a:ext cx="1233068" cy="994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260C0-61EE-4497-9D4A-BE84E523A3EF}">
      <dsp:nvSpPr>
        <dsp:cNvPr id="0" name=""/>
        <dsp:cNvSpPr/>
      </dsp:nvSpPr>
      <dsp:spPr>
        <a:xfrm rot="16200000">
          <a:off x="-767936" y="767936"/>
          <a:ext cx="2235607" cy="6997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User Authentication API</a:t>
          </a:r>
          <a:endParaRPr lang="en-US" sz="1000" kern="1200" dirty="0"/>
        </a:p>
      </dsp:txBody>
      <dsp:txXfrm rot="5400000">
        <a:off x="1" y="447120"/>
        <a:ext cx="699733" cy="1341365"/>
      </dsp:txXfrm>
    </dsp:sp>
    <dsp:sp modelId="{420189A9-3E83-4F01-9179-E4FCD56F4B33}">
      <dsp:nvSpPr>
        <dsp:cNvPr id="0" name=""/>
        <dsp:cNvSpPr/>
      </dsp:nvSpPr>
      <dsp:spPr>
        <a:xfrm rot="16200000">
          <a:off x="-15009" y="767936"/>
          <a:ext cx="2235607" cy="6997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Favorite API</a:t>
          </a:r>
        </a:p>
      </dsp:txBody>
      <dsp:txXfrm rot="5400000">
        <a:off x="752928" y="447120"/>
        <a:ext cx="699733" cy="1341365"/>
      </dsp:txXfrm>
    </dsp:sp>
    <dsp:sp modelId="{3C66AB4E-BF93-4B6B-B535-867F0DB5883B}">
      <dsp:nvSpPr>
        <dsp:cNvPr id="0" name=""/>
        <dsp:cNvSpPr/>
      </dsp:nvSpPr>
      <dsp:spPr>
        <a:xfrm rot="16200000">
          <a:off x="737204" y="767936"/>
          <a:ext cx="2235607" cy="6997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Directions API</a:t>
          </a:r>
        </a:p>
      </dsp:txBody>
      <dsp:txXfrm rot="5400000">
        <a:off x="1505141" y="447120"/>
        <a:ext cx="699733" cy="1341365"/>
      </dsp:txXfrm>
    </dsp:sp>
    <dsp:sp modelId="{6A009BAF-6257-4345-BF08-C2889D0367E0}">
      <dsp:nvSpPr>
        <dsp:cNvPr id="0" name=""/>
        <dsp:cNvSpPr/>
      </dsp:nvSpPr>
      <dsp:spPr>
        <a:xfrm rot="16200000">
          <a:off x="1489418" y="767936"/>
          <a:ext cx="2235607" cy="6997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Places API</a:t>
          </a:r>
        </a:p>
      </dsp:txBody>
      <dsp:txXfrm rot="5400000">
        <a:off x="2257355" y="447120"/>
        <a:ext cx="699733" cy="1341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f6af9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f6af9d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359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634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9c67055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9c67055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306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9c6705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9c6705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900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9c67055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9c67055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1d9112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1d9112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6ee7dff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6ee7dff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6ee7dff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6ee7dff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32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96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1d23597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1d23597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883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45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76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_TITLE_AND_DESCRIPTION_1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2" name="Google Shape;62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77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68810" y="2238873"/>
            <a:ext cx="2609433" cy="7172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GoTravels</a:t>
            </a:r>
            <a:endParaRPr b="1"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2171699" y="2930399"/>
            <a:ext cx="2609433" cy="1616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highlight>
                  <a:srgbClr val="FFFFFF"/>
                </a:highlight>
              </a:rPr>
              <a:t>Y</a:t>
            </a:r>
            <a:r>
              <a:rPr lang="en" sz="2000" b="1" dirty="0">
                <a:highlight>
                  <a:srgbClr val="FFFFFF"/>
                </a:highlight>
              </a:rPr>
              <a:t>edla Prudvi Teja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highlight>
                  <a:srgbClr val="FFFFFF"/>
                </a:highlight>
              </a:rPr>
              <a:t>N</a:t>
            </a:r>
            <a:r>
              <a:rPr lang="en" sz="2000" b="1" dirty="0">
                <a:highlight>
                  <a:srgbClr val="FFFFFF"/>
                </a:highlight>
              </a:rPr>
              <a:t>aveed Athaf </a:t>
            </a:r>
          </a:p>
          <a:p>
            <a:pPr marL="0" indent="0"/>
            <a:r>
              <a:rPr lang="en-US" sz="2000" b="1" dirty="0"/>
              <a:t>KADEMONI PRASANNA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86;p15">
            <a:extLst>
              <a:ext uri="{FF2B5EF4-FFF2-40B4-BE49-F238E27FC236}">
                <a16:creationId xmlns:a16="http://schemas.microsoft.com/office/drawing/2014/main" id="{D53198E6-54C1-D907-3E7D-8E1A4A0E44EE}"/>
              </a:ext>
            </a:extLst>
          </p:cNvPr>
          <p:cNvSpPr txBox="1">
            <a:spLocks/>
          </p:cNvSpPr>
          <p:nvPr/>
        </p:nvSpPr>
        <p:spPr>
          <a:xfrm>
            <a:off x="6438898" y="3330561"/>
            <a:ext cx="2609433" cy="121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indent="0"/>
            <a:r>
              <a:rPr lang="en-US" dirty="0"/>
              <a:t>Guide by:</a:t>
            </a:r>
          </a:p>
          <a:p>
            <a:pPr marL="0" indent="0"/>
            <a:r>
              <a:rPr lang="en-IN" sz="2000" b="1" dirty="0">
                <a:highlight>
                  <a:srgbClr val="FFFFFF"/>
                </a:highlight>
              </a:rPr>
              <a:t>RAJEEV KUMAR CHOUDHARY</a:t>
            </a:r>
          </a:p>
          <a:p>
            <a:pPr marL="0" indent="0"/>
            <a:endParaRPr lang="en-US" sz="2000" b="1" dirty="0">
              <a:highlight>
                <a:srgbClr val="FFFFFF"/>
              </a:highlight>
            </a:endParaRPr>
          </a:p>
          <a:p>
            <a:pPr marL="0" indent="0">
              <a:lnSpc>
                <a:spcPct val="115000"/>
              </a:lnSpc>
              <a:spcBef>
                <a:spcPts val="300"/>
              </a:spcBef>
              <a:buSzPts val="1100"/>
              <a:buFont typeface="Arial"/>
              <a:buNone/>
            </a:pPr>
            <a:endParaRPr lang="en-US" sz="2000" b="1" dirty="0">
              <a:highlight>
                <a:srgbClr val="FFFFFF"/>
              </a:highlight>
            </a:endParaRPr>
          </a:p>
          <a:p>
            <a:pPr marL="0" indent="0">
              <a:lnSpc>
                <a:spcPct val="115000"/>
              </a:lnSpc>
              <a:spcBef>
                <a:spcPts val="300"/>
              </a:spcBef>
              <a:buSzPts val="1100"/>
              <a:buFont typeface="Arial"/>
              <a:buNone/>
            </a:pPr>
            <a:endParaRPr lang="en-US" sz="2000" b="1" dirty="0">
              <a:highlight>
                <a:srgbClr val="FFFFFF"/>
              </a:highlight>
            </a:endParaRPr>
          </a:p>
          <a:p>
            <a:pPr marL="0" indent="0"/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57091B7-2567-E699-189E-81E03EBF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19" y="679632"/>
            <a:ext cx="3757612" cy="21136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243120" y="-1776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18259-7EA9-4467-9659-F75419C33C1D}"/>
              </a:ext>
            </a:extLst>
          </p:cNvPr>
          <p:cNvSpPr/>
          <p:nvPr/>
        </p:nvSpPr>
        <p:spPr>
          <a:xfrm>
            <a:off x="4282440" y="998220"/>
            <a:ext cx="906780" cy="110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C3B245-DF20-48DB-991D-7ED7A1BE519A}"/>
              </a:ext>
            </a:extLst>
          </p:cNvPr>
          <p:cNvSpPr/>
          <p:nvPr/>
        </p:nvSpPr>
        <p:spPr>
          <a:xfrm>
            <a:off x="449580" y="2166072"/>
            <a:ext cx="1813560" cy="104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Front End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Angular</a:t>
            </a:r>
          </a:p>
          <a:p>
            <a:pPr algn="ctr"/>
            <a:endParaRPr lang="en-US" sz="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09793-CE1F-4AC7-BD02-06A4680374A5}"/>
              </a:ext>
            </a:extLst>
          </p:cNvPr>
          <p:cNvSpPr/>
          <p:nvPr/>
        </p:nvSpPr>
        <p:spPr>
          <a:xfrm>
            <a:off x="2994660" y="998220"/>
            <a:ext cx="2194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Authentication API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J</a:t>
            </a:r>
            <a:r>
              <a:rPr lang="en-GB" sz="900" dirty="0"/>
              <a:t>WT </a:t>
            </a:r>
            <a:r>
              <a:rPr lang="en-US" sz="900" dirty="0"/>
              <a:t>validator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82053A-2F16-4C1A-A9C3-04F2510D3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1845840"/>
            <a:ext cx="2194560" cy="84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 algn="ctr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114300" indent="0" algn="ctr">
              <a:buNone/>
            </a:pPr>
            <a:r>
              <a:rPr lang="en-US" sz="1400" dirty="0">
                <a:solidFill>
                  <a:schemeClr val="bg1"/>
                </a:solidFill>
              </a:rPr>
              <a:t>Favorite API</a:t>
            </a:r>
            <a:endParaRPr lang="en-US" sz="900" dirty="0">
              <a:solidFill>
                <a:schemeClr val="bg1"/>
              </a:solidFill>
            </a:endParaRPr>
          </a:p>
          <a:p>
            <a:pPr marL="114300" indent="0" algn="ctr">
              <a:buNone/>
            </a:pPr>
            <a:r>
              <a:rPr lang="en-US" sz="900" dirty="0">
                <a:solidFill>
                  <a:schemeClr val="bg1"/>
                </a:solidFill>
              </a:rPr>
              <a:t>Add favorite</a:t>
            </a:r>
          </a:p>
          <a:p>
            <a:pPr marL="114300" indent="0" algn="ctr">
              <a:buNone/>
            </a:pPr>
            <a:r>
              <a:rPr lang="en-US" sz="900" dirty="0">
                <a:solidFill>
                  <a:schemeClr val="bg1"/>
                </a:solidFill>
              </a:rPr>
              <a:t>Delete favorite</a:t>
            </a:r>
          </a:p>
          <a:p>
            <a:pPr marL="114300" indent="0" algn="ctr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5FA73A-2BCE-4B69-957B-90DDBF400A61}"/>
              </a:ext>
            </a:extLst>
          </p:cNvPr>
          <p:cNvSpPr/>
          <p:nvPr/>
        </p:nvSpPr>
        <p:spPr>
          <a:xfrm>
            <a:off x="2994660" y="4029984"/>
            <a:ext cx="2194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DD8C5-DA01-41AC-A33B-577C75449896}"/>
              </a:ext>
            </a:extLst>
          </p:cNvPr>
          <p:cNvSpPr/>
          <p:nvPr/>
        </p:nvSpPr>
        <p:spPr>
          <a:xfrm>
            <a:off x="2994660" y="2994660"/>
            <a:ext cx="2194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a typeface="Open Sans" panose="020B0604020202020204" charset="0"/>
                <a:cs typeface="Open Sans" panose="020B0604020202020204" charset="0"/>
              </a:rPr>
              <a:t>Directions API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900" dirty="0"/>
              <a:t>Get Directions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C418822-9D83-47CC-B6EF-1DFC63F0FF9C}"/>
              </a:ext>
            </a:extLst>
          </p:cNvPr>
          <p:cNvSpPr/>
          <p:nvPr/>
        </p:nvSpPr>
        <p:spPr>
          <a:xfrm>
            <a:off x="6751320" y="998220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AB71B487-3E5F-47D0-B74F-9D5C122B6197}"/>
              </a:ext>
            </a:extLst>
          </p:cNvPr>
          <p:cNvSpPr/>
          <p:nvPr/>
        </p:nvSpPr>
        <p:spPr>
          <a:xfrm>
            <a:off x="6751320" y="1949781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0984FFCD-399E-4C9B-BBB7-C0FCDA169A0E}"/>
              </a:ext>
            </a:extLst>
          </p:cNvPr>
          <p:cNvSpPr/>
          <p:nvPr/>
        </p:nvSpPr>
        <p:spPr>
          <a:xfrm>
            <a:off x="6751320" y="2994660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E3E11B-EB87-411F-89CC-3E30FD43ABB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89220" y="4387377"/>
            <a:ext cx="1562100" cy="8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4A736E-26CF-4ABD-9A5F-CDE68267DE96}"/>
              </a:ext>
            </a:extLst>
          </p:cNvPr>
          <p:cNvCxnSpPr>
            <a:stCxn id="11" idx="3"/>
            <a:endCxn id="14" idx="2"/>
          </p:cNvCxnSpPr>
          <p:nvPr/>
        </p:nvCxnSpPr>
        <p:spPr>
          <a:xfrm>
            <a:off x="5189220" y="3360420"/>
            <a:ext cx="1562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52CA46-18A1-414D-972B-5E097273B50B}"/>
              </a:ext>
            </a:extLst>
          </p:cNvPr>
          <p:cNvCxnSpPr>
            <a:stCxn id="9" idx="3"/>
          </p:cNvCxnSpPr>
          <p:nvPr/>
        </p:nvCxnSpPr>
        <p:spPr>
          <a:xfrm>
            <a:off x="5189220" y="2268348"/>
            <a:ext cx="1562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C013DB-43A6-4652-B2E5-39A354C21AAA}"/>
              </a:ext>
            </a:extLst>
          </p:cNvPr>
          <p:cNvCxnSpPr>
            <a:cxnSpLocks/>
          </p:cNvCxnSpPr>
          <p:nvPr/>
        </p:nvCxnSpPr>
        <p:spPr>
          <a:xfrm flipV="1">
            <a:off x="5189220" y="1483104"/>
            <a:ext cx="1562100" cy="13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515029-3486-4251-B808-74D49A837747}"/>
              </a:ext>
            </a:extLst>
          </p:cNvPr>
          <p:cNvSpPr txBox="1"/>
          <p:nvPr/>
        </p:nvSpPr>
        <p:spPr>
          <a:xfrm>
            <a:off x="5265420" y="1221343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 P</a:t>
            </a:r>
            <a:r>
              <a:rPr lang="en-GB" sz="1100"/>
              <a:t>OST r</a:t>
            </a:r>
            <a:r>
              <a:rPr lang="en-US" sz="1100"/>
              <a:t>equest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E34770-9853-453A-B141-2D35DC6CDB42}"/>
              </a:ext>
            </a:extLst>
          </p:cNvPr>
          <p:cNvSpPr/>
          <p:nvPr/>
        </p:nvSpPr>
        <p:spPr>
          <a:xfrm>
            <a:off x="5257800" y="1444896"/>
            <a:ext cx="14173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253FAF-D3AE-4BE3-A8FC-4923CE72A86C}"/>
              </a:ext>
            </a:extLst>
          </p:cNvPr>
          <p:cNvSpPr/>
          <p:nvPr/>
        </p:nvSpPr>
        <p:spPr>
          <a:xfrm>
            <a:off x="5265420" y="2053931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 </a:t>
            </a:r>
            <a:r>
              <a:rPr lang="en-GB" sz="1100"/>
              <a:t>GET/DELETE</a:t>
            </a:r>
            <a:endParaRPr lang="en-US" sz="11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761A14-22B1-4A5E-A673-975DA5BF97F5}"/>
              </a:ext>
            </a:extLst>
          </p:cNvPr>
          <p:cNvSpPr/>
          <p:nvPr/>
        </p:nvSpPr>
        <p:spPr>
          <a:xfrm>
            <a:off x="5649339" y="3135319"/>
            <a:ext cx="5132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 </a:t>
            </a:r>
            <a:r>
              <a:rPr lang="en-GB" sz="1100"/>
              <a:t>GET</a:t>
            </a:r>
            <a:endParaRPr lang="en-US" sz="11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94611-841B-4CD2-9B70-7C5B5C84D5C2}"/>
              </a:ext>
            </a:extLst>
          </p:cNvPr>
          <p:cNvSpPr/>
          <p:nvPr/>
        </p:nvSpPr>
        <p:spPr>
          <a:xfrm>
            <a:off x="5627579" y="4143689"/>
            <a:ext cx="5132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 </a:t>
            </a:r>
            <a:r>
              <a:rPr lang="en-GB" sz="1100"/>
              <a:t>GET</a:t>
            </a:r>
            <a:endParaRPr lang="en-US" sz="110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4F306FA-9CB7-4E71-A941-884EC82753B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774464" y="945876"/>
            <a:ext cx="802092" cy="16383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CB8F060-7625-49E9-87BA-B02BE77CB456}"/>
              </a:ext>
            </a:extLst>
          </p:cNvPr>
          <p:cNvCxnSpPr/>
          <p:nvPr/>
        </p:nvCxnSpPr>
        <p:spPr>
          <a:xfrm>
            <a:off x="2263140" y="2407920"/>
            <a:ext cx="731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EE52EE8-710A-4087-A4A4-75A4153384F4}"/>
              </a:ext>
            </a:extLst>
          </p:cNvPr>
          <p:cNvCxnSpPr/>
          <p:nvPr/>
        </p:nvCxnSpPr>
        <p:spPr>
          <a:xfrm>
            <a:off x="2263140" y="3098810"/>
            <a:ext cx="731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DCCC9CE-6951-467D-BEA9-385F8BE34E6E}"/>
              </a:ext>
            </a:extLst>
          </p:cNvPr>
          <p:cNvCxnSpPr>
            <a:stCxn id="10" idx="1"/>
            <a:endCxn id="2" idx="2"/>
          </p:cNvCxnSpPr>
          <p:nvPr/>
        </p:nvCxnSpPr>
        <p:spPr>
          <a:xfrm rot="10800000">
            <a:off x="1356360" y="3215640"/>
            <a:ext cx="1638300" cy="118010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505D3EA-B4E8-497F-9D27-B828FDE33192}"/>
              </a:ext>
            </a:extLst>
          </p:cNvPr>
          <p:cNvSpPr txBox="1"/>
          <p:nvPr/>
        </p:nvSpPr>
        <p:spPr>
          <a:xfrm>
            <a:off x="1664970" y="1152512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Login/Register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762075-BA38-4FA3-A81F-ABB019ECDF23}"/>
              </a:ext>
            </a:extLst>
          </p:cNvPr>
          <p:cNvSpPr txBox="1"/>
          <p:nvPr/>
        </p:nvSpPr>
        <p:spPr>
          <a:xfrm>
            <a:off x="632460" y="1508018"/>
            <a:ext cx="1173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Token generated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FD2971-4520-46D6-8236-3CCE59D0466B}"/>
              </a:ext>
            </a:extLst>
          </p:cNvPr>
          <p:cNvSpPr txBox="1"/>
          <p:nvPr/>
        </p:nvSpPr>
        <p:spPr>
          <a:xfrm>
            <a:off x="2263140" y="2008874"/>
            <a:ext cx="8191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 </a:t>
            </a:r>
            <a:r>
              <a:rPr lang="en-GB" sz="1100"/>
              <a:t>POST
</a:t>
            </a:r>
            <a:r>
              <a:rPr lang="en-US" sz="1100"/>
              <a:t>/</a:t>
            </a:r>
            <a:r>
              <a:rPr lang="en-GB" sz="1100"/>
              <a:t>GET</a:t>
            </a:r>
            <a:r>
              <a:rPr lang="en-US" sz="1100"/>
              <a:t>/</a:t>
            </a:r>
            <a:endParaRPr lang="en-GB" sz="1100"/>
          </a:p>
          <a:p>
            <a:r>
              <a:rPr lang="en-GB" sz="1100"/>
              <a:t>DELETE</a:t>
            </a:r>
            <a:endParaRPr 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E785ED-671A-4CB0-8E7E-C9033682C54F}"/>
              </a:ext>
            </a:extLst>
          </p:cNvPr>
          <p:cNvSpPr txBox="1"/>
          <p:nvPr/>
        </p:nvSpPr>
        <p:spPr>
          <a:xfrm>
            <a:off x="2297430" y="2873709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 </a:t>
            </a:r>
            <a:r>
              <a:rPr lang="en-GB" sz="1100"/>
              <a:t>GET</a:t>
            </a:r>
            <a:endParaRPr 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F0BB64-3CFF-4150-B57A-BD9388DE2E07}"/>
              </a:ext>
            </a:extLst>
          </p:cNvPr>
          <p:cNvSpPr txBox="1"/>
          <p:nvPr/>
        </p:nvSpPr>
        <p:spPr>
          <a:xfrm>
            <a:off x="2207895" y="4143689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 G</a:t>
            </a:r>
            <a:r>
              <a:rPr lang="en-GB" sz="1100"/>
              <a:t>ET</a:t>
            </a:r>
            <a:endParaRPr lang="en-US" sz="1100" dirty="0"/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D49211A8-708D-38E0-513A-6308F4D2889A}"/>
              </a:ext>
            </a:extLst>
          </p:cNvPr>
          <p:cNvSpPr/>
          <p:nvPr/>
        </p:nvSpPr>
        <p:spPr>
          <a:xfrm>
            <a:off x="6751320" y="4039539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</p:spTree>
    <p:extLst>
      <p:ext uri="{BB962C8B-B14F-4D97-AF65-F5344CB8AC3E}">
        <p14:creationId xmlns:p14="http://schemas.microsoft.com/office/powerpoint/2010/main" val="278514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Project Flow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61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FF3E2B68-FE09-45EC-8197-6CFD4C09B58C}"/>
              </a:ext>
            </a:extLst>
          </p:cNvPr>
          <p:cNvSpPr/>
          <p:nvPr/>
        </p:nvSpPr>
        <p:spPr>
          <a:xfrm flipH="1">
            <a:off x="86453" y="97712"/>
            <a:ext cx="199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latin typeface="Economica" panose="020B0604020202020204" charset="0"/>
              </a:rPr>
              <a:t> </a:t>
            </a:r>
            <a:r>
              <a:rPr lang="en-US" sz="2400" dirty="0">
                <a:latin typeface="Economica" panose="020B0604020202020204" charset="0"/>
              </a:rPr>
              <a:t>Project Flow </a:t>
            </a:r>
          </a:p>
        </p:txBody>
      </p:sp>
      <p:pic>
        <p:nvPicPr>
          <p:cNvPr id="95" name="Google Shape;243;p11">
            <a:extLst>
              <a:ext uri="{FF2B5EF4-FFF2-40B4-BE49-F238E27FC236}">
                <a16:creationId xmlns:a16="http://schemas.microsoft.com/office/drawing/2014/main" id="{974E43E9-8802-1CE3-550F-B8F700D37D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9697" t="1588" r="68179" b="80846"/>
          <a:stretch/>
        </p:blipFill>
        <p:spPr>
          <a:xfrm>
            <a:off x="2957252" y="191426"/>
            <a:ext cx="964691" cy="8338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248;p11">
            <a:extLst>
              <a:ext uri="{FF2B5EF4-FFF2-40B4-BE49-F238E27FC236}">
                <a16:creationId xmlns:a16="http://schemas.microsoft.com/office/drawing/2014/main" id="{FC67E921-32AE-6C31-6B74-8052AB13EA83}"/>
              </a:ext>
            </a:extLst>
          </p:cNvPr>
          <p:cNvSpPr/>
          <p:nvPr/>
        </p:nvSpPr>
        <p:spPr>
          <a:xfrm>
            <a:off x="2926729" y="1230558"/>
            <a:ext cx="1005840" cy="3962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32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/>
          </a:p>
        </p:txBody>
      </p:sp>
      <p:cxnSp>
        <p:nvCxnSpPr>
          <p:cNvPr id="101" name="Google Shape;249;p11">
            <a:extLst>
              <a:ext uri="{FF2B5EF4-FFF2-40B4-BE49-F238E27FC236}">
                <a16:creationId xmlns:a16="http://schemas.microsoft.com/office/drawing/2014/main" id="{51EFDF3E-B10E-D2D8-D49C-AB364B05D029}"/>
              </a:ext>
            </a:extLst>
          </p:cNvPr>
          <p:cNvCxnSpPr>
            <a:cxnSpLocks/>
          </p:cNvCxnSpPr>
          <p:nvPr/>
        </p:nvCxnSpPr>
        <p:spPr>
          <a:xfrm>
            <a:off x="3480662" y="1626797"/>
            <a:ext cx="7620" cy="2209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2" name="Google Shape;250;p11">
            <a:extLst>
              <a:ext uri="{FF2B5EF4-FFF2-40B4-BE49-F238E27FC236}">
                <a16:creationId xmlns:a16="http://schemas.microsoft.com/office/drawing/2014/main" id="{6D53A56C-F493-32C5-7A12-D992D34A8DB1}"/>
              </a:ext>
            </a:extLst>
          </p:cNvPr>
          <p:cNvCxnSpPr>
            <a:cxnSpLocks/>
          </p:cNvCxnSpPr>
          <p:nvPr/>
        </p:nvCxnSpPr>
        <p:spPr>
          <a:xfrm>
            <a:off x="2603523" y="1865927"/>
            <a:ext cx="2193916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251;p11">
            <a:extLst>
              <a:ext uri="{FF2B5EF4-FFF2-40B4-BE49-F238E27FC236}">
                <a16:creationId xmlns:a16="http://schemas.microsoft.com/office/drawing/2014/main" id="{8B773CB1-44C9-B03E-DC59-5EB2E841C39D}"/>
              </a:ext>
            </a:extLst>
          </p:cNvPr>
          <p:cNvSpPr/>
          <p:nvPr/>
        </p:nvSpPr>
        <p:spPr>
          <a:xfrm>
            <a:off x="2557238" y="2060945"/>
            <a:ext cx="1074560" cy="42023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32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dirty="0"/>
          </a:p>
        </p:txBody>
      </p:sp>
      <p:sp>
        <p:nvSpPr>
          <p:cNvPr id="104" name="Google Shape;252;p11">
            <a:extLst>
              <a:ext uri="{FF2B5EF4-FFF2-40B4-BE49-F238E27FC236}">
                <a16:creationId xmlns:a16="http://schemas.microsoft.com/office/drawing/2014/main" id="{8BC5D2D8-BF0D-78B0-6D8C-C3696DB598EE}"/>
              </a:ext>
            </a:extLst>
          </p:cNvPr>
          <p:cNvSpPr/>
          <p:nvPr/>
        </p:nvSpPr>
        <p:spPr>
          <a:xfrm>
            <a:off x="3791598" y="2060944"/>
            <a:ext cx="1074553" cy="42023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32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</p:txBody>
      </p:sp>
      <p:cxnSp>
        <p:nvCxnSpPr>
          <p:cNvPr id="107" name="Google Shape;255;p11">
            <a:extLst>
              <a:ext uri="{FF2B5EF4-FFF2-40B4-BE49-F238E27FC236}">
                <a16:creationId xmlns:a16="http://schemas.microsoft.com/office/drawing/2014/main" id="{EEA0AAA0-D956-E7CF-A506-50D92499B419}"/>
              </a:ext>
            </a:extLst>
          </p:cNvPr>
          <p:cNvCxnSpPr>
            <a:cxnSpLocks/>
          </p:cNvCxnSpPr>
          <p:nvPr/>
        </p:nvCxnSpPr>
        <p:spPr>
          <a:xfrm>
            <a:off x="4254330" y="1847777"/>
            <a:ext cx="7620" cy="2209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259;p11">
            <a:extLst>
              <a:ext uri="{FF2B5EF4-FFF2-40B4-BE49-F238E27FC236}">
                <a16:creationId xmlns:a16="http://schemas.microsoft.com/office/drawing/2014/main" id="{E7AE31A1-461D-2BED-405B-3F1E18E51658}"/>
              </a:ext>
            </a:extLst>
          </p:cNvPr>
          <p:cNvCxnSpPr>
            <a:endCxn id="100" idx="0"/>
          </p:cNvCxnSpPr>
          <p:nvPr/>
        </p:nvCxnSpPr>
        <p:spPr>
          <a:xfrm>
            <a:off x="3422149" y="933258"/>
            <a:ext cx="7500" cy="29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260;p11">
            <a:extLst>
              <a:ext uri="{FF2B5EF4-FFF2-40B4-BE49-F238E27FC236}">
                <a16:creationId xmlns:a16="http://schemas.microsoft.com/office/drawing/2014/main" id="{B1927C6E-1A65-FC96-9535-CDC715ABE0DC}"/>
              </a:ext>
            </a:extLst>
          </p:cNvPr>
          <p:cNvCxnSpPr>
            <a:cxnSpLocks/>
          </p:cNvCxnSpPr>
          <p:nvPr/>
        </p:nvCxnSpPr>
        <p:spPr>
          <a:xfrm flipH="1">
            <a:off x="3631799" y="2300240"/>
            <a:ext cx="15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262;p11">
            <a:extLst>
              <a:ext uri="{FF2B5EF4-FFF2-40B4-BE49-F238E27FC236}">
                <a16:creationId xmlns:a16="http://schemas.microsoft.com/office/drawing/2014/main" id="{8EA13EB1-98C3-8229-C94D-2FD3DD284CD1}"/>
              </a:ext>
            </a:extLst>
          </p:cNvPr>
          <p:cNvCxnSpPr>
            <a:cxnSpLocks/>
          </p:cNvCxnSpPr>
          <p:nvPr/>
        </p:nvCxnSpPr>
        <p:spPr>
          <a:xfrm flipV="1">
            <a:off x="1231540" y="2911842"/>
            <a:ext cx="6443932" cy="3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265;p11">
            <a:extLst>
              <a:ext uri="{FF2B5EF4-FFF2-40B4-BE49-F238E27FC236}">
                <a16:creationId xmlns:a16="http://schemas.microsoft.com/office/drawing/2014/main" id="{E9535B23-CB56-7D3C-28AD-773C85C65889}"/>
              </a:ext>
            </a:extLst>
          </p:cNvPr>
          <p:cNvSpPr/>
          <p:nvPr/>
        </p:nvSpPr>
        <p:spPr>
          <a:xfrm>
            <a:off x="5897558" y="4032033"/>
            <a:ext cx="1005840" cy="3962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32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</a:rPr>
              <a:t>Add to </a:t>
            </a:r>
            <a:r>
              <a:rPr lang="en-US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Favourite</a:t>
            </a: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266;p11">
            <a:extLst>
              <a:ext uri="{FF2B5EF4-FFF2-40B4-BE49-F238E27FC236}">
                <a16:creationId xmlns:a16="http://schemas.microsoft.com/office/drawing/2014/main" id="{2E974CE4-6BBA-A18D-37B4-CA371B1D369B}"/>
              </a:ext>
            </a:extLst>
          </p:cNvPr>
          <p:cNvSpPr/>
          <p:nvPr/>
        </p:nvSpPr>
        <p:spPr>
          <a:xfrm>
            <a:off x="7058400" y="4015181"/>
            <a:ext cx="1005840" cy="3962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32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</a:t>
            </a:r>
            <a:r>
              <a:rPr lang="en-US" sz="900" b="1">
                <a:solidFill>
                  <a:schemeClr val="dk1"/>
                </a:solidFill>
              </a:rPr>
              <a:t>from </a:t>
            </a:r>
            <a:r>
              <a:rPr lang="en-US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Favourite</a:t>
            </a: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269;p11">
            <a:extLst>
              <a:ext uri="{FF2B5EF4-FFF2-40B4-BE49-F238E27FC236}">
                <a16:creationId xmlns:a16="http://schemas.microsoft.com/office/drawing/2014/main" id="{BA85C599-46AA-FBB3-4E97-AA72E1F21BE1}"/>
              </a:ext>
            </a:extLst>
          </p:cNvPr>
          <p:cNvCxnSpPr>
            <a:cxnSpLocks/>
          </p:cNvCxnSpPr>
          <p:nvPr/>
        </p:nvCxnSpPr>
        <p:spPr>
          <a:xfrm>
            <a:off x="6347652" y="3676929"/>
            <a:ext cx="0" cy="3066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Google Shape;270;p11">
            <a:extLst>
              <a:ext uri="{FF2B5EF4-FFF2-40B4-BE49-F238E27FC236}">
                <a16:creationId xmlns:a16="http://schemas.microsoft.com/office/drawing/2014/main" id="{A03802A4-4B83-FAF5-D8EC-8EC7D2973153}"/>
              </a:ext>
            </a:extLst>
          </p:cNvPr>
          <p:cNvCxnSpPr>
            <a:cxnSpLocks/>
          </p:cNvCxnSpPr>
          <p:nvPr/>
        </p:nvCxnSpPr>
        <p:spPr>
          <a:xfrm>
            <a:off x="3228724" y="3657593"/>
            <a:ext cx="0" cy="34843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" name="Google Shape;271;p11">
            <a:extLst>
              <a:ext uri="{FF2B5EF4-FFF2-40B4-BE49-F238E27FC236}">
                <a16:creationId xmlns:a16="http://schemas.microsoft.com/office/drawing/2014/main" id="{2301FEDB-4C8F-95BE-07D4-F4C94D585332}"/>
              </a:ext>
            </a:extLst>
          </p:cNvPr>
          <p:cNvCxnSpPr>
            <a:cxnSpLocks/>
          </p:cNvCxnSpPr>
          <p:nvPr/>
        </p:nvCxnSpPr>
        <p:spPr>
          <a:xfrm>
            <a:off x="7168448" y="3656581"/>
            <a:ext cx="0" cy="3432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" name="Google Shape;274;p11">
            <a:extLst>
              <a:ext uri="{FF2B5EF4-FFF2-40B4-BE49-F238E27FC236}">
                <a16:creationId xmlns:a16="http://schemas.microsoft.com/office/drawing/2014/main" id="{60F72788-0D78-6C7B-1022-EA27E0466423}"/>
              </a:ext>
            </a:extLst>
          </p:cNvPr>
          <p:cNvSpPr/>
          <p:nvPr/>
        </p:nvSpPr>
        <p:spPr>
          <a:xfrm>
            <a:off x="1818531" y="3270447"/>
            <a:ext cx="1093369" cy="396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32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dk1"/>
                </a:solidFill>
              </a:rPr>
              <a:t>Statistics</a:t>
            </a:r>
            <a:endParaRPr dirty="0"/>
          </a:p>
        </p:txBody>
      </p:sp>
      <p:sp>
        <p:nvSpPr>
          <p:cNvPr id="128" name="Google Shape;277;p11">
            <a:extLst>
              <a:ext uri="{FF2B5EF4-FFF2-40B4-BE49-F238E27FC236}">
                <a16:creationId xmlns:a16="http://schemas.microsoft.com/office/drawing/2014/main" id="{2592D713-9D6A-936A-6930-4D0C1458D2C8}"/>
              </a:ext>
            </a:extLst>
          </p:cNvPr>
          <p:cNvSpPr/>
          <p:nvPr/>
        </p:nvSpPr>
        <p:spPr>
          <a:xfrm>
            <a:off x="6009967" y="3298732"/>
            <a:ext cx="1267200" cy="396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32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Places</a:t>
            </a:r>
            <a:endParaRPr sz="9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278;p11">
            <a:extLst>
              <a:ext uri="{FF2B5EF4-FFF2-40B4-BE49-F238E27FC236}">
                <a16:creationId xmlns:a16="http://schemas.microsoft.com/office/drawing/2014/main" id="{8C44C7FA-2BA2-1434-564E-BAB5DC18A7F7}"/>
              </a:ext>
            </a:extLst>
          </p:cNvPr>
          <p:cNvCxnSpPr>
            <a:cxnSpLocks/>
          </p:cNvCxnSpPr>
          <p:nvPr/>
        </p:nvCxnSpPr>
        <p:spPr>
          <a:xfrm>
            <a:off x="4964723" y="2901382"/>
            <a:ext cx="0" cy="3697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279;p11">
            <a:extLst>
              <a:ext uri="{FF2B5EF4-FFF2-40B4-BE49-F238E27FC236}">
                <a16:creationId xmlns:a16="http://schemas.microsoft.com/office/drawing/2014/main" id="{C23BF949-45EC-A24E-DC16-58C965A9BEEB}"/>
              </a:ext>
            </a:extLst>
          </p:cNvPr>
          <p:cNvSpPr/>
          <p:nvPr/>
        </p:nvSpPr>
        <p:spPr>
          <a:xfrm>
            <a:off x="4378872" y="3298732"/>
            <a:ext cx="1267200" cy="396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32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</a:rPr>
              <a:t>View Favourites</a:t>
            </a: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280;p11">
            <a:extLst>
              <a:ext uri="{FF2B5EF4-FFF2-40B4-BE49-F238E27FC236}">
                <a16:creationId xmlns:a16="http://schemas.microsoft.com/office/drawing/2014/main" id="{FDC18FCF-CDA6-AEB5-1569-1F132E93988D}"/>
              </a:ext>
            </a:extLst>
          </p:cNvPr>
          <p:cNvCxnSpPr>
            <a:cxnSpLocks/>
          </p:cNvCxnSpPr>
          <p:nvPr/>
        </p:nvCxnSpPr>
        <p:spPr>
          <a:xfrm>
            <a:off x="6564870" y="2922653"/>
            <a:ext cx="0" cy="34843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281;p11">
            <a:extLst>
              <a:ext uri="{FF2B5EF4-FFF2-40B4-BE49-F238E27FC236}">
                <a16:creationId xmlns:a16="http://schemas.microsoft.com/office/drawing/2014/main" id="{D52E297F-E62F-F37D-B91D-0410431DCB70}"/>
              </a:ext>
            </a:extLst>
          </p:cNvPr>
          <p:cNvCxnSpPr>
            <a:cxnSpLocks/>
          </p:cNvCxnSpPr>
          <p:nvPr/>
        </p:nvCxnSpPr>
        <p:spPr>
          <a:xfrm>
            <a:off x="4891658" y="3695032"/>
            <a:ext cx="0" cy="3348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4" name="Google Shape;282;p11">
            <a:extLst>
              <a:ext uri="{FF2B5EF4-FFF2-40B4-BE49-F238E27FC236}">
                <a16:creationId xmlns:a16="http://schemas.microsoft.com/office/drawing/2014/main" id="{9F453B1D-63D8-59EC-25C0-D36382D90B2F}"/>
              </a:ext>
            </a:extLst>
          </p:cNvPr>
          <p:cNvSpPr/>
          <p:nvPr/>
        </p:nvSpPr>
        <p:spPr>
          <a:xfrm>
            <a:off x="4509522" y="4032033"/>
            <a:ext cx="1005900" cy="396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32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</a:rPr>
              <a:t>Delete Favourite</a:t>
            </a: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274;p11">
            <a:extLst>
              <a:ext uri="{FF2B5EF4-FFF2-40B4-BE49-F238E27FC236}">
                <a16:creationId xmlns:a16="http://schemas.microsoft.com/office/drawing/2014/main" id="{3D31F25C-4357-6B01-8EE4-D1710B20F4F0}"/>
              </a:ext>
            </a:extLst>
          </p:cNvPr>
          <p:cNvSpPr/>
          <p:nvPr/>
        </p:nvSpPr>
        <p:spPr>
          <a:xfrm>
            <a:off x="662224" y="3277276"/>
            <a:ext cx="1005900" cy="396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32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Logout</a:t>
            </a:r>
            <a:endParaRPr dirty="0"/>
          </a:p>
        </p:txBody>
      </p:sp>
      <p:cxnSp>
        <p:nvCxnSpPr>
          <p:cNvPr id="136" name="Google Shape;280;p11">
            <a:extLst>
              <a:ext uri="{FF2B5EF4-FFF2-40B4-BE49-F238E27FC236}">
                <a16:creationId xmlns:a16="http://schemas.microsoft.com/office/drawing/2014/main" id="{B686178A-2E35-0849-DDC7-5169371227F9}"/>
              </a:ext>
            </a:extLst>
          </p:cNvPr>
          <p:cNvCxnSpPr>
            <a:cxnSpLocks/>
          </p:cNvCxnSpPr>
          <p:nvPr/>
        </p:nvCxnSpPr>
        <p:spPr>
          <a:xfrm>
            <a:off x="1311753" y="2911842"/>
            <a:ext cx="0" cy="35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BF7219E-0BCF-795C-2E13-D9A4CDE6026A}"/>
              </a:ext>
            </a:extLst>
          </p:cNvPr>
          <p:cNvCxnSpPr>
            <a:cxnSpLocks/>
          </p:cNvCxnSpPr>
          <p:nvPr/>
        </p:nvCxnSpPr>
        <p:spPr>
          <a:xfrm>
            <a:off x="815758" y="1403314"/>
            <a:ext cx="211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11D87B0-6C13-867C-B013-74FCAD34837C}"/>
              </a:ext>
            </a:extLst>
          </p:cNvPr>
          <p:cNvCxnSpPr>
            <a:cxnSpLocks/>
          </p:cNvCxnSpPr>
          <p:nvPr/>
        </p:nvCxnSpPr>
        <p:spPr>
          <a:xfrm flipV="1">
            <a:off x="815758" y="1403314"/>
            <a:ext cx="0" cy="1867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CD61BA0-0B1C-AF4E-8CEE-BF26D56E9977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3084945" y="2481182"/>
            <a:ext cx="9573" cy="43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oogle Shape;249;p11">
            <a:extLst>
              <a:ext uri="{FF2B5EF4-FFF2-40B4-BE49-F238E27FC236}">
                <a16:creationId xmlns:a16="http://schemas.microsoft.com/office/drawing/2014/main" id="{DA9CDB8A-2D76-8B85-138D-FD3D3C1F4045}"/>
              </a:ext>
            </a:extLst>
          </p:cNvPr>
          <p:cNvCxnSpPr>
            <a:cxnSpLocks/>
          </p:cNvCxnSpPr>
          <p:nvPr/>
        </p:nvCxnSpPr>
        <p:spPr>
          <a:xfrm>
            <a:off x="3100644" y="1843912"/>
            <a:ext cx="7620" cy="2209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" name="Google Shape;274;p11">
            <a:extLst>
              <a:ext uri="{FF2B5EF4-FFF2-40B4-BE49-F238E27FC236}">
                <a16:creationId xmlns:a16="http://schemas.microsoft.com/office/drawing/2014/main" id="{669C176E-950C-4E41-F040-19A56083CB51}"/>
              </a:ext>
            </a:extLst>
          </p:cNvPr>
          <p:cNvSpPr/>
          <p:nvPr/>
        </p:nvSpPr>
        <p:spPr>
          <a:xfrm>
            <a:off x="3085113" y="3270447"/>
            <a:ext cx="1093369" cy="396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32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dk1"/>
                </a:solidFill>
              </a:rPr>
              <a:t>Profile</a:t>
            </a:r>
            <a:endParaRPr dirty="0"/>
          </a:p>
        </p:txBody>
      </p:sp>
      <p:cxnSp>
        <p:nvCxnSpPr>
          <p:cNvPr id="162" name="Google Shape;270;p11">
            <a:extLst>
              <a:ext uri="{FF2B5EF4-FFF2-40B4-BE49-F238E27FC236}">
                <a16:creationId xmlns:a16="http://schemas.microsoft.com/office/drawing/2014/main" id="{A2759B5B-00BD-58B3-F07A-9A6C4939BE11}"/>
              </a:ext>
            </a:extLst>
          </p:cNvPr>
          <p:cNvCxnSpPr>
            <a:cxnSpLocks/>
          </p:cNvCxnSpPr>
          <p:nvPr/>
        </p:nvCxnSpPr>
        <p:spPr>
          <a:xfrm>
            <a:off x="2178593" y="2922653"/>
            <a:ext cx="0" cy="34843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" name="Google Shape;270;p11">
            <a:extLst>
              <a:ext uri="{FF2B5EF4-FFF2-40B4-BE49-F238E27FC236}">
                <a16:creationId xmlns:a16="http://schemas.microsoft.com/office/drawing/2014/main" id="{8D5AA453-1DBE-C2B0-5F9E-72A6A74184BD}"/>
              </a:ext>
            </a:extLst>
          </p:cNvPr>
          <p:cNvCxnSpPr>
            <a:cxnSpLocks/>
          </p:cNvCxnSpPr>
          <p:nvPr/>
        </p:nvCxnSpPr>
        <p:spPr>
          <a:xfrm>
            <a:off x="3631797" y="2922653"/>
            <a:ext cx="0" cy="34843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4" name="Google Shape;270;p11">
            <a:extLst>
              <a:ext uri="{FF2B5EF4-FFF2-40B4-BE49-F238E27FC236}">
                <a16:creationId xmlns:a16="http://schemas.microsoft.com/office/drawing/2014/main" id="{8FFA3A02-0EAF-0802-8A11-621AB89B65F0}"/>
              </a:ext>
            </a:extLst>
          </p:cNvPr>
          <p:cNvCxnSpPr>
            <a:cxnSpLocks/>
          </p:cNvCxnSpPr>
          <p:nvPr/>
        </p:nvCxnSpPr>
        <p:spPr>
          <a:xfrm>
            <a:off x="3932569" y="3666747"/>
            <a:ext cx="0" cy="34843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5" name="Google Shape;282;p11">
            <a:extLst>
              <a:ext uri="{FF2B5EF4-FFF2-40B4-BE49-F238E27FC236}">
                <a16:creationId xmlns:a16="http://schemas.microsoft.com/office/drawing/2014/main" id="{5D7479FA-68D5-4300-CFFA-A3A87E6976F5}"/>
              </a:ext>
            </a:extLst>
          </p:cNvPr>
          <p:cNvSpPr/>
          <p:nvPr/>
        </p:nvSpPr>
        <p:spPr>
          <a:xfrm>
            <a:off x="2342780" y="4024420"/>
            <a:ext cx="1005900" cy="396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32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dk1"/>
                </a:solidFill>
              </a:rPr>
              <a:t>Delete Profile</a:t>
            </a:r>
            <a:endParaRPr sz="9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282;p11">
            <a:extLst>
              <a:ext uri="{FF2B5EF4-FFF2-40B4-BE49-F238E27FC236}">
                <a16:creationId xmlns:a16="http://schemas.microsoft.com/office/drawing/2014/main" id="{4251212F-181D-E6D4-80FA-8EE24563F0E5}"/>
              </a:ext>
            </a:extLst>
          </p:cNvPr>
          <p:cNvSpPr/>
          <p:nvPr/>
        </p:nvSpPr>
        <p:spPr>
          <a:xfrm>
            <a:off x="3418993" y="4032435"/>
            <a:ext cx="1005900" cy="396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32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dk1"/>
                </a:solidFill>
              </a:rPr>
              <a:t>Edit Profile</a:t>
            </a:r>
            <a:endParaRPr sz="9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025885" y="-18108"/>
            <a:ext cx="509223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Technologies and Tools Used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8D45F-6E42-40A5-8891-3D4AB44CD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02" y="1399222"/>
            <a:ext cx="1899630" cy="1172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5954BB-91AA-4D50-B810-22AE05E20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88" y="1407399"/>
            <a:ext cx="2014087" cy="1195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08A0F1-985F-46B7-8BC7-DEF5CEAFD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40" y="2823361"/>
            <a:ext cx="1217379" cy="1217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A48D27-2EAF-476F-A764-8563C06ECF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9736" y="2802862"/>
            <a:ext cx="2122255" cy="11924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558D30-3D92-42FF-A258-F4796786F8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6833" y="2815333"/>
            <a:ext cx="1638137" cy="1167497"/>
          </a:xfrm>
          <a:prstGeom prst="rect">
            <a:avLst/>
          </a:prstGeom>
        </p:spPr>
      </p:pic>
      <p:pic>
        <p:nvPicPr>
          <p:cNvPr id="14" name="Google Shape;297;p12">
            <a:extLst>
              <a:ext uri="{FF2B5EF4-FFF2-40B4-BE49-F238E27FC236}">
                <a16:creationId xmlns:a16="http://schemas.microsoft.com/office/drawing/2014/main" id="{AB97D0B0-5B1E-846D-928B-4E964A39F9D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4431" y="1530980"/>
            <a:ext cx="1830163" cy="94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MySQL Server Exporter | Grafana Labs">
            <a:extLst>
              <a:ext uri="{FF2B5EF4-FFF2-40B4-BE49-F238E27FC236}">
                <a16:creationId xmlns:a16="http://schemas.microsoft.com/office/drawing/2014/main" id="{AB07C6BD-237C-D0E6-9437-50B78AFD2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85" y="2823362"/>
            <a:ext cx="2691856" cy="11953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Google Shape;295;p12">
            <a:extLst>
              <a:ext uri="{FF2B5EF4-FFF2-40B4-BE49-F238E27FC236}">
                <a16:creationId xmlns:a16="http://schemas.microsoft.com/office/drawing/2014/main" id="{8C3C5387-CDAC-784A-62E4-8EAB3FC73A8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l="8010" r="-8010"/>
          <a:stretch/>
        </p:blipFill>
        <p:spPr>
          <a:xfrm>
            <a:off x="6781458" y="1440980"/>
            <a:ext cx="913488" cy="103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96;p12">
            <a:extLst>
              <a:ext uri="{FF2B5EF4-FFF2-40B4-BE49-F238E27FC236}">
                <a16:creationId xmlns:a16="http://schemas.microsoft.com/office/drawing/2014/main" id="{17E1B63A-E674-6F10-579B-2D799B73C72B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80490" y="1423299"/>
            <a:ext cx="827746" cy="1055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900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72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</a:t>
            </a:r>
            <a:r>
              <a:rPr lang="en" b="1" dirty="0">
                <a:solidFill>
                  <a:schemeClr val="bg1"/>
                </a:solidFill>
              </a:rPr>
              <a:t>Conclusion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0" y="1147224"/>
            <a:ext cx="9144000" cy="415629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The GoTravel app helps the user to get all the travelling statistics between two locations. It also helps user to store the favourite </a:t>
            </a:r>
            <a:r>
              <a:rPr lang="en-US" dirty="0">
                <a:solidFill>
                  <a:schemeClr val="bg1"/>
                </a:solidFill>
              </a:rPr>
              <a:t>places</a:t>
            </a:r>
            <a:r>
              <a:rPr lang="en" dirty="0">
                <a:solidFill>
                  <a:schemeClr val="bg1"/>
                </a:solidFill>
              </a:rPr>
              <a:t> and delete them afterwards. </a:t>
            </a:r>
            <a:endParaRPr lang="e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198330" y="141389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40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175" y="1336675"/>
            <a:ext cx="2470150" cy="2470150"/>
          </a:xfrm>
          <a:prstGeom prst="rect">
            <a:avLst/>
          </a:prstGeom>
          <a:solidFill>
            <a:schemeClr val="accent3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294967295"/>
          </p:nvPr>
        </p:nvSpPr>
        <p:spPr>
          <a:xfrm>
            <a:off x="4443915" y="82771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>
                <a:solidFill>
                  <a:srgbClr val="FFFFFF"/>
                </a:solidFill>
              </a:rPr>
              <a:t>Problem Statement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solidFill>
                  <a:srgbClr val="FFFFFF"/>
                </a:solidFill>
              </a:rPr>
              <a:t>Objective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solidFill>
                  <a:srgbClr val="FFFFFF"/>
                </a:solidFill>
              </a:rPr>
              <a:t>Microservices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-US" sz="1600" dirty="0">
                <a:solidFill>
                  <a:srgbClr val="FFFFFF"/>
                </a:solidFill>
              </a:rPr>
              <a:t>Project </a:t>
            </a:r>
            <a:r>
              <a:rPr lang="en" sz="1600" dirty="0">
                <a:solidFill>
                  <a:srgbClr val="FFFFFF"/>
                </a:solidFill>
              </a:rPr>
              <a:t>Overview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solidFill>
                  <a:srgbClr val="FFFFFF"/>
                </a:solidFill>
              </a:rPr>
              <a:t>Architecture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solidFill>
                  <a:srgbClr val="FFFFFF"/>
                </a:solidFill>
              </a:rPr>
              <a:t>Application Flow</a:t>
            </a:r>
          </a:p>
          <a:p>
            <a:pPr marL="285750" indent="-285750">
              <a:spcBef>
                <a:spcPts val="1600"/>
              </a:spcBef>
            </a:pPr>
            <a:r>
              <a:rPr lang="en-US" sz="1600" dirty="0">
                <a:solidFill>
                  <a:srgbClr val="FFFFFF"/>
                </a:solidFill>
              </a:rPr>
              <a:t>T</a:t>
            </a:r>
            <a:r>
              <a:rPr lang="en" sz="1600" dirty="0">
                <a:solidFill>
                  <a:srgbClr val="FFFFFF"/>
                </a:solidFill>
              </a:rPr>
              <a:t>echnology and Tools </a:t>
            </a:r>
            <a:r>
              <a:rPr lang="en-US" sz="1600" dirty="0">
                <a:solidFill>
                  <a:srgbClr val="FFFFFF"/>
                </a:solidFill>
              </a:rPr>
              <a:t>Used</a:t>
            </a:r>
          </a:p>
          <a:p>
            <a:pPr marL="285750" indent="-285750">
              <a:spcBef>
                <a:spcPts val="1600"/>
              </a:spcBef>
            </a:pPr>
            <a:r>
              <a:rPr lang="en-US" sz="1600" dirty="0">
                <a:solidFill>
                  <a:srgbClr val="FFFFFF"/>
                </a:solidFill>
              </a:rPr>
              <a:t>Conclusion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587125" y="2308265"/>
            <a:ext cx="3300900" cy="5269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Problem Statement</a:t>
            </a:r>
            <a:endParaRPr sz="3000"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4899904" y="554269"/>
            <a:ext cx="3794515" cy="3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US" b="1" dirty="0"/>
              <a:t>GoTravels</a:t>
            </a:r>
            <a:r>
              <a:rPr lang="en-US" dirty="0"/>
              <a:t> helps the travelers to find places and trips that match the most with their preferences , by providing the requirement of the traveler.</a:t>
            </a:r>
          </a:p>
          <a:p>
            <a:pPr marL="114300" indent="0" algn="just">
              <a:buNone/>
            </a:pPr>
            <a:r>
              <a:rPr lang="en-US" dirty="0"/>
              <a:t>Safety is a major concern for people while planning holidays in recent times. As a developer we want to understand the behavior of the people trying to plan a holiday </a:t>
            </a:r>
          </a:p>
          <a:p>
            <a:pPr marL="114300" indent="0" algn="just">
              <a:buNone/>
            </a:pPr>
            <a:r>
              <a:rPr lang="en-US" dirty="0"/>
              <a:t> </a:t>
            </a:r>
          </a:p>
          <a:p>
            <a:pPr marL="114300" lvl="0" indent="0" algn="just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552884"/>
            <a:ext cx="8520600" cy="1540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000"/>
              </a:spcAft>
            </a:pPr>
            <a:r>
              <a:rPr lang="en" dirty="0">
                <a:solidFill>
                  <a:schemeClr val="bg1"/>
                </a:solidFill>
              </a:rPr>
              <a:t>Our objective is </a:t>
            </a:r>
            <a:r>
              <a:rPr lang="en-US" dirty="0">
                <a:solidFill>
                  <a:schemeClr val="bg1"/>
                </a:solidFill>
              </a:rPr>
              <a:t>to make people aware of all up to date information about the travel time to time while planning for a trip.</a:t>
            </a:r>
          </a:p>
          <a:p>
            <a:pPr marL="285750" indent="-285750"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</a:rPr>
              <a:t>Our objective is to provide the user the best experience while using the app.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bg1"/>
                </a:solidFill>
              </a:rPr>
              <a:t>Objective </a:t>
            </a:r>
            <a:endParaRPr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75957" y="1443039"/>
            <a:ext cx="4410319" cy="3307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The Front end part was done using angular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All the code is Written by using Bootstrap and Angular Material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It will consists the functionalities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Login &amp; Register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Favorites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Directions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Places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392905"/>
            <a:ext cx="2752969" cy="6257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bg1"/>
                </a:solidFill>
              </a:rPr>
              <a:t>About The Project </a:t>
            </a:r>
            <a:endParaRPr sz="3000" b="1" dirty="0">
              <a:solidFill>
                <a:schemeClr val="bg1"/>
              </a:solidFill>
            </a:endParaRPr>
          </a:p>
        </p:txBody>
      </p:sp>
      <p:sp>
        <p:nvSpPr>
          <p:cNvPr id="4" name="Google Shape;110;p19">
            <a:extLst>
              <a:ext uri="{FF2B5EF4-FFF2-40B4-BE49-F238E27FC236}">
                <a16:creationId xmlns:a16="http://schemas.microsoft.com/office/drawing/2014/main" id="{B11164FA-E529-0E9F-6C42-3D07A6947EF1}"/>
              </a:ext>
            </a:extLst>
          </p:cNvPr>
          <p:cNvSpPr txBox="1">
            <a:spLocks/>
          </p:cNvSpPr>
          <p:nvPr/>
        </p:nvSpPr>
        <p:spPr>
          <a:xfrm>
            <a:off x="4572000" y="1443039"/>
            <a:ext cx="4410319" cy="330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The Backend part consists of Spring Boot</a:t>
            </a:r>
          </a:p>
          <a:p>
            <a:r>
              <a:rPr lang="en-IN" dirty="0">
                <a:solidFill>
                  <a:schemeClr val="bg1"/>
                </a:solidFill>
              </a:rPr>
              <a:t>The Data like Registration , Login and Distance between two stations will be stored in database which are MySQL , MongoDB.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628D9-F838-0566-A0FA-F7614D46A3E2}"/>
              </a:ext>
            </a:extLst>
          </p:cNvPr>
          <p:cNvSpPr txBox="1"/>
          <p:nvPr/>
        </p:nvSpPr>
        <p:spPr>
          <a:xfrm>
            <a:off x="1371601" y="1135262"/>
            <a:ext cx="169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F39F2-61DA-4761-66FE-317523387DFB}"/>
              </a:ext>
            </a:extLst>
          </p:cNvPr>
          <p:cNvSpPr txBox="1"/>
          <p:nvPr/>
        </p:nvSpPr>
        <p:spPr>
          <a:xfrm>
            <a:off x="5681663" y="1135262"/>
            <a:ext cx="169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234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372825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Project Overview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549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Microservices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5C2A5B7-2200-4E48-8747-275E545EB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80207"/>
              </p:ext>
            </p:extLst>
          </p:nvPr>
        </p:nvGraphicFramePr>
        <p:xfrm>
          <a:off x="4572000" y="434340"/>
          <a:ext cx="4572000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9378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518259-7EA9-4467-9659-F75419C33C1D}"/>
              </a:ext>
            </a:extLst>
          </p:cNvPr>
          <p:cNvSpPr/>
          <p:nvPr/>
        </p:nvSpPr>
        <p:spPr>
          <a:xfrm>
            <a:off x="4160520" y="1472094"/>
            <a:ext cx="906780" cy="110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EBFC0D-4EF5-4D39-831F-1D2598F00ED5}"/>
              </a:ext>
            </a:extLst>
          </p:cNvPr>
          <p:cNvGrpSpPr/>
          <p:nvPr/>
        </p:nvGrpSpPr>
        <p:grpSpPr>
          <a:xfrm>
            <a:off x="15621" y="2436273"/>
            <a:ext cx="1116993" cy="740638"/>
            <a:chOff x="3340101" y="0"/>
            <a:chExt cx="1116993" cy="74063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7D37BD-4B77-432F-89F6-EAD2689398F3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CF2C624B-D7F1-4868-AEA4-1B078DA4B19F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Home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DF9093-A06F-4263-B005-1CE0CE8D8D64}"/>
              </a:ext>
            </a:extLst>
          </p:cNvPr>
          <p:cNvGrpSpPr/>
          <p:nvPr/>
        </p:nvGrpSpPr>
        <p:grpSpPr>
          <a:xfrm>
            <a:off x="1662386" y="1596270"/>
            <a:ext cx="1116993" cy="740638"/>
            <a:chOff x="3340101" y="0"/>
            <a:chExt cx="1116993" cy="74063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6B3778-3CE8-424F-9A84-F4BFACFA2A77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7E818996-84C8-4931-BA41-A845585234F9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0" i="0" kern="1200" dirty="0"/>
                <a:t>Login</a:t>
              </a:r>
              <a:endParaRPr lang="en-US" sz="15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4EE419-1F29-4B3B-85FF-6E172AD2AE7F}"/>
              </a:ext>
            </a:extLst>
          </p:cNvPr>
          <p:cNvGrpSpPr/>
          <p:nvPr/>
        </p:nvGrpSpPr>
        <p:grpSpPr>
          <a:xfrm>
            <a:off x="1662385" y="2967605"/>
            <a:ext cx="1116993" cy="740638"/>
            <a:chOff x="3340101" y="0"/>
            <a:chExt cx="1116993" cy="74063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FF93351-2D9E-4FBB-827B-B6E50F796687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>
              <a:extLst>
                <a:ext uri="{FF2B5EF4-FFF2-40B4-BE49-F238E27FC236}">
                  <a16:creationId xmlns:a16="http://schemas.microsoft.com/office/drawing/2014/main" id="{0CFBD9ED-182A-49AE-A9AC-C771AECFBE3B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Register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BA20BE-D2FB-48B6-B650-81E31D753DAC}"/>
              </a:ext>
            </a:extLst>
          </p:cNvPr>
          <p:cNvGrpSpPr/>
          <p:nvPr/>
        </p:nvGrpSpPr>
        <p:grpSpPr>
          <a:xfrm>
            <a:off x="4312504" y="2680503"/>
            <a:ext cx="1116993" cy="740638"/>
            <a:chOff x="3340101" y="0"/>
            <a:chExt cx="1116993" cy="7406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282AAB-3058-4452-8403-B9C23FE6FB0B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7B774482-E853-4C33-B68E-DF89B4DD9C8E}"/>
                </a:ext>
              </a:extLst>
            </p:cNvPr>
            <p:cNvSpPr txBox="1"/>
            <p:nvPr/>
          </p:nvSpPr>
          <p:spPr>
            <a:xfrm>
              <a:off x="3503681" y="108464"/>
              <a:ext cx="875657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Directions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593077-05C5-48C5-89CA-248582EAF293}"/>
              </a:ext>
            </a:extLst>
          </p:cNvPr>
          <p:cNvGrpSpPr/>
          <p:nvPr/>
        </p:nvGrpSpPr>
        <p:grpSpPr>
          <a:xfrm>
            <a:off x="4322113" y="1527546"/>
            <a:ext cx="1116993" cy="740638"/>
            <a:chOff x="3340101" y="0"/>
            <a:chExt cx="1116993" cy="74063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96DBD5B-EF32-4FD9-BD07-B4C8505B95E5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48C90B4D-EB6D-4460-84AA-802FD58136F9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Recommendation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2D2E55-9B32-4219-A872-D77155804B72}"/>
              </a:ext>
            </a:extLst>
          </p:cNvPr>
          <p:cNvGrpSpPr/>
          <p:nvPr/>
        </p:nvGrpSpPr>
        <p:grpSpPr>
          <a:xfrm>
            <a:off x="4312505" y="534263"/>
            <a:ext cx="1116993" cy="740638"/>
            <a:chOff x="3340101" y="0"/>
            <a:chExt cx="1116993" cy="74063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496614-19AC-4AEC-8A6C-C8E619536813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Oval 4">
              <a:extLst>
                <a:ext uri="{FF2B5EF4-FFF2-40B4-BE49-F238E27FC236}">
                  <a16:creationId xmlns:a16="http://schemas.microsoft.com/office/drawing/2014/main" id="{F09FD30F-C4FE-4A92-B606-939B50E2ED73}"/>
                </a:ext>
              </a:extLst>
            </p:cNvPr>
            <p:cNvSpPr txBox="1"/>
            <p:nvPr/>
          </p:nvSpPr>
          <p:spPr>
            <a:xfrm>
              <a:off x="3445207" y="108464"/>
              <a:ext cx="906780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Favorite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8C4EAD-4E37-4D86-89D8-EC73E3589EB9}"/>
              </a:ext>
            </a:extLst>
          </p:cNvPr>
          <p:cNvCxnSpPr>
            <a:stCxn id="14" idx="6"/>
            <a:endCxn id="17" idx="3"/>
          </p:cNvCxnSpPr>
          <p:nvPr/>
        </p:nvCxnSpPr>
        <p:spPr>
          <a:xfrm flipV="1">
            <a:off x="1132614" y="2228444"/>
            <a:ext cx="693352" cy="5781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6285AF-E487-45AB-A6DE-579FE67268A1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1132614" y="2806592"/>
            <a:ext cx="529771" cy="5313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CF68E8-46B1-414D-86B0-1918643E7EF0}"/>
              </a:ext>
            </a:extLst>
          </p:cNvPr>
          <p:cNvCxnSpPr>
            <a:stCxn id="17" idx="6"/>
            <a:endCxn id="35" idx="2"/>
          </p:cNvCxnSpPr>
          <p:nvPr/>
        </p:nvCxnSpPr>
        <p:spPr>
          <a:xfrm flipV="1">
            <a:off x="2779379" y="904582"/>
            <a:ext cx="1533126" cy="106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5A895C-5F08-4CD2-9502-21B5FE7F2B98}"/>
              </a:ext>
            </a:extLst>
          </p:cNvPr>
          <p:cNvCxnSpPr>
            <a:stCxn id="17" idx="6"/>
            <a:endCxn id="32" idx="2"/>
          </p:cNvCxnSpPr>
          <p:nvPr/>
        </p:nvCxnSpPr>
        <p:spPr>
          <a:xfrm flipV="1">
            <a:off x="2779379" y="1897865"/>
            <a:ext cx="1542734" cy="6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Diagram 57">
            <a:extLst>
              <a:ext uri="{FF2B5EF4-FFF2-40B4-BE49-F238E27FC236}">
                <a16:creationId xmlns:a16="http://schemas.microsoft.com/office/drawing/2014/main" id="{EC2E673E-AB4F-43F7-B2C0-FBE387A88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4525666"/>
              </p:ext>
            </p:extLst>
          </p:nvPr>
        </p:nvGraphicFramePr>
        <p:xfrm>
          <a:off x="5895229" y="534263"/>
          <a:ext cx="2957802" cy="2235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8F580D4-29E8-4F75-A4A9-204563A232AF}"/>
              </a:ext>
            </a:extLst>
          </p:cNvPr>
          <p:cNvCxnSpPr/>
          <p:nvPr/>
        </p:nvCxnSpPr>
        <p:spPr>
          <a:xfrm>
            <a:off x="5275526" y="1342170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709D94-5787-4608-AF07-FD49C2904916}"/>
              </a:ext>
            </a:extLst>
          </p:cNvPr>
          <p:cNvCxnSpPr/>
          <p:nvPr/>
        </p:nvCxnSpPr>
        <p:spPr>
          <a:xfrm>
            <a:off x="5275526" y="1486182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5D5DD81-F3F8-461F-A0B5-96240F5461C7}"/>
              </a:ext>
            </a:extLst>
          </p:cNvPr>
          <p:cNvCxnSpPr>
            <a:cxnSpLocks/>
          </p:cNvCxnSpPr>
          <p:nvPr/>
        </p:nvCxnSpPr>
        <p:spPr>
          <a:xfrm>
            <a:off x="6098493" y="2610448"/>
            <a:ext cx="0" cy="10989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48E977-340B-4ED2-A357-5A6ACB262E2E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7778705" y="2555068"/>
            <a:ext cx="0" cy="11839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3BA5E4-A54F-4B28-8593-488CC0CB5BC5}"/>
              </a:ext>
            </a:extLst>
          </p:cNvPr>
          <p:cNvCxnSpPr>
            <a:cxnSpLocks/>
          </p:cNvCxnSpPr>
          <p:nvPr/>
        </p:nvCxnSpPr>
        <p:spPr>
          <a:xfrm>
            <a:off x="8569881" y="2436273"/>
            <a:ext cx="0" cy="12731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ylinder 69">
            <a:extLst>
              <a:ext uri="{FF2B5EF4-FFF2-40B4-BE49-F238E27FC236}">
                <a16:creationId xmlns:a16="http://schemas.microsoft.com/office/drawing/2014/main" id="{1C4346CE-BDA4-4FC0-AED8-F91E6A299639}"/>
              </a:ext>
            </a:extLst>
          </p:cNvPr>
          <p:cNvSpPr/>
          <p:nvPr/>
        </p:nvSpPr>
        <p:spPr>
          <a:xfrm>
            <a:off x="5671841" y="3741960"/>
            <a:ext cx="729969" cy="899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78D379AA-7053-4790-83AC-598025759677}"/>
              </a:ext>
            </a:extLst>
          </p:cNvPr>
          <p:cNvSpPr/>
          <p:nvPr/>
        </p:nvSpPr>
        <p:spPr>
          <a:xfrm>
            <a:off x="6541843" y="3744777"/>
            <a:ext cx="729974" cy="899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239DD4B2-CD70-4C26-93D6-E892538EE3CB}"/>
              </a:ext>
            </a:extLst>
          </p:cNvPr>
          <p:cNvSpPr/>
          <p:nvPr/>
        </p:nvSpPr>
        <p:spPr>
          <a:xfrm>
            <a:off x="7413718" y="3738998"/>
            <a:ext cx="729974" cy="899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4A1A9B-8ED4-4369-BEF0-A58D3169DBF6}"/>
              </a:ext>
            </a:extLst>
          </p:cNvPr>
          <p:cNvSpPr/>
          <p:nvPr/>
        </p:nvSpPr>
        <p:spPr>
          <a:xfrm>
            <a:off x="240840" y="131862"/>
            <a:ext cx="89031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400" dirty="0">
                <a:latin typeface="Economica" panose="020B0604020202020204" charset="0"/>
              </a:rPr>
              <a:t> </a:t>
            </a:r>
            <a:r>
              <a:rPr lang="en-US" sz="3400" dirty="0">
                <a:latin typeface="Economica" panose="020B0604020202020204" charset="0"/>
              </a:rPr>
              <a:t>Project Overview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C80893-5E54-8124-7D62-0ACE53D68835}"/>
              </a:ext>
            </a:extLst>
          </p:cNvPr>
          <p:cNvGrpSpPr/>
          <p:nvPr/>
        </p:nvGrpSpPr>
        <p:grpSpPr>
          <a:xfrm>
            <a:off x="4312503" y="3788993"/>
            <a:ext cx="1116993" cy="740638"/>
            <a:chOff x="3340101" y="0"/>
            <a:chExt cx="1116993" cy="74063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90B347-1B49-ED91-AF5A-C145EE724D0C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C17E7104-4E30-9628-3772-8EB14890E127}"/>
                </a:ext>
              </a:extLst>
            </p:cNvPr>
            <p:cNvSpPr txBox="1"/>
            <p:nvPr/>
          </p:nvSpPr>
          <p:spPr>
            <a:xfrm>
              <a:off x="3503681" y="108464"/>
              <a:ext cx="875657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Places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EBBD46-92C6-1E8A-718C-F1149B538018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2779379" y="1966589"/>
            <a:ext cx="1533125" cy="108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C7AE7C-88B6-CC7D-E89C-D649A0871F9B}"/>
              </a:ext>
            </a:extLst>
          </p:cNvPr>
          <p:cNvCxnSpPr>
            <a:cxnSpLocks/>
            <a:stCxn id="17" idx="6"/>
            <a:endCxn id="39" idx="1"/>
          </p:cNvCxnSpPr>
          <p:nvPr/>
        </p:nvCxnSpPr>
        <p:spPr>
          <a:xfrm>
            <a:off x="2779379" y="1966589"/>
            <a:ext cx="1696704" cy="19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628FC8-F9F6-7C3C-1F21-0C0ED10AAFD0}"/>
              </a:ext>
            </a:extLst>
          </p:cNvPr>
          <p:cNvCxnSpPr>
            <a:cxnSpLocks/>
          </p:cNvCxnSpPr>
          <p:nvPr/>
        </p:nvCxnSpPr>
        <p:spPr>
          <a:xfrm>
            <a:off x="6917520" y="2519944"/>
            <a:ext cx="0" cy="12190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ylinder 52">
            <a:extLst>
              <a:ext uri="{FF2B5EF4-FFF2-40B4-BE49-F238E27FC236}">
                <a16:creationId xmlns:a16="http://schemas.microsoft.com/office/drawing/2014/main" id="{8C0DAB5E-A521-B2FA-C304-214031C197ED}"/>
              </a:ext>
            </a:extLst>
          </p:cNvPr>
          <p:cNvSpPr/>
          <p:nvPr/>
        </p:nvSpPr>
        <p:spPr>
          <a:xfrm>
            <a:off x="8262517" y="3738998"/>
            <a:ext cx="729974" cy="899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AB0301E-2960-246C-4C01-A900A97AD5B4}"/>
              </a:ext>
            </a:extLst>
          </p:cNvPr>
          <p:cNvCxnSpPr>
            <a:cxnSpLocks/>
            <a:stCxn id="20" idx="0"/>
            <a:endCxn id="17" idx="4"/>
          </p:cNvCxnSpPr>
          <p:nvPr/>
        </p:nvCxnSpPr>
        <p:spPr>
          <a:xfrm flipV="1">
            <a:off x="2220882" y="2336908"/>
            <a:ext cx="1" cy="63069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04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469599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Onboarding Architecture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625024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370</Words>
  <Application>Microsoft Office PowerPoint</Application>
  <PresentationFormat>On-screen Show (16:9)</PresentationFormat>
  <Paragraphs>116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Open Sans</vt:lpstr>
      <vt:lpstr>Economica</vt:lpstr>
      <vt:lpstr>Arial</vt:lpstr>
      <vt:lpstr>Luxe</vt:lpstr>
      <vt:lpstr>GoTravels</vt:lpstr>
      <vt:lpstr>Outline</vt:lpstr>
      <vt:lpstr>Problem Statement</vt:lpstr>
      <vt:lpstr>Objective </vt:lpstr>
      <vt:lpstr>About The Project </vt:lpstr>
      <vt:lpstr> Project Overview </vt:lpstr>
      <vt:lpstr>Microservices </vt:lpstr>
      <vt:lpstr>PowerPoint Presentation</vt:lpstr>
      <vt:lpstr> Onboarding Architecture</vt:lpstr>
      <vt:lpstr>Architecture</vt:lpstr>
      <vt:lpstr> Project Flow </vt:lpstr>
      <vt:lpstr>PowerPoint Presentation</vt:lpstr>
      <vt:lpstr>Technologies and Tools Used</vt:lpstr>
      <vt:lpstr>   Conclusion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Shivansh</dc:creator>
  <cp:lastModifiedBy>yadla sai varun teja</cp:lastModifiedBy>
  <cp:revision>74</cp:revision>
  <dcterms:modified xsi:type="dcterms:W3CDTF">2022-08-04T03:40:15Z</dcterms:modified>
</cp:coreProperties>
</file>