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6EC1B-B465-45B1-952F-BEE76F2557A3}" v="49" dt="2020-03-27T09:00:1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i.hannonen@gmail.com" userId="a59b6147aa8c34aa" providerId="LiveId" clId="{E636EC1B-B465-45B1-952F-BEE76F2557A3}"/>
    <pc:docChg chg="undo custSel mod addSld delSld modSld sldOrd">
      <pc:chgData name="petri.hannonen@gmail.com" userId="a59b6147aa8c34aa" providerId="LiveId" clId="{E636EC1B-B465-45B1-952F-BEE76F2557A3}" dt="2020-03-29T10:53:18.726" v="1409" actId="20577"/>
      <pc:docMkLst>
        <pc:docMk/>
      </pc:docMkLst>
      <pc:sldChg chg="addSp modSp add mod">
        <pc:chgData name="petri.hannonen@gmail.com" userId="a59b6147aa8c34aa" providerId="LiveId" clId="{E636EC1B-B465-45B1-952F-BEE76F2557A3}" dt="2020-03-29T10:53:18.726" v="1409" actId="20577"/>
        <pc:sldMkLst>
          <pc:docMk/>
          <pc:sldMk cId="3463167392" sldId="256"/>
        </pc:sldMkLst>
        <pc:spChg chg="mod">
          <ac:chgData name="petri.hannonen@gmail.com" userId="a59b6147aa8c34aa" providerId="LiveId" clId="{E636EC1B-B465-45B1-952F-BEE76F2557A3}" dt="2020-03-24T11:17:55.416" v="45" actId="20577"/>
          <ac:spMkLst>
            <pc:docMk/>
            <pc:sldMk cId="3463167392" sldId="256"/>
            <ac:spMk id="2" creationId="{B7160B7F-A0C5-4D69-99C8-23031814C5CE}"/>
          </ac:spMkLst>
        </pc:spChg>
        <pc:spChg chg="add mod">
          <ac:chgData name="petri.hannonen@gmail.com" userId="a59b6147aa8c34aa" providerId="LiveId" clId="{E636EC1B-B465-45B1-952F-BEE76F2557A3}" dt="2020-03-29T10:53:18.726" v="1409" actId="20577"/>
          <ac:spMkLst>
            <pc:docMk/>
            <pc:sldMk cId="3463167392" sldId="256"/>
            <ac:spMk id="3" creationId="{C8C3E3B1-A493-4F99-A872-002350AA7155}"/>
          </ac:spMkLst>
        </pc:spChg>
      </pc:sldChg>
      <pc:sldChg chg="addSp delSp modSp add del mod setBg">
        <pc:chgData name="petri.hannonen@gmail.com" userId="a59b6147aa8c34aa" providerId="LiveId" clId="{E636EC1B-B465-45B1-952F-BEE76F2557A3}" dt="2020-03-27T08:32:23.882" v="905" actId="2696"/>
        <pc:sldMkLst>
          <pc:docMk/>
          <pc:sldMk cId="3859283936" sldId="257"/>
        </pc:sldMkLst>
        <pc:spChg chg="add del">
          <ac:chgData name="petri.hannonen@gmail.com" userId="a59b6147aa8c34aa" providerId="LiveId" clId="{E636EC1B-B465-45B1-952F-BEE76F2557A3}" dt="2020-03-27T07:50:34.085" v="829" actId="26606"/>
          <ac:spMkLst>
            <pc:docMk/>
            <pc:sldMk cId="3859283936" sldId="257"/>
            <ac:spMk id="8" creationId="{F733538D-5433-42E7-AA08-DC5FDEDA47A7}"/>
          </ac:spMkLst>
        </pc:spChg>
        <pc:spChg chg="add">
          <ac:chgData name="petri.hannonen@gmail.com" userId="a59b6147aa8c34aa" providerId="LiveId" clId="{E636EC1B-B465-45B1-952F-BEE76F2557A3}" dt="2020-03-27T07:51:20.286" v="836" actId="26606"/>
          <ac:spMkLst>
            <pc:docMk/>
            <pc:sldMk cId="3859283936" sldId="257"/>
            <ac:spMk id="10" creationId="{544958B8-57B6-4B37-8A18-D54A32EC2D37}"/>
          </ac:spMkLst>
        </pc:spChg>
        <pc:spChg chg="add">
          <ac:chgData name="petri.hannonen@gmail.com" userId="a59b6147aa8c34aa" providerId="LiveId" clId="{E636EC1B-B465-45B1-952F-BEE76F2557A3}" dt="2020-03-27T07:51:20.286" v="836" actId="26606"/>
          <ac:spMkLst>
            <pc:docMk/>
            <pc:sldMk cId="3859283936" sldId="257"/>
            <ac:spMk id="12" creationId="{B7E4A740-3A69-42A5-8AC0-3905D518F419}"/>
          </ac:spMkLst>
        </pc:spChg>
        <pc:grpChg chg="add">
          <ac:chgData name="petri.hannonen@gmail.com" userId="a59b6147aa8c34aa" providerId="LiveId" clId="{E636EC1B-B465-45B1-952F-BEE76F2557A3}" dt="2020-03-27T07:51:20.286" v="836" actId="26606"/>
          <ac:grpSpMkLst>
            <pc:docMk/>
            <pc:sldMk cId="3859283936" sldId="257"/>
            <ac:grpSpMk id="14" creationId="{8283C010-53D7-404B-9300-DB1BAE1EAE91}"/>
          </ac:grpSpMkLst>
        </pc:grpChg>
        <pc:picChg chg="add del mod">
          <ac:chgData name="petri.hannonen@gmail.com" userId="a59b6147aa8c34aa" providerId="LiveId" clId="{E636EC1B-B465-45B1-952F-BEE76F2557A3}" dt="2020-03-27T07:50:36.339" v="833" actId="931"/>
          <ac:picMkLst>
            <pc:docMk/>
            <pc:sldMk cId="3859283936" sldId="257"/>
            <ac:picMk id="3" creationId="{33181FE9-B6C6-4184-9A39-E6EC23F69AEC}"/>
          </ac:picMkLst>
        </pc:picChg>
        <pc:picChg chg="add mod modCrop">
          <ac:chgData name="petri.hannonen@gmail.com" userId="a59b6147aa8c34aa" providerId="LiveId" clId="{E636EC1B-B465-45B1-952F-BEE76F2557A3}" dt="2020-03-27T08:30:30.635" v="904" actId="1440"/>
          <ac:picMkLst>
            <pc:docMk/>
            <pc:sldMk cId="3859283936" sldId="257"/>
            <ac:picMk id="5" creationId="{5271A36A-A796-4ED4-954F-97A852893EDE}"/>
          </ac:picMkLst>
        </pc:picChg>
      </pc:sldChg>
      <pc:sldChg chg="addSp modSp add mod setBg">
        <pc:chgData name="petri.hannonen@gmail.com" userId="a59b6147aa8c34aa" providerId="LiveId" clId="{E636EC1B-B465-45B1-952F-BEE76F2557A3}" dt="2020-03-27T10:21:35.196" v="1401" actId="1440"/>
        <pc:sldMkLst>
          <pc:docMk/>
          <pc:sldMk cId="1536497009" sldId="258"/>
        </pc:sldMkLst>
        <pc:spChg chg="add">
          <ac:chgData name="petri.hannonen@gmail.com" userId="a59b6147aa8c34aa" providerId="LiveId" clId="{E636EC1B-B465-45B1-952F-BEE76F2557A3}" dt="2020-03-27T08:21:27.571" v="840" actId="26606"/>
          <ac:spMkLst>
            <pc:docMk/>
            <pc:sldMk cId="1536497009" sldId="258"/>
            <ac:spMk id="8" creationId="{544958B8-57B6-4B37-8A18-D54A32EC2D37}"/>
          </ac:spMkLst>
        </pc:spChg>
        <pc:spChg chg="add">
          <ac:chgData name="petri.hannonen@gmail.com" userId="a59b6147aa8c34aa" providerId="LiveId" clId="{E636EC1B-B465-45B1-952F-BEE76F2557A3}" dt="2020-03-27T08:21:27.571" v="840" actId="26606"/>
          <ac:spMkLst>
            <pc:docMk/>
            <pc:sldMk cId="1536497009" sldId="258"/>
            <ac:spMk id="10" creationId="{B7E4A740-3A69-42A5-8AC0-3905D518F419}"/>
          </ac:spMkLst>
        </pc:spChg>
        <pc:grpChg chg="add">
          <ac:chgData name="petri.hannonen@gmail.com" userId="a59b6147aa8c34aa" providerId="LiveId" clId="{E636EC1B-B465-45B1-952F-BEE76F2557A3}" dt="2020-03-27T08:21:27.571" v="840" actId="26606"/>
          <ac:grpSpMkLst>
            <pc:docMk/>
            <pc:sldMk cId="1536497009" sldId="258"/>
            <ac:grpSpMk id="12" creationId="{8283C010-53D7-404B-9300-DB1BAE1EAE91}"/>
          </ac:grpSpMkLst>
        </pc:grpChg>
        <pc:picChg chg="add mod modCrop">
          <ac:chgData name="petri.hannonen@gmail.com" userId="a59b6147aa8c34aa" providerId="LiveId" clId="{E636EC1B-B465-45B1-952F-BEE76F2557A3}" dt="2020-03-27T10:21:35.196" v="1401" actId="1440"/>
          <ac:picMkLst>
            <pc:docMk/>
            <pc:sldMk cId="1536497009" sldId="258"/>
            <ac:picMk id="3" creationId="{B95E6C9B-4C17-41EC-BB5F-A92BCF4328A9}"/>
          </ac:picMkLst>
        </pc:picChg>
      </pc:sldChg>
      <pc:sldChg chg="addSp modSp add mod ord">
        <pc:chgData name="petri.hannonen@gmail.com" userId="a59b6147aa8c34aa" providerId="LiveId" clId="{E636EC1B-B465-45B1-952F-BEE76F2557A3}" dt="2020-03-27T10:17:06.364" v="1337" actId="20577"/>
        <pc:sldMkLst>
          <pc:docMk/>
          <pc:sldMk cId="1707624046" sldId="259"/>
        </pc:sldMkLst>
        <pc:spChg chg="mod">
          <ac:chgData name="petri.hannonen@gmail.com" userId="a59b6147aa8c34aa" providerId="LiveId" clId="{E636EC1B-B465-45B1-952F-BEE76F2557A3}" dt="2020-03-27T08:36:14.925" v="1017" actId="20577"/>
          <ac:spMkLst>
            <pc:docMk/>
            <pc:sldMk cId="1707624046" sldId="259"/>
            <ac:spMk id="2" creationId="{2FF97606-7286-4267-8587-74714D53FCA7}"/>
          </ac:spMkLst>
        </pc:spChg>
        <pc:spChg chg="add mod">
          <ac:chgData name="petri.hannonen@gmail.com" userId="a59b6147aa8c34aa" providerId="LiveId" clId="{E636EC1B-B465-45B1-952F-BEE76F2557A3}" dt="2020-03-27T10:17:06.364" v="1337" actId="20577"/>
          <ac:spMkLst>
            <pc:docMk/>
            <pc:sldMk cId="1707624046" sldId="259"/>
            <ac:spMk id="3" creationId="{F09B4941-1055-4D03-93A5-0EB8877014D1}"/>
          </ac:spMkLst>
        </pc:spChg>
      </pc:sldChg>
      <pc:sldChg chg="addSp delSp modSp add mod">
        <pc:chgData name="petri.hannonen@gmail.com" userId="a59b6147aa8c34aa" providerId="LiveId" clId="{E636EC1B-B465-45B1-952F-BEE76F2557A3}" dt="2020-03-27T10:15:58.382" v="1283" actId="1076"/>
        <pc:sldMkLst>
          <pc:docMk/>
          <pc:sldMk cId="323592020" sldId="260"/>
        </pc:sldMkLst>
        <pc:spChg chg="add mod">
          <ac:chgData name="petri.hannonen@gmail.com" userId="a59b6147aa8c34aa" providerId="LiveId" clId="{E636EC1B-B465-45B1-952F-BEE76F2557A3}" dt="2020-03-27T08:50:33.869" v="1200" actId="20577"/>
          <ac:spMkLst>
            <pc:docMk/>
            <pc:sldMk cId="323592020" sldId="260"/>
            <ac:spMk id="2" creationId="{0EDA3FDF-24A2-4538-B3B8-0CC317B82D3D}"/>
          </ac:spMkLst>
        </pc:spChg>
        <pc:spChg chg="add del mod">
          <ac:chgData name="petri.hannonen@gmail.com" userId="a59b6147aa8c34aa" providerId="LiveId" clId="{E636EC1B-B465-45B1-952F-BEE76F2557A3}" dt="2020-03-27T08:50:40.869" v="1202"/>
          <ac:spMkLst>
            <pc:docMk/>
            <pc:sldMk cId="323592020" sldId="260"/>
            <ac:spMk id="3" creationId="{8CB20F75-6C32-4E81-BB03-759CF6549B04}"/>
          </ac:spMkLst>
        </pc:spChg>
        <pc:spChg chg="add mod">
          <ac:chgData name="petri.hannonen@gmail.com" userId="a59b6147aa8c34aa" providerId="LiveId" clId="{E636EC1B-B465-45B1-952F-BEE76F2557A3}" dt="2020-03-27T08:53:27.831" v="1217" actId="14100"/>
          <ac:spMkLst>
            <pc:docMk/>
            <pc:sldMk cId="323592020" sldId="260"/>
            <ac:spMk id="4" creationId="{7C3C5E1F-EDDD-44D8-AFA4-CB78A808FDEB}"/>
          </ac:spMkLst>
        </pc:spChg>
        <pc:spChg chg="add mod">
          <ac:chgData name="petri.hannonen@gmail.com" userId="a59b6147aa8c34aa" providerId="LiveId" clId="{E636EC1B-B465-45B1-952F-BEE76F2557A3}" dt="2020-03-27T08:54:57.944" v="1227" actId="207"/>
          <ac:spMkLst>
            <pc:docMk/>
            <pc:sldMk cId="323592020" sldId="260"/>
            <ac:spMk id="5" creationId="{B441FA7F-4A44-4D1D-9C2F-8F8518E3D34E}"/>
          </ac:spMkLst>
        </pc:spChg>
        <pc:spChg chg="add del mod">
          <ac:chgData name="petri.hannonen@gmail.com" userId="a59b6147aa8c34aa" providerId="LiveId" clId="{E636EC1B-B465-45B1-952F-BEE76F2557A3}" dt="2020-03-27T08:58:03.847" v="1236" actId="478"/>
          <ac:spMkLst>
            <pc:docMk/>
            <pc:sldMk cId="323592020" sldId="260"/>
            <ac:spMk id="10" creationId="{7B3AB35B-4E99-4896-8929-A7EA5D6A3B77}"/>
          </ac:spMkLst>
        </pc:spChg>
        <pc:spChg chg="add del mod">
          <ac:chgData name="petri.hannonen@gmail.com" userId="a59b6147aa8c34aa" providerId="LiveId" clId="{E636EC1B-B465-45B1-952F-BEE76F2557A3}" dt="2020-03-27T08:59:27.752" v="1256" actId="478"/>
          <ac:spMkLst>
            <pc:docMk/>
            <pc:sldMk cId="323592020" sldId="260"/>
            <ac:spMk id="11" creationId="{CA5D1178-3B5D-4083-8F6F-5DBFFACA5C33}"/>
          </ac:spMkLst>
        </pc:spChg>
        <pc:spChg chg="add mod">
          <ac:chgData name="petri.hannonen@gmail.com" userId="a59b6147aa8c34aa" providerId="LiveId" clId="{E636EC1B-B465-45B1-952F-BEE76F2557A3}" dt="2020-03-27T10:15:58.382" v="1283" actId="1076"/>
          <ac:spMkLst>
            <pc:docMk/>
            <pc:sldMk cId="323592020" sldId="260"/>
            <ac:spMk id="12" creationId="{14A1366B-B15E-4F74-9B12-655E6454350E}"/>
          </ac:spMkLst>
        </pc:spChg>
        <pc:picChg chg="add del mod">
          <ac:chgData name="petri.hannonen@gmail.com" userId="a59b6147aa8c34aa" providerId="LiveId" clId="{E636EC1B-B465-45B1-952F-BEE76F2557A3}" dt="2020-03-27T10:15:33.080" v="1278" actId="478"/>
          <ac:picMkLst>
            <pc:docMk/>
            <pc:sldMk cId="323592020" sldId="260"/>
            <ac:picMk id="7" creationId="{88877FAF-0623-49A4-AFE1-250C7E1DCDDF}"/>
          </ac:picMkLst>
        </pc:picChg>
        <pc:picChg chg="add mod">
          <ac:chgData name="petri.hannonen@gmail.com" userId="a59b6147aa8c34aa" providerId="LiveId" clId="{E636EC1B-B465-45B1-952F-BEE76F2557A3}" dt="2020-03-27T10:15:53.753" v="1282" actId="14100"/>
          <ac:picMkLst>
            <pc:docMk/>
            <pc:sldMk cId="323592020" sldId="260"/>
            <ac:picMk id="9" creationId="{D73649E8-B4F5-45D7-8387-78BE1B00EF91}"/>
          </ac:picMkLst>
        </pc:picChg>
      </pc:sldChg>
      <pc:sldChg chg="add del">
        <pc:chgData name="petri.hannonen@gmail.com" userId="a59b6147aa8c34aa" providerId="LiveId" clId="{E636EC1B-B465-45B1-952F-BEE76F2557A3}" dt="2020-03-27T08:45:25.470" v="1139"/>
        <pc:sldMkLst>
          <pc:docMk/>
          <pc:sldMk cId="1650270364" sldId="260"/>
        </pc:sldMkLst>
      </pc:sldChg>
      <pc:sldChg chg="modSp add del mod">
        <pc:chgData name="petri.hannonen@gmail.com" userId="a59b6147aa8c34aa" providerId="LiveId" clId="{E636EC1B-B465-45B1-952F-BEE76F2557A3}" dt="2020-03-27T08:46:21.656" v="1153" actId="2696"/>
        <pc:sldMkLst>
          <pc:docMk/>
          <pc:sldMk cId="4226145732" sldId="260"/>
        </pc:sldMkLst>
        <pc:spChg chg="mod">
          <ac:chgData name="petri.hannonen@gmail.com" userId="a59b6147aa8c34aa" providerId="LiveId" clId="{E636EC1B-B465-45B1-952F-BEE76F2557A3}" dt="2020-03-27T08:46:13.078" v="1152" actId="20577"/>
          <ac:spMkLst>
            <pc:docMk/>
            <pc:sldMk cId="4226145732" sldId="260"/>
            <ac:spMk id="2" creationId="{3B43C8FF-B134-45CC-B79F-152D5DBD09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4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70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6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00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8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7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9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7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53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76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75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11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A84352-A3C4-48F2-8F35-F12C87F161FC}" type="datetimeFigureOut">
              <a:rPr lang="fi-FI" smtClean="0"/>
              <a:t>29.3.2020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66803-E6E5-4E61-9099-4089A662DA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26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lkjarvi.fi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Marjaniemen_siirtolapuutarh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160B7F-A0C5-4D69-99C8-23031814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Map</a:t>
            </a:r>
            <a:r>
              <a:rPr lang="fi-FI" dirty="0"/>
              <a:t> Project for </a:t>
            </a:r>
            <a:r>
              <a:rPr lang="fi-FI" dirty="0" err="1"/>
              <a:t>Pälkjärven</a:t>
            </a:r>
            <a:r>
              <a:rPr lang="fi-FI" dirty="0"/>
              <a:t> Pitäjäseura ry.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C8C3E3B1-A493-4F99-A872-002350AA7155}"/>
              </a:ext>
            </a:extLst>
          </p:cNvPr>
          <p:cNvSpPr txBox="1"/>
          <p:nvPr/>
        </p:nvSpPr>
        <p:spPr>
          <a:xfrm>
            <a:off x="1295403" y="2573518"/>
            <a:ext cx="9601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Goal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is to </a:t>
            </a:r>
            <a:r>
              <a:rPr lang="fi-FI" dirty="0" err="1"/>
              <a:t>develop</a:t>
            </a:r>
            <a:r>
              <a:rPr lang="fi-FI" dirty="0"/>
              <a:t> and </a:t>
            </a:r>
            <a:r>
              <a:rPr lang="fi-FI" dirty="0" err="1"/>
              <a:t>implement</a:t>
            </a:r>
            <a:r>
              <a:rPr lang="fi-FI" dirty="0"/>
              <a:t> a </a:t>
            </a:r>
            <a:r>
              <a:rPr lang="fi-FI" dirty="0" err="1"/>
              <a:t>database</a:t>
            </a:r>
            <a:r>
              <a:rPr lang="fi-FI" dirty="0"/>
              <a:t>, to </a:t>
            </a:r>
            <a:r>
              <a:rPr lang="fi-FI" dirty="0" err="1"/>
              <a:t>implement</a:t>
            </a:r>
            <a:r>
              <a:rPr lang="fi-FI" dirty="0"/>
              <a:t> a web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integrate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application</a:t>
            </a:r>
            <a:r>
              <a:rPr lang="fi-FI" dirty="0"/>
              <a:t> to </a:t>
            </a:r>
            <a:r>
              <a:rPr lang="fi-FI" dirty="0">
                <a:hlinkClick r:id="rId2"/>
              </a:rPr>
              <a:t>www.palkjarvi.fi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live in Karelia, </a:t>
            </a:r>
            <a:r>
              <a:rPr lang="fi-FI" dirty="0" err="1"/>
              <a:t>Pälkjärvi</a:t>
            </a:r>
            <a:r>
              <a:rPr lang="fi-FI" dirty="0"/>
              <a:t> </a:t>
            </a:r>
            <a:r>
              <a:rPr lang="fi-FI" dirty="0" err="1"/>
              <a:t>area</a:t>
            </a:r>
            <a:r>
              <a:rPr lang="fi-FI" dirty="0"/>
              <a:t> in 1939.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,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buildings</a:t>
            </a:r>
            <a:r>
              <a:rPr lang="fi-FI" dirty="0"/>
              <a:t>, </a:t>
            </a:r>
            <a:r>
              <a:rPr lang="fi-FI" dirty="0" err="1"/>
              <a:t>houses</a:t>
            </a:r>
            <a:r>
              <a:rPr lang="fi-FI" dirty="0"/>
              <a:t>,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lived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and </a:t>
            </a:r>
            <a:r>
              <a:rPr lang="fi-FI" dirty="0" err="1"/>
              <a:t>pictures</a:t>
            </a:r>
            <a:r>
              <a:rPr lang="fi-FI" dirty="0"/>
              <a:t>/</a:t>
            </a:r>
            <a:r>
              <a:rPr lang="fi-FI" dirty="0" err="1"/>
              <a:t>videos</a:t>
            </a:r>
            <a:r>
              <a:rPr lang="fi-FI" dirty="0"/>
              <a:t> of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buildings</a:t>
            </a:r>
            <a:r>
              <a:rPr lang="fi-FI" dirty="0"/>
              <a:t> </a:t>
            </a:r>
            <a:r>
              <a:rPr lang="fi-FI" dirty="0" err="1"/>
              <a:t>looked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back</a:t>
            </a:r>
            <a:r>
              <a:rPr lang="fi-FI" dirty="0"/>
              <a:t> in 1939 and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ruins</a:t>
            </a:r>
            <a:r>
              <a:rPr lang="fi-FI" dirty="0"/>
              <a:t> look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for </a:t>
            </a:r>
            <a:r>
              <a:rPr lang="fi-FI" dirty="0" err="1"/>
              <a:t>anyone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target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/>
              <a:t>are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live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war</a:t>
            </a:r>
            <a:r>
              <a:rPr lang="fi-FI" dirty="0"/>
              <a:t> and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descendants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316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F97606-7286-4267-8587-74714D5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Functionality</a:t>
            </a:r>
            <a:r>
              <a:rPr lang="fi-FI" dirty="0"/>
              <a:t> for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F09B4941-1055-4D03-93A5-0EB8877014D1}"/>
              </a:ext>
            </a:extLst>
          </p:cNvPr>
          <p:cNvSpPr txBox="1"/>
          <p:nvPr/>
        </p:nvSpPr>
        <p:spPr>
          <a:xfrm>
            <a:off x="1395167" y="2743199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Search</a:t>
            </a:r>
            <a:r>
              <a:rPr lang="fi-FI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location</a:t>
            </a:r>
            <a:r>
              <a:rPr lang="fi-FI" dirty="0"/>
              <a:t> </a:t>
            </a:r>
            <a:r>
              <a:rPr lang="fi-FI" dirty="0" err="1"/>
              <a:t>coordinates</a:t>
            </a:r>
            <a:r>
              <a:rPr lang="fi-FI" dirty="0"/>
              <a:t> on a </a:t>
            </a:r>
            <a:r>
              <a:rPr lang="fi-FI" dirty="0" err="1"/>
              <a:t>map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on </a:t>
            </a:r>
            <a:r>
              <a:rPr lang="fi-FI" dirty="0" err="1"/>
              <a:t>coordinates</a:t>
            </a:r>
            <a:r>
              <a:rPr lang="fi-FI" dirty="0"/>
              <a:t> to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pictures</a:t>
            </a:r>
            <a:r>
              <a:rPr lang="fi-FI" dirty="0"/>
              <a:t>/</a:t>
            </a:r>
            <a:r>
              <a:rPr lang="fi-FI" dirty="0" err="1"/>
              <a:t>videos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a </a:t>
            </a:r>
            <a:r>
              <a:rPr lang="fi-FI" dirty="0" err="1"/>
              <a:t>location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administrator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data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76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0EDA3FDF-24A2-4538-B3B8-0CC317B82D3D}"/>
              </a:ext>
            </a:extLst>
          </p:cNvPr>
          <p:cNvSpPr txBox="1"/>
          <p:nvPr/>
        </p:nvSpPr>
        <p:spPr>
          <a:xfrm>
            <a:off x="820132" y="1036948"/>
            <a:ext cx="10558021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4000" dirty="0"/>
              <a:t>			</a:t>
            </a:r>
            <a:r>
              <a:rPr lang="fi-FI" sz="4000" dirty="0" err="1"/>
              <a:t>Title</a:t>
            </a:r>
            <a:endParaRPr lang="fi-FI" sz="40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C3C5E1F-EDDD-44D8-AFA4-CB78A808FDEB}"/>
              </a:ext>
            </a:extLst>
          </p:cNvPr>
          <p:cNvSpPr txBox="1"/>
          <p:nvPr/>
        </p:nvSpPr>
        <p:spPr>
          <a:xfrm>
            <a:off x="6759018" y="1101813"/>
            <a:ext cx="12254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2400" dirty="0" err="1"/>
              <a:t>Search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B441FA7F-4A44-4D1D-9C2F-8F8518E3D34E}"/>
              </a:ext>
            </a:extLst>
          </p:cNvPr>
          <p:cNvSpPr txBox="1"/>
          <p:nvPr/>
        </p:nvSpPr>
        <p:spPr>
          <a:xfrm>
            <a:off x="9106293" y="1101813"/>
            <a:ext cx="9049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2400" dirty="0" err="1"/>
              <a:t>Link</a:t>
            </a:r>
            <a:endParaRPr lang="fi-FI" sz="2400" dirty="0"/>
          </a:p>
        </p:txBody>
      </p:sp>
      <p:pic>
        <p:nvPicPr>
          <p:cNvPr id="9" name="Kuva 8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D73649E8-B4F5-45D7-8387-78BE1B00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5765" y="1899910"/>
            <a:ext cx="4038564" cy="4152098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14A1366B-B15E-4F74-9B12-655E6454350E}"/>
              </a:ext>
            </a:extLst>
          </p:cNvPr>
          <p:cNvSpPr/>
          <p:nvPr/>
        </p:nvSpPr>
        <p:spPr>
          <a:xfrm>
            <a:off x="1385740" y="1899910"/>
            <a:ext cx="5373278" cy="4152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000" dirty="0" err="1">
                <a:solidFill>
                  <a:schemeClr val="tx1"/>
                </a:solidFill>
              </a:rPr>
              <a:t>Search</a:t>
            </a:r>
            <a:r>
              <a:rPr lang="fi-FI" sz="4000" dirty="0">
                <a:solidFill>
                  <a:schemeClr val="tx1"/>
                </a:solidFill>
              </a:rPr>
              <a:t> </a:t>
            </a:r>
            <a:r>
              <a:rPr lang="fi-FI" sz="4000" dirty="0" err="1">
                <a:solidFill>
                  <a:schemeClr val="tx1"/>
                </a:solidFill>
              </a:rPr>
              <a:t>results</a:t>
            </a:r>
            <a:endParaRPr lang="fi-FI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B95E6C9B-4C17-41EC-BB5F-A92BCF432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" r="-94" b="51449"/>
          <a:stretch/>
        </p:blipFill>
        <p:spPr>
          <a:xfrm>
            <a:off x="1640264" y="609600"/>
            <a:ext cx="8748074" cy="563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49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aninen">
  <a:themeElements>
    <a:clrScheme name="Orgaaninen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aninen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anin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168</Words>
  <Application>Microsoft Office PowerPoint</Application>
  <PresentationFormat>Laajakuva</PresentationFormat>
  <Paragraphs>20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Orgaaninen</vt:lpstr>
      <vt:lpstr>Map Project for Pälkjärven Pitäjäseura ry.</vt:lpstr>
      <vt:lpstr>Functionality for end users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Project for Pälkjärven Pitäjäseura ry.</dc:title>
  <dc:creator>petri.hannonen@gmail.com</dc:creator>
  <cp:lastModifiedBy>petri.hannonen@gmail.com</cp:lastModifiedBy>
  <cp:revision>1</cp:revision>
  <dcterms:created xsi:type="dcterms:W3CDTF">2020-03-27T08:21:27Z</dcterms:created>
  <dcterms:modified xsi:type="dcterms:W3CDTF">2020-03-29T10:53:28Z</dcterms:modified>
</cp:coreProperties>
</file>