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udents.kiv.zcu.cz/~valesz/prujezd-vozidel/" TargetMode="External"/><Relationship Id="rId4" Type="http://schemas.openxmlformats.org/officeDocument/2006/relationships/hyperlink" Target="https://students.kiv.zcu.cz:3443/projects/aswi2018pivovar/wiki" TargetMode="External"/><Relationship Id="rId5" Type="http://schemas.openxmlformats.org/officeDocument/2006/relationships/hyperlink" Target="https://github.com/Prujezd-vozidel/Prujezd-vozidel-PK" TargetMode="External"/><Relationship Id="rId6" Type="http://schemas.openxmlformats.org/officeDocument/2006/relationships/hyperlink" Target="http://doprava.plzensky-kraj.cz/site/page?view=od-traffi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3600"/>
              <a:t>Zobrazení dat o průjezdu vozidel</a:t>
            </a:r>
            <a:endParaRPr sz="36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2" y="4160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ASWI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Stakeholders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278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Členové týmu: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David Pivovar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Michal Horký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Zdeněk Valeš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Jan Kohlíček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Mentoři: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Ing. Petr Pícha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Zobrazení dat o průjezdu vozidel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Webová aplikace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Stažení a zpracování dat z webu plzeňského kraje (doprava.plzensky-kraj.cz)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Zobrazeni radarů na mapě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Vyhledávání radarů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Zobrazení dat z vybraného zařízení (grafy průměrné rychlosti a počtu typů vozidel)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Zadavatel: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Ing. Martin Dostál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Plzeňský kraj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Architektura</a:t>
            </a:r>
            <a:r>
              <a:rPr lang="cs"/>
              <a:t> a použité technologie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279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Webová aplikace: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Bootstrap + SASS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AngularJS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Google Maps API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Moment.js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Chart.js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REST API: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PHP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Lumen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631225" y="2078875"/>
            <a:ext cx="279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Cron</a:t>
            </a:r>
            <a:r>
              <a:rPr lang="cs"/>
              <a:t>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PHP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Google Maps API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Databáze: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MySQL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Celkový přehled procesu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6 iterací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2 x 3 týdny (první 2 iterace)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4 x 2 týdny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3 schůzky se zákazníkem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od 3. iterace nám začal fungovat iterační proces (do té doby hlavně problémy s administrativou)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od 4. iterace posunut konec iterace na neděli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Průběh iterace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Team meeting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zh</a:t>
            </a:r>
            <a:r>
              <a:rPr lang="cs"/>
              <a:t>odnocení předchozí iterace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plánování následující (konec iterace nebo začátek nové)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nastavení priorit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Práce na úkolech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Team meeting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zhodnocení co je hotovo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kde jsou problémy - úprava naplánovaných úkolů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cs"/>
              <a:t>plán priorit do konce iterace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Práce na úkolech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Uzavření iterace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Celkový přehled iterací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s"/>
              <a:t>1. schůzka se zákazníkem, specifikace požadavků, wiki, hrubý plán aplikace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s"/>
              <a:t>Databáze, cron, dokončení specifikce a wiki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s"/>
              <a:t>REST API, UI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s"/>
              <a:t>Demo aplikace, verifikace stávajících funkcí, 2. schůzka se zákazníkem (předvedení dema, zhodnocení stavající aplikace, upřesnění detailů pro dokončení aplikace), </a:t>
            </a:r>
            <a:r>
              <a:rPr lang="cs"/>
              <a:t>technická dokumentace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s"/>
              <a:t>Grafy, optimalizace, technická dokumentace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s"/>
              <a:t>Export dat do CSV, přidání dalších možností pro grafy, finální testování, dokončení technické dokumentace, předání zákazníkovi (3. schůzka), uzavření projektu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Odkazy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u="sng">
                <a:solidFill>
                  <a:schemeClr val="hlink"/>
                </a:solidFill>
                <a:hlinkClick r:id="rId3"/>
              </a:rPr>
              <a:t>http://students.kiv.zcu.cz/~valesz/prujezd-vozidel/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https://students.kiv.zcu.cz:3443/projects/aswi2018pivovar/wiki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u="sng">
                <a:solidFill>
                  <a:schemeClr val="hlink"/>
                </a:solidFill>
                <a:hlinkClick r:id="rId5"/>
              </a:rPr>
              <a:t>https://github.com/Prujezd-vozidel/Prujezd-vozidel-PK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u="sng">
                <a:solidFill>
                  <a:schemeClr val="accent5"/>
                </a:solidFill>
                <a:hlinkClick r:id="rId6"/>
              </a:rPr>
              <a:t>http://doprava.plzensky-kraj.cz/site/page?view=od-traffic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