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  <p:embeddedFont>
      <p:font typeface="Source Sans Pro Light" panose="020B0403030403020204" pitchFamily="34" charset="0"/>
      <p:regular r:id="rId11"/>
      <p:bold r:id="rId12"/>
      <p:italic r:id="rId13"/>
      <p:boldItalic r:id="rId14"/>
    </p:embeddedFont>
    <p:embeddedFont>
      <p:font typeface="Source Sans Pro SemiBold" panose="020B06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8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644ef15d6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76cf7eb09_0_2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476cf7eb0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4ef15d6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644ef15d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l="7036" r="53053"/>
          <a:stretch/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None/>
              <a:defRPr sz="3600" b="1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/>
              <a:buNone/>
              <a:defRPr sz="10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/>
              <a:buNone/>
              <a:defRPr sz="7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/>
              <a:buNone/>
              <a:defRPr sz="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/>
              <a:buNone/>
              <a:defRPr sz="1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  <a:defRPr sz="15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None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None/>
              <a:defRPr sz="9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/>
              <a:buNone/>
              <a:defRPr sz="75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/>
              <a:buChar char="•"/>
              <a:defRPr sz="135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10" i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910" i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/>
              <a:buNone/>
              <a:defRPr sz="210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/>
              <a:buNone/>
              <a:defRPr sz="1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3">
          <p15:clr>
            <a:srgbClr val="F26B43"/>
          </p15:clr>
        </p15:guide>
        <p15:guide id="4" orient="horz" pos="293">
          <p15:clr>
            <a:srgbClr val="F26B43"/>
          </p15:clr>
        </p15:guide>
        <p15:guide id="5" pos="5567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5363">
          <p15:clr>
            <a:srgbClr val="F26B43"/>
          </p15:clr>
        </p15:guide>
        <p15:guide id="8" pos="5296">
          <p15:clr>
            <a:srgbClr val="F26B43"/>
          </p15:clr>
        </p15:guide>
        <p15:guide id="9" pos="1757">
          <p15:clr>
            <a:srgbClr val="F26B43"/>
          </p15:clr>
        </p15:guide>
        <p15:guide id="10" pos="40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600" dirty="0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[Data Analyst Skills Bootcamp Portfolio and Evidence]</a:t>
            </a: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rgbClr val="59595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[AJ Fairweather]</a:t>
            </a:r>
            <a:endParaRPr sz="2000" dirty="0">
              <a:solidFill>
                <a:srgbClr val="595959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9" name="Google Shape;129;p23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06800" y="989850"/>
            <a:ext cx="6678900" cy="384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graduating from the University of Kent – Canterbury with a degree in Physics, </a:t>
            </a:r>
            <a:r>
              <a:rPr lang="en-GB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moved into a technical role as a laboratry technician, before working my way up to a test engineer.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participating in an intensive Python for Data Analysts bootcamp from Cambridge Sparks I have gained relevant experience in data preparation, presentation and analysis for a wide range of data-sets, both scientific and civil.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bootcamp also helped me grow in confidence and also develop my teamwork and leadership skills.</a:t>
            </a:r>
            <a:endParaRPr lang="en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 find most interesting in a career in data is the versitility of analysis and the value that data has for all industries, both for the private and public sectors.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Hoping to continue my scientific pursuits, and to find work in the physical science industry to </a:t>
            </a: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continue working on my passion.</a:t>
            </a:r>
            <a:endParaRPr lang="en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for current portfolio projects: </a:t>
            </a:r>
            <a:r>
              <a:rPr lang="en-GB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https://github.com/Prunedface?tab=repositories</a:t>
            </a:r>
            <a:endParaRPr lang="en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>
            <a:spLocks noGrp="1"/>
          </p:cNvSpPr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8" name="Google Shape;138;p24"/>
          <p:cNvSpPr>
            <a:spLocks noGrp="1"/>
          </p:cNvSpPr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dirty="0"/>
              <a:t>AJ Fairweather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data add value to organisations?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Put simply, data helps us to solve problems.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using metrics to track and review key metrics of a business we can uncover areas that the buisness excels at and also discover what areas require improvement.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science and data analysis allows us to find this information at speed, and therefore decrease time required implement positive action, increasing efficiency. </a:t>
            </a:r>
            <a:endParaRPr sz="15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Source Sans Pro Light</vt:lpstr>
      <vt:lpstr>Source Sans Pro SemiBold</vt:lpstr>
      <vt:lpstr>Source Sans Pro</vt:lpstr>
      <vt:lpstr>Arial</vt:lpstr>
      <vt:lpstr>Avenir</vt:lpstr>
      <vt:lpstr>Simple Light</vt:lpstr>
      <vt:lpstr>Cambridge_Spark_Slide_Master</vt:lpstr>
      <vt:lpstr>PowerPoint Presentation</vt:lpstr>
      <vt:lpstr>Introduction</vt:lpstr>
      <vt:lpstr>How does data add value to organisations?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 Fairweather</cp:lastModifiedBy>
  <cp:revision>1</cp:revision>
  <dcterms:modified xsi:type="dcterms:W3CDTF">2024-05-25T00:26:39Z</dcterms:modified>
</cp:coreProperties>
</file>