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1"/>
      <p:bold r:id="rId12"/>
      <p:italic r:id="rId13"/>
      <p:boldItalic r:id="rId14"/>
    </p:embeddedFont>
    <p:embeddedFont>
      <p:font typeface="Source Sans Pro Light" panose="020B0403030403020204" pitchFamily="34" charset="0"/>
      <p:regular r:id="rId15"/>
      <p:bold r:id="rId16"/>
      <p:italic r:id="rId17"/>
      <p:boldItalic r:id="rId18"/>
    </p:embeddedFont>
    <p:embeddedFont>
      <p:font typeface="Source Sans Pro SemiBold" panose="020B06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1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4ef15d69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644ef15d6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76cf7eb09_0_2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476cf7eb0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44ef15d6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644ef15d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4ef15d6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644ef15d6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44ef15d6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644ef15d6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44ef15d69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644ef15d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age">
  <p:cSld name="Title_Page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>
            <a:off x="658309" y="1489243"/>
            <a:ext cx="3103500" cy="3683100"/>
          </a:xfrm>
          <a:prstGeom prst="parallelogram">
            <a:avLst>
              <a:gd name="adj" fmla="val 722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723575" y="-30449"/>
            <a:ext cx="4383300" cy="5188800"/>
          </a:xfrm>
          <a:prstGeom prst="parallelogram">
            <a:avLst>
              <a:gd name="adj" fmla="val 7229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l="7036" r="53053"/>
          <a:stretch/>
        </p:blipFill>
        <p:spPr>
          <a:xfrm>
            <a:off x="1608507" y="-39537"/>
            <a:ext cx="3120000" cy="5211900"/>
          </a:xfrm>
          <a:prstGeom prst="parallelogram">
            <a:avLst>
              <a:gd name="adj" fmla="val 58143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Logo_Picture">
  <p:cSld name="White_Logo_Picture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06807" y="825536"/>
            <a:ext cx="8094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None/>
              <a:defRPr sz="3600" b="1" i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05991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305991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3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4"/>
          </p:nvPr>
        </p:nvSpPr>
        <p:spPr>
          <a:xfrm>
            <a:off x="1784396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5"/>
          </p:nvPr>
        </p:nvSpPr>
        <p:spPr>
          <a:xfrm>
            <a:off x="1784396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6"/>
          </p:nvPr>
        </p:nvSpPr>
        <p:spPr>
          <a:xfrm>
            <a:off x="1849411" y="2765828"/>
            <a:ext cx="11598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7"/>
          </p:nvPr>
        </p:nvSpPr>
        <p:spPr>
          <a:xfrm>
            <a:off x="3257179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8"/>
          </p:nvPr>
        </p:nvSpPr>
        <p:spPr>
          <a:xfrm>
            <a:off x="3257179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9"/>
          </p:nvPr>
        </p:nvSpPr>
        <p:spPr>
          <a:xfrm>
            <a:off x="3322194" y="2765828"/>
            <a:ext cx="1159800" cy="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3"/>
          </p:nvPr>
        </p:nvSpPr>
        <p:spPr>
          <a:xfrm>
            <a:off x="4735584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4"/>
          </p:nvPr>
        </p:nvSpPr>
        <p:spPr>
          <a:xfrm>
            <a:off x="4735584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5"/>
          </p:nvPr>
        </p:nvSpPr>
        <p:spPr>
          <a:xfrm>
            <a:off x="4800599" y="2765828"/>
            <a:ext cx="1159800" cy="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6"/>
          </p:nvPr>
        </p:nvSpPr>
        <p:spPr>
          <a:xfrm>
            <a:off x="6185882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7"/>
          </p:nvPr>
        </p:nvSpPr>
        <p:spPr>
          <a:xfrm>
            <a:off x="6185882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8"/>
          </p:nvPr>
        </p:nvSpPr>
        <p:spPr>
          <a:xfrm>
            <a:off x="6250897" y="2765828"/>
            <a:ext cx="1159800" cy="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9"/>
          </p:nvPr>
        </p:nvSpPr>
        <p:spPr>
          <a:xfrm>
            <a:off x="7624938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0"/>
          </p:nvPr>
        </p:nvSpPr>
        <p:spPr>
          <a:xfrm>
            <a:off x="7624938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1"/>
          </p:nvPr>
        </p:nvSpPr>
        <p:spPr>
          <a:xfrm>
            <a:off x="7689953" y="2765828"/>
            <a:ext cx="1159800" cy="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2"/>
          </p:nvPr>
        </p:nvSpPr>
        <p:spPr>
          <a:xfrm>
            <a:off x="1784757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3"/>
          </p:nvPr>
        </p:nvSpPr>
        <p:spPr>
          <a:xfrm>
            <a:off x="3245528" y="1774802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4"/>
          </p:nvPr>
        </p:nvSpPr>
        <p:spPr>
          <a:xfrm>
            <a:off x="4735584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5"/>
          </p:nvPr>
        </p:nvSpPr>
        <p:spPr>
          <a:xfrm>
            <a:off x="6185882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6"/>
          </p:nvPr>
        </p:nvSpPr>
        <p:spPr>
          <a:xfrm>
            <a:off x="7624938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7"/>
          </p:nvPr>
        </p:nvSpPr>
        <p:spPr>
          <a:xfrm>
            <a:off x="305991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Light">
  <p:cSld name="Divider_Ligh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06807" y="2076454"/>
            <a:ext cx="5602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 b="1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05991" y="2916621"/>
            <a:ext cx="5602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Dark_2">
  <p:cSld name="Layout_Dark_2">
    <p:bg>
      <p:bgPr>
        <a:solidFill>
          <a:srgbClr val="00235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06807" y="400511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1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10" b="0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910" b="0" i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Light_Blue">
  <p:cSld name="Layout_Light_Blue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/>
              <a:buNone/>
              <a:defRPr sz="1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/>
              <a:buNone/>
              <a:defRPr sz="1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1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10" i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910" i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06807" y="472424"/>
            <a:ext cx="8094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urce Sans Pro SemiBold"/>
              <a:buNone/>
              <a:defRPr sz="2100" i="0" u="none" strike="noStrike" cap="non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-212651"/>
            <a:ext cx="164700" cy="16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697138" y="-212651"/>
            <a:ext cx="164700" cy="16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91386" y="-212651"/>
            <a:ext cx="164700" cy="16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8785" y="-212651"/>
            <a:ext cx="164700" cy="16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6183" y="-212651"/>
            <a:ext cx="164700" cy="16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884537" y="-212651"/>
            <a:ext cx="164700" cy="16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90543" y="-212651"/>
            <a:ext cx="164700" cy="16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55348" y="-212651"/>
            <a:ext cx="164700" cy="16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440089" y="-212651"/>
            <a:ext cx="164700" cy="16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624830" y="-212651"/>
            <a:ext cx="164700" cy="16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6300" y="961250"/>
            <a:ext cx="33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93">
          <p15:clr>
            <a:srgbClr val="F26B43"/>
          </p15:clr>
        </p15:guide>
        <p15:guide id="4" orient="horz" pos="293">
          <p15:clr>
            <a:srgbClr val="F26B43"/>
          </p15:clr>
        </p15:guide>
        <p15:guide id="5" pos="5567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5363">
          <p15:clr>
            <a:srgbClr val="F26B43"/>
          </p15:clr>
        </p15:guide>
        <p15:guide id="8" pos="5296">
          <p15:clr>
            <a:srgbClr val="F26B43"/>
          </p15:clr>
        </p15:guide>
        <p15:guide id="9" pos="1757">
          <p15:clr>
            <a:srgbClr val="F26B43"/>
          </p15:clr>
        </p15:guide>
        <p15:guide id="10" pos="40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247975" y="1278750"/>
            <a:ext cx="47349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00" dirty="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COVID Data Analysis</a:t>
            </a: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rgbClr val="59595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AJ Fairweather</a:t>
            </a:r>
            <a:endParaRPr sz="2000" dirty="0">
              <a:solidFill>
                <a:srgbClr val="595959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7294599" y="337168"/>
            <a:ext cx="1849500" cy="25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9" name="Google Shape;129;p23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2" name="Google Shape;132;p23"/>
          <p:cNvSpPr txBox="1"/>
          <p:nvPr/>
        </p:nvSpPr>
        <p:spPr>
          <a:xfrm>
            <a:off x="306800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World in Data has produced a Coronvirus data set, our aim is to analyse this set using specific asignments.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was done by: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preparation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Numerical operations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In-built functions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actions were performed to find insights in specific instances regarding the coronavirus and in a global context and conditions for each country.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8" name="Google Shape;138;p24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Summary of Accomplishments</a:t>
            </a:r>
            <a:endParaRPr dirty="0"/>
          </a:p>
        </p:txBody>
      </p:sp>
      <p:sp>
        <p:nvSpPr>
          <p:cNvPr id="141" name="Google Shape;141;p24"/>
          <p:cNvSpPr txBox="1"/>
          <p:nvPr/>
        </p:nvSpPr>
        <p:spPr>
          <a:xfrm>
            <a:off x="249125" y="989850"/>
            <a:ext cx="6678900" cy="362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Situation: Given the Our World in Data dataset of the coronavirus, complete a series of assignments.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Objective: Gain insights into various aspects of the data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Action: Utilizing the pandas, data-frame properties, data preparation, conditionals, functions, and mathematical operators on the data to gather information required in the assignments.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Results: Assignment was completed with 81.25% of tasks implemented correctly.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Aftermaths: Additional development of skills involving data-frame preparation. If this task was to be redone, additional time would be spent researching f-strings and the best way of formatting functions.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25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Coronavirus Analysis</a:t>
            </a:r>
            <a:endParaRPr dirty="0"/>
          </a:p>
        </p:txBody>
      </p:sp>
      <p:sp>
        <p:nvSpPr>
          <p:cNvPr id="150" name="Google Shape;150;p25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 example of an assignment: Finding the sum of the population of all countries that had no deaths as a result of the virus, then to have this presented to the nearest million.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this task, the use of in built functions, dataframe preparation and mathematical operators was required to gain the correct value.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9CB6A-A8F3-3D01-B86B-471393DDF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2585"/>
            <a:ext cx="9144000" cy="23110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5" name="Google Shape;165;p27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Coronavirus Analysis</a:t>
            </a:r>
            <a:endParaRPr dirty="0"/>
          </a:p>
        </p:txBody>
      </p:sp>
      <p:sp>
        <p:nvSpPr>
          <p:cNvPr id="168" name="Google Shape;168;p27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series of asignments requried a new dataframe to be created, and then by use of mathematical operators and in built functions discover properties of the data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assignments was able to develop a method of finding the average total deaths per million where  hospital beds per thousand and higher and lower than the mean hospital beds per thousand.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Coronavirus Analysis - Evidence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3688D-8828-E22D-180F-01876237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33" y="1113990"/>
            <a:ext cx="6219333" cy="35706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6" name="Google Shape;156;p26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Coronavirus Analysis - Evidence</a:t>
            </a:r>
            <a:endParaRPr dirty="0"/>
          </a:p>
        </p:txBody>
      </p:sp>
      <p:sp>
        <p:nvSpPr>
          <p:cNvPr id="159" name="Google Shape;159;p26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D6CB0-6502-06D9-6E4D-85CF9B75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849" y="989850"/>
            <a:ext cx="6550301" cy="38298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mbridge_Spark_Slide_Master">
  <a:themeElements>
    <a:clrScheme name="TPA">
      <a:dk1>
        <a:srgbClr val="000000"/>
      </a:dk1>
      <a:lt1>
        <a:srgbClr val="FFFFFF"/>
      </a:lt1>
      <a:dk2>
        <a:srgbClr val="6DC1B9"/>
      </a:dk2>
      <a:lt2>
        <a:srgbClr val="384250"/>
      </a:lt2>
      <a:accent1>
        <a:srgbClr val="B89D4F"/>
      </a:accent1>
      <a:accent2>
        <a:srgbClr val="AADADA"/>
      </a:accent2>
      <a:accent3>
        <a:srgbClr val="F7F9FA"/>
      </a:accent3>
      <a:accent4>
        <a:srgbClr val="0098A7"/>
      </a:accent4>
      <a:accent5>
        <a:srgbClr val="384250"/>
      </a:accent5>
      <a:accent6>
        <a:srgbClr val="F3F3F3"/>
      </a:accent6>
      <a:hlink>
        <a:srgbClr val="0098A7"/>
      </a:hlink>
      <a:folHlink>
        <a:srgbClr val="249D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332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Source Sans Pro SemiBold</vt:lpstr>
      <vt:lpstr>Arial</vt:lpstr>
      <vt:lpstr>Avenir</vt:lpstr>
      <vt:lpstr>Source Sans Pro</vt:lpstr>
      <vt:lpstr>Source Sans Pro Light</vt:lpstr>
      <vt:lpstr>Simple Light</vt:lpstr>
      <vt:lpstr>Cambridge_Spark_Slide_Master</vt:lpstr>
      <vt:lpstr>PowerPoint Presentation</vt:lpstr>
      <vt:lpstr>Introduction</vt:lpstr>
      <vt:lpstr>Summary of Accomplishments</vt:lpstr>
      <vt:lpstr>Coronavirus Analysis</vt:lpstr>
      <vt:lpstr>Coronavirus Analysis</vt:lpstr>
      <vt:lpstr>Coronavirus Analysis - Evidence</vt:lpstr>
      <vt:lpstr>Coronavirus Analysis - Evidence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AJ Fairweather</cp:lastModifiedBy>
  <cp:revision>3</cp:revision>
  <dcterms:modified xsi:type="dcterms:W3CDTF">2024-05-25T00:08:46Z</dcterms:modified>
</cp:coreProperties>
</file>