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61" r:id="rId4"/>
    <p:sldId id="279" r:id="rId5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3462-AD14-4C23-9513-7BDBFD55A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68CC4-CFE2-450B-9807-F1D344828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D6842-23DD-40A0-9289-B4CE9CBE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2219-DFC2-4141-8A22-0EE0CA03A1E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2BBFD-AC4A-4045-89DE-299C5701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6B00C-B9ED-482F-8CE2-5BD13AA1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A436-86B1-48F5-A295-9C4A6576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3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396F-651E-4E3D-ADF9-BBF5130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7AABC-223B-45A0-8279-0ED778548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45172-BEC6-4EE4-B10D-01786B83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2219-DFC2-4141-8A22-0EE0CA03A1E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23E9-1A2D-4F5E-AF1D-2652361F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4950-D7EF-4EC4-845F-FE43D5F5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A436-86B1-48F5-A295-9C4A6576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FE79B-681E-4622-9463-5F0E74BEE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FAB55-267A-488F-BEBA-D0BD71E1C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C1238-8BB0-4D37-B25C-7046B23B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2219-DFC2-4141-8A22-0EE0CA03A1E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A433C-EAA8-42CE-B16B-80CAA79B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A0235-54F8-4D64-8ABF-4F3DA2C6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A436-86B1-48F5-A295-9C4A6576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8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943B-6973-4643-A49E-79D511AC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E87D-4443-49FC-8C9E-D9199901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09BBC-42EF-4CF9-B7A7-6724A4BC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2219-DFC2-4141-8A22-0EE0CA03A1E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24E98-89AD-4D4C-9E06-26B5C8C6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5C878-F1E3-412E-88F5-13EA8F4E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A436-86B1-48F5-A295-9C4A6576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2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F585-B1FC-4B63-8B5D-38FEEF30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1D665-1442-4149-B5B6-FF84A0511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86084-CF1B-4D6B-86BE-04D60BB0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2219-DFC2-4141-8A22-0EE0CA03A1E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86683-D251-4FAC-9CFC-94A30F13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51C6F-2E1A-4BB8-A1BA-BD0A5A42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A436-86B1-48F5-A295-9C4A6576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B6CA-786A-4085-B5FF-BE6AD84C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0B969-16DC-4E11-B758-8AC8221EB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B8942-7FC5-48E7-AF44-592DC5A00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2407F-2464-45B7-95FF-3213FC73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2219-DFC2-4141-8A22-0EE0CA03A1E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65280-180D-416C-A687-4C185FE1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9E542-14F3-448C-B293-1C33DE80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A436-86B1-48F5-A295-9C4A6576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4D99-A5F7-4CCE-8863-CFDDA292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1044A-F1C6-4EAA-AC04-2221E1CE5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BC028-8320-4F2C-96EB-57B35B0B4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80F7D-31CB-4D9B-BC85-888CC3A87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6FC628-965D-4EF5-9991-342F6A74E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7CF81-99E4-446B-812F-3359C07D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2219-DFC2-4141-8A22-0EE0CA03A1E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C735A-9567-4168-BACF-717DADCC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79B00-1FF9-402D-9071-57F3D166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A436-86B1-48F5-A295-9C4A6576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8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2FA6-A1EA-4A96-9E36-4A0853A1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55314-7C49-49EA-BE95-7FBEB02F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2219-DFC2-4141-8A22-0EE0CA03A1E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FB7E4-43F4-42DD-9AD4-5EE85394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2B3B7-5015-431A-8E44-6C09AF67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A436-86B1-48F5-A295-9C4A6576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7E1FD-041F-4F85-A25C-F7DDD3A3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2219-DFC2-4141-8A22-0EE0CA03A1E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5CF59-4107-452C-844E-1CEBC5C7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84B6F-E0DE-448A-A3B3-1A439F56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A436-86B1-48F5-A295-9C4A6576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232A-C529-4574-A112-AE5BDD18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3E930-B209-49AD-AF11-108D9A904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F7356-1D65-4ADF-8AC6-3C5D608B7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AE01E-CB56-4FDE-A1AF-06904B4D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2219-DFC2-4141-8A22-0EE0CA03A1E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D826F-E112-4FF1-A377-D53E5DB4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B2912-E4D3-46FC-A9B7-7B0D4F31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A436-86B1-48F5-A295-9C4A6576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2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F994-A74D-402A-98AD-D7CF87E5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E0862-1215-4C33-B307-92E320F96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D574B-4246-482A-97DF-447FD9EEC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7A08E-BA15-4F1B-8592-2C6E74D1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2219-DFC2-4141-8A22-0EE0CA03A1E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2D1B5-8813-4E0B-A8A9-86980B88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1736D-8A54-4A49-944B-C3552854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A436-86B1-48F5-A295-9C4A6576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8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BE2914-ABDB-425F-9230-F454E9F5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B4128-F905-4DBF-82C8-B1458B8AA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D2C7B-7C8F-4ED9-87FC-653DE5DEF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E2219-DFC2-4141-8A22-0EE0CA03A1E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77F01-CCEF-49C8-9A56-A260B982D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521D1-328E-4209-8579-29C782831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9A436-86B1-48F5-A295-9C4A6576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8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B840-504E-4E13-93D4-CFF52FDE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766"/>
            <a:ext cx="10515600" cy="605030"/>
          </a:xfrm>
        </p:spPr>
        <p:txBody>
          <a:bodyPr>
            <a:normAutofit/>
          </a:bodyPr>
          <a:lstStyle/>
          <a:p>
            <a:r>
              <a:rPr lang="en-US" sz="800" dirty="0"/>
              <a:t>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4ACA8F-0C41-4730-BE53-429AA15E0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B507AC-25BD-4565-85CF-90A01CE6BC7D}"/>
              </a:ext>
            </a:extLst>
          </p:cNvPr>
          <p:cNvSpPr/>
          <p:nvPr/>
        </p:nvSpPr>
        <p:spPr>
          <a:xfrm>
            <a:off x="189571" y="410544"/>
            <a:ext cx="1150805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ONDO STATE LAND USE CHARGE PAYMENT MADE EASY (1)</a:t>
            </a:r>
          </a:p>
          <a:p>
            <a:pPr algn="ctr"/>
            <a:endParaRPr lang="en-US" sz="2000" b="1" dirty="0"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Ondo State Land Use Charge Law was passed in 2014 by the previous administration.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endParaRPr lang="en-US" sz="2000" dirty="0"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 implementation using technology is what is commencing now.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endParaRPr lang="en-US" sz="2000" dirty="0"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law, all arrears from 2014 are expected to be paid, however Mr Governor, </a:t>
            </a:r>
            <a:r>
              <a:rPr lang="en-US" sz="2000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Oluwarotimi</a:t>
            </a:r>
            <a:r>
              <a:rPr lang="en-US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Odunayo</a:t>
            </a:r>
            <a:r>
              <a:rPr lang="en-US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Akeredolu</a:t>
            </a:r>
            <a:r>
              <a:rPr lang="en-US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(SAN) has graciously waived the payment of previous years (2014, 2015, 2016) and granted amnesty rates for year 2017 and 2018. This is in order to give a human face to the tax.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endParaRPr lang="en-US" sz="2000" dirty="0"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LUC is also very convenient to pay. You can pay from any bank ATM, internet banking, mobile banking or the banking hall.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endParaRPr lang="en-US" sz="2000" dirty="0"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all the absentee landlords or people with country homes in Ondo State but live in Lagos and even abroad, all you need is ask someone to take a picture of the LUC bill and have it sent to you via </a:t>
            </a:r>
            <a:r>
              <a:rPr lang="en-US" sz="2000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lang="en-US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from there you pick the Bill Number and you key that into your bank or the </a:t>
            </a:r>
            <a:r>
              <a:rPr lang="en-US" sz="2000" dirty="0" err="1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quickteller</a:t>
            </a:r>
            <a:r>
              <a:rPr lang="en-US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internet banking platform and you will make payment.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endParaRPr lang="en-US" sz="2000" dirty="0"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Very simple, very easy.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60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B840-504E-4E13-93D4-CFF52FDE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766"/>
            <a:ext cx="10515600" cy="605030"/>
          </a:xfrm>
        </p:spPr>
        <p:txBody>
          <a:bodyPr>
            <a:normAutofit/>
          </a:bodyPr>
          <a:lstStyle/>
          <a:p>
            <a:r>
              <a:rPr lang="en-US" sz="800" dirty="0"/>
              <a:t>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4ACA8F-0C41-4730-BE53-429AA15E0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B507AC-25BD-4565-85CF-90A01CE6BC7D}"/>
              </a:ext>
            </a:extLst>
          </p:cNvPr>
          <p:cNvSpPr/>
          <p:nvPr/>
        </p:nvSpPr>
        <p:spPr>
          <a:xfrm>
            <a:off x="200722" y="733930"/>
            <a:ext cx="1150805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LAND USE CHARGE PAYMENT MADE EASY (2)</a:t>
            </a:r>
          </a:p>
          <a:p>
            <a:pPr algn="ctr"/>
            <a:endParaRPr lang="en-US" sz="2000" b="1" dirty="0"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8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Enumerators from the office of the Ondo State Board of Internal Revenue will visit your property to deliver a letter titled 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800" i="1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“Notice of visit for Ondo State Land Use enumeration exercise”  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sz="2800" i="1" dirty="0"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letter is to inform the property owner of our intention to visit their property for the purpose of enumeration.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estimated date of visit will be stated on the letter.</a:t>
            </a:r>
          </a:p>
          <a:p>
            <a:pPr marL="228600" marR="0" algn="just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marR="0" algn="just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6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B840-504E-4E13-93D4-CFF52FDE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766"/>
            <a:ext cx="10515600" cy="605030"/>
          </a:xfrm>
        </p:spPr>
        <p:txBody>
          <a:bodyPr>
            <a:normAutofit/>
          </a:bodyPr>
          <a:lstStyle/>
          <a:p>
            <a:r>
              <a:rPr lang="en-US" sz="800" dirty="0"/>
              <a:t>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4ACA8F-0C41-4730-BE53-429AA15E0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B507AC-25BD-4565-85CF-90A01CE6BC7D}"/>
              </a:ext>
            </a:extLst>
          </p:cNvPr>
          <p:cNvSpPr/>
          <p:nvPr/>
        </p:nvSpPr>
        <p:spPr>
          <a:xfrm>
            <a:off x="200722" y="241076"/>
            <a:ext cx="11508058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LAND USE CHARGE PAYMENT MADE EASY (3)</a:t>
            </a:r>
          </a:p>
          <a:p>
            <a:pPr algn="ctr"/>
            <a:endParaRPr lang="en-US" sz="2000" b="1" dirty="0"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Enumerators from the office of the Ondo State Board of Internal Revenue will come back on the promised date or soon thereafter to do the following: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take pictures of the exterior of the property and </a:t>
            </a:r>
          </a:p>
          <a:p>
            <a:pPr marL="514350" marR="0" lvl="0" indent="-51435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Obtain the name of the property owner.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endParaRPr lang="en-US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Members of the Nigerian Institution of Estate Surveyors and Valuers Ondo State Chapter will also come to your premise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to value the property. They will do the following :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endParaRPr lang="en-US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lvl="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Ask for name of property owner</a:t>
            </a:r>
          </a:p>
          <a:p>
            <a:pPr marL="457200" marR="0" lvl="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Take measurement of the building</a:t>
            </a:r>
          </a:p>
          <a:p>
            <a:pPr marL="457200" marR="0" lvl="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Ask for name of property occupier if different from property owner</a:t>
            </a:r>
          </a:p>
          <a:p>
            <a:pPr marL="457200" marR="0" lvl="0" indent="-457200" algn="just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Ask for number of rooms in the building. </a:t>
            </a:r>
            <a:endParaRPr lang="en-US" sz="1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marR="0" algn="just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pPr marL="228600" marR="0" algn="jus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Please note: do not allow anyone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into your personal living quarters</a:t>
            </a:r>
            <a:endParaRPr lang="en-US" b="1" dirty="0">
              <a:solidFill>
                <a:schemeClr val="accent2">
                  <a:lumMod val="7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marR="0" algn="just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33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B840-504E-4E13-93D4-CFF52FDE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766"/>
            <a:ext cx="10515600" cy="605030"/>
          </a:xfrm>
        </p:spPr>
        <p:txBody>
          <a:bodyPr>
            <a:normAutofit/>
          </a:bodyPr>
          <a:lstStyle/>
          <a:p>
            <a:r>
              <a:rPr lang="en-US" sz="800" dirty="0"/>
              <a:t>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4ACA8F-0C41-4730-BE53-429AA15E0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800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B507AC-25BD-4565-85CF-90A01CE6BC7D}"/>
              </a:ext>
            </a:extLst>
          </p:cNvPr>
          <p:cNvSpPr/>
          <p:nvPr/>
        </p:nvSpPr>
        <p:spPr>
          <a:xfrm>
            <a:off x="200722" y="241076"/>
            <a:ext cx="1150805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LAND USE CHARGE PAYMENT MADE EASY (4)</a:t>
            </a:r>
          </a:p>
          <a:p>
            <a:pPr algn="ctr"/>
            <a:endParaRPr lang="en-US" sz="2000" b="1" dirty="0"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the enumeration, the Ondo State Board of Internal Revenue Staff will come back to deliver your land use charge bill to your house. The bill is fully printed,  </a:t>
            </a:r>
            <a:r>
              <a:rPr lang="en-US" sz="2400" i="1" u="sng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hand writing on it.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endParaRPr lang="en-US" sz="2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receipt of your bill, you are expected to pay within 30days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endParaRPr lang="en-US" sz="2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pay into any of the banks listed behind the land use charge bill.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endParaRPr lang="en-US" sz="2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payment at the bank, you are expected to go to the nearest tax Station to your location to collect your Electronic Treasury Receipt (e. receipt).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do not have the time to go to the tax Station, the enumerators will come back to deliver your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e.receipt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your house eventually.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completes the process of payment.</a:t>
            </a:r>
          </a:p>
        </p:txBody>
      </p:sp>
    </p:spTree>
    <p:extLst>
      <p:ext uri="{BB962C8B-B14F-4D97-AF65-F5344CB8AC3E}">
        <p14:creationId xmlns:p14="http://schemas.microsoft.com/office/powerpoint/2010/main" val="1634373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434</Words>
  <Application>Microsoft Office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.</vt:lpstr>
      <vt:lpstr>.</vt:lpstr>
      <vt:lpstr>.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 USE CHARGE</dc:title>
  <dc:creator>Tolu Adegbie</dc:creator>
  <cp:lastModifiedBy>Adebusayo</cp:lastModifiedBy>
  <cp:revision>27</cp:revision>
  <cp:lastPrinted>2018-08-13T18:09:03Z</cp:lastPrinted>
  <dcterms:created xsi:type="dcterms:W3CDTF">2018-07-04T17:06:38Z</dcterms:created>
  <dcterms:modified xsi:type="dcterms:W3CDTF">2018-08-14T13:04:15Z</dcterms:modified>
</cp:coreProperties>
</file>