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7E6AB2-53ED-49C2-AFE1-DEFF985928D2}"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E6AB2-53ED-49C2-AFE1-DEFF985928D2}"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E6AB2-53ED-49C2-AFE1-DEFF985928D2}"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E6AB2-53ED-49C2-AFE1-DEFF985928D2}"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7E6AB2-53ED-49C2-AFE1-DEFF985928D2}"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7E6AB2-53ED-49C2-AFE1-DEFF985928D2}"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7E6AB2-53ED-49C2-AFE1-DEFF985928D2}"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7E6AB2-53ED-49C2-AFE1-DEFF985928D2}"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E6AB2-53ED-49C2-AFE1-DEFF985928D2}"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7E6AB2-53ED-49C2-AFE1-DEFF985928D2}"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7E6AB2-53ED-49C2-AFE1-DEFF985928D2}"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E632C-1C45-4062-91F1-C506587DE3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E6AB2-53ED-49C2-AFE1-DEFF985928D2}" type="datetimeFigureOut">
              <a:rPr lang="en-US" smtClean="0"/>
              <a:t>3/29/2023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E632C-1C45-4062-91F1-C506587DE3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09800"/>
            <a:ext cx="8229600" cy="1143000"/>
          </a:xfrm>
        </p:spPr>
        <p:txBody>
          <a:bodyPr/>
          <a:lstStyle/>
          <a:p>
            <a:r>
              <a:rPr lang="en-US" dirty="0" smtClean="0"/>
              <a:t>Smart Blind Stick</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normAutofit/>
          </a:bodyPr>
          <a:lstStyle/>
          <a:p>
            <a:r>
              <a:rPr lang="en-US" sz="3200" dirty="0" smtClean="0"/>
              <a:t>Feasible study</a:t>
            </a:r>
            <a:endParaRPr lang="en-US" sz="3200" dirty="0"/>
          </a:p>
        </p:txBody>
      </p:sp>
      <p:sp>
        <p:nvSpPr>
          <p:cNvPr id="3" name="Subtitle 2"/>
          <p:cNvSpPr>
            <a:spLocks noGrp="1"/>
          </p:cNvSpPr>
          <p:nvPr>
            <p:ph type="subTitle" idx="1"/>
          </p:nvPr>
        </p:nvSpPr>
        <p:spPr>
          <a:xfrm>
            <a:off x="685800" y="1524000"/>
            <a:ext cx="7696200" cy="4191000"/>
          </a:xfrm>
        </p:spPr>
        <p:txBody>
          <a:bodyPr>
            <a:noAutofit/>
          </a:bodyPr>
          <a:lstStyle/>
          <a:p>
            <a:r>
              <a:rPr lang="en-US" sz="1800" dirty="0" smtClean="0">
                <a:solidFill>
                  <a:schemeClr val="tx1"/>
                </a:solidFill>
              </a:rPr>
              <a:t>A smart blind stick  is device that helps visually impaired people navigate and move around their surrounding with ease.</a:t>
            </a:r>
          </a:p>
          <a:p>
            <a:r>
              <a:rPr lang="en-US" sz="1800" dirty="0" smtClean="0">
                <a:solidFill>
                  <a:schemeClr val="tx1"/>
                </a:solidFill>
              </a:rPr>
              <a:t>Identifying the goal such as requirement , </a:t>
            </a:r>
            <a:r>
              <a:rPr lang="en-US" sz="1800" dirty="0" err="1" smtClean="0">
                <a:solidFill>
                  <a:schemeClr val="tx1"/>
                </a:solidFill>
              </a:rPr>
              <a:t>evalvuating</a:t>
            </a:r>
            <a:r>
              <a:rPr lang="en-US" sz="1800" dirty="0" smtClean="0">
                <a:solidFill>
                  <a:schemeClr val="tx1"/>
                </a:solidFill>
              </a:rPr>
              <a:t> , the effectiveness  of technology, mobility , and accessibility of the device</a:t>
            </a:r>
          </a:p>
          <a:p>
            <a:r>
              <a:rPr lang="en-US" sz="1800" dirty="0" smtClean="0">
                <a:solidFill>
                  <a:schemeClr val="tx1"/>
                </a:solidFill>
              </a:rPr>
              <a:t>By design and develop a prototype of smart stick necessary sensors and technology </a:t>
            </a:r>
          </a:p>
          <a:p>
            <a:r>
              <a:rPr lang="en-US" sz="1800" dirty="0" smtClean="0">
                <a:solidFill>
                  <a:schemeClr val="tx1"/>
                </a:solidFill>
              </a:rPr>
              <a:t> conduct a user testing </a:t>
            </a:r>
            <a:r>
              <a:rPr lang="en-US" sz="1800" dirty="0" err="1" smtClean="0">
                <a:solidFill>
                  <a:schemeClr val="tx1"/>
                </a:solidFill>
              </a:rPr>
              <a:t>recurit</a:t>
            </a:r>
            <a:r>
              <a:rPr lang="en-US" sz="1800" dirty="0" smtClean="0">
                <a:solidFill>
                  <a:schemeClr val="tx1"/>
                </a:solidFill>
              </a:rPr>
              <a:t> a group of visually impaired people to test the proto type and provide feedback</a:t>
            </a:r>
          </a:p>
          <a:p>
            <a:r>
              <a:rPr lang="en-US" sz="1800" dirty="0" err="1" smtClean="0">
                <a:solidFill>
                  <a:schemeClr val="tx1"/>
                </a:solidFill>
              </a:rPr>
              <a:t>Analyse</a:t>
            </a:r>
            <a:r>
              <a:rPr lang="en-US" sz="1800" dirty="0" smtClean="0">
                <a:solidFill>
                  <a:schemeClr val="tx1"/>
                </a:solidFill>
              </a:rPr>
              <a:t> the data collected by the user and make necessary  changes to the design </a:t>
            </a:r>
          </a:p>
          <a:p>
            <a:r>
              <a:rPr lang="en-US" sz="1800" dirty="0" smtClean="0">
                <a:solidFill>
                  <a:schemeClr val="tx1"/>
                </a:solidFill>
              </a:rPr>
              <a:t>By finalizing the design create a final design and evaluate the feasibility consider cost resources and time required to manufacture and distribute the smart stick </a:t>
            </a:r>
            <a:endParaRPr lang="en-US"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Desirability</a:t>
            </a:r>
            <a:endParaRPr lang="en-US" sz="2800" dirty="0"/>
          </a:p>
        </p:txBody>
      </p:sp>
      <p:sp>
        <p:nvSpPr>
          <p:cNvPr id="3" name="Content Placeholder 2"/>
          <p:cNvSpPr>
            <a:spLocks noGrp="1"/>
          </p:cNvSpPr>
          <p:nvPr>
            <p:ph idx="1"/>
          </p:nvPr>
        </p:nvSpPr>
        <p:spPr/>
        <p:txBody>
          <a:bodyPr>
            <a:normAutofit/>
          </a:bodyPr>
          <a:lstStyle/>
          <a:p>
            <a:r>
              <a:rPr lang="en-US" sz="2000" dirty="0" smtClean="0"/>
              <a:t>A smart stick could be very desirable for blind people. It can provide information about obstacles changes in terrain and other potential hazards such as on coming traffic ,obstacles, dig holes, etc. can be done with the help of sensors and other technology</a:t>
            </a:r>
          </a:p>
          <a:p>
            <a:r>
              <a:rPr lang="en-US" sz="2000" dirty="0" smtClean="0"/>
              <a:t>In a smart stick we can add features like GPS, voice recognition, SOS emergency button and some other technology to make it easier to users find their way easier in environments or to perform daily tasks</a:t>
            </a:r>
          </a:p>
          <a:p>
            <a:r>
              <a:rPr lang="en-US" sz="2000" dirty="0" smtClean="0"/>
              <a:t>A smart stick can help blind people allowing them to participate more fully confident in daily life activities and it can also help the to improve sense empowerment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model</a:t>
            </a:r>
            <a:endParaRPr lang="en-US" sz="3200" dirty="0"/>
          </a:p>
        </p:txBody>
      </p:sp>
      <p:sp>
        <p:nvSpPr>
          <p:cNvPr id="3" name="Content Placeholder 2"/>
          <p:cNvSpPr>
            <a:spLocks noGrp="1"/>
          </p:cNvSpPr>
          <p:nvPr>
            <p:ph idx="1"/>
          </p:nvPr>
        </p:nvSpPr>
        <p:spPr/>
        <p:txBody>
          <a:bodyPr>
            <a:normAutofit/>
          </a:bodyPr>
          <a:lstStyle/>
          <a:p>
            <a:r>
              <a:rPr lang="en-US" sz="2000" dirty="0" smtClean="0"/>
              <a:t>A smart stick device designed to assist the device includes a range of sensors and technologies such as GPS , ultrasonic sensors , alert sensors , emergency button and some other</a:t>
            </a:r>
          </a:p>
          <a:p>
            <a:r>
              <a:rPr lang="en-US" sz="2000" dirty="0" smtClean="0"/>
              <a:t>The business model of smart stick could involve a combination of hardware and software and could be done as in subscription based services also</a:t>
            </a:r>
          </a:p>
          <a:p>
            <a:r>
              <a:rPr lang="en-US" sz="2000" dirty="0" smtClean="0"/>
              <a:t>Hardware sales like we could sell the  smart blind stick device to individuals and organizations such as school for the blind or to some government agencies that provide services to blind people device could be priced based on its features </a:t>
            </a:r>
          </a:p>
          <a:p>
            <a:r>
              <a:rPr lang="en-US" sz="2000" dirty="0" smtClean="0"/>
              <a:t>Software sales we could develop a software that works with the smart stick to enhance its functionality this could be include voice recognition  , verbal guidance and  directions </a:t>
            </a:r>
          </a:p>
          <a:p>
            <a:pPr>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Business plans</a:t>
            </a:r>
            <a:endParaRPr lang="en-US" sz="2800" dirty="0"/>
          </a:p>
        </p:txBody>
      </p:sp>
      <p:sp>
        <p:nvSpPr>
          <p:cNvPr id="3" name="Content Placeholder 2"/>
          <p:cNvSpPr>
            <a:spLocks noGrp="1"/>
          </p:cNvSpPr>
          <p:nvPr>
            <p:ph idx="1"/>
          </p:nvPr>
        </p:nvSpPr>
        <p:spPr/>
        <p:txBody>
          <a:bodyPr>
            <a:normAutofit/>
          </a:bodyPr>
          <a:lstStyle/>
          <a:p>
            <a:r>
              <a:rPr lang="en-US" sz="2000" dirty="0" smtClean="0"/>
              <a:t>Smart blind stick business plan overview of the product, target market, business and financial projections</a:t>
            </a:r>
          </a:p>
          <a:p>
            <a:r>
              <a:rPr lang="en-US" sz="2000" dirty="0" smtClean="0"/>
              <a:t>Market analysis should provide a analysis of the market of smart blind stick, including market size , growth trends, competition, and customer demographics</a:t>
            </a:r>
          </a:p>
          <a:p>
            <a:r>
              <a:rPr lang="en-US" sz="2000" dirty="0" smtClean="0"/>
              <a:t>Product description describe features and functionality of the stick including its </a:t>
            </a:r>
            <a:r>
              <a:rPr lang="en-US" sz="2000" dirty="0" err="1" smtClean="0"/>
              <a:t>sensors,connectivity</a:t>
            </a:r>
            <a:r>
              <a:rPr lang="en-US" sz="2000" dirty="0" smtClean="0"/>
              <a:t> options, user interface</a:t>
            </a:r>
          </a:p>
          <a:p>
            <a:r>
              <a:rPr lang="en-US" sz="2000" dirty="0" smtClean="0"/>
              <a:t>Management and organization this should describe the structure , key </a:t>
            </a:r>
            <a:r>
              <a:rPr lang="en-US" sz="2000" dirty="0" err="1" smtClean="0"/>
              <a:t>rols</a:t>
            </a:r>
            <a:r>
              <a:rPr lang="en-US" sz="2000" dirty="0" smtClean="0"/>
              <a:t> and </a:t>
            </a:r>
            <a:r>
              <a:rPr lang="en-US" sz="2000" dirty="0" err="1" smtClean="0"/>
              <a:t>responsiblilities</a:t>
            </a:r>
            <a:r>
              <a:rPr lang="en-US" sz="2000" dirty="0" smtClean="0"/>
              <a:t> of the company</a:t>
            </a:r>
          </a:p>
          <a:p>
            <a:pPr>
              <a:buNone/>
            </a:pPr>
            <a:r>
              <a:rPr lang="en-US" sz="2000" dirty="0"/>
              <a:t> </a:t>
            </a:r>
            <a:r>
              <a:rPr lang="en-US" sz="2000" dirty="0" smtClean="0"/>
              <a:t>    partnerships or collaborations </a:t>
            </a:r>
          </a:p>
          <a:p>
            <a:pPr>
              <a:buNone/>
            </a:pPr>
            <a:r>
              <a:rPr lang="en-US" sz="2000" dirty="0" smtClean="0"/>
              <a:t>*   Financial projections this should include financial projections and including revenue and operating cost and capital requirement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Value proposition </a:t>
            </a:r>
            <a:endParaRPr lang="en-US" sz="3200" dirty="0"/>
          </a:p>
        </p:txBody>
      </p:sp>
      <p:sp>
        <p:nvSpPr>
          <p:cNvPr id="3" name="Content Placeholder 2"/>
          <p:cNvSpPr>
            <a:spLocks noGrp="1"/>
          </p:cNvSpPr>
          <p:nvPr>
            <p:ph idx="1"/>
          </p:nvPr>
        </p:nvSpPr>
        <p:spPr/>
        <p:txBody>
          <a:bodyPr>
            <a:normAutofit/>
          </a:bodyPr>
          <a:lstStyle/>
          <a:p>
            <a:r>
              <a:rPr lang="en-US" sz="2000" dirty="0" smtClean="0"/>
              <a:t>The value propositions of a smart blind stick  to provide enhance mobility for blind people </a:t>
            </a:r>
          </a:p>
          <a:p>
            <a:r>
              <a:rPr lang="en-US" sz="2000" dirty="0" smtClean="0"/>
              <a:t>Object detection (additional feature Wet surface detection like path holes etc)</a:t>
            </a:r>
          </a:p>
          <a:p>
            <a:r>
              <a:rPr lang="en-US" sz="2000" dirty="0" err="1" smtClean="0"/>
              <a:t>Gps</a:t>
            </a:r>
            <a:r>
              <a:rPr lang="en-US" sz="2000" dirty="0" smtClean="0"/>
              <a:t> navigations</a:t>
            </a:r>
          </a:p>
          <a:p>
            <a:r>
              <a:rPr lang="en-US" sz="2000" dirty="0" smtClean="0"/>
              <a:t>SOS Emergency button</a:t>
            </a:r>
          </a:p>
          <a:p>
            <a:r>
              <a:rPr lang="en-US" sz="2000" dirty="0" smtClean="0"/>
              <a:t> voice prompt</a:t>
            </a:r>
          </a:p>
          <a:p>
            <a:r>
              <a:rPr lang="en-US" sz="2000" dirty="0" smtClean="0"/>
              <a:t>Carbon fiber material which is environment friendly</a:t>
            </a:r>
          </a:p>
          <a:p>
            <a:r>
              <a:rPr lang="en-US" sz="2000" dirty="0" smtClean="0"/>
              <a:t>Connectivity like stick can be integrated with other smart devices to provide additional </a:t>
            </a:r>
            <a:r>
              <a:rPr lang="en-US" sz="2000" dirty="0" err="1" smtClean="0"/>
              <a:t>funcationality</a:t>
            </a:r>
            <a:r>
              <a:rPr lang="en-US" sz="2000" dirty="0" smtClean="0"/>
              <a:t> and convenience</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517</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Smart Blind Stick</vt:lpstr>
      <vt:lpstr>Feasible study</vt:lpstr>
      <vt:lpstr>Desirability</vt:lpstr>
      <vt:lpstr>Business model</vt:lpstr>
      <vt:lpstr>Business plans</vt:lpstr>
      <vt:lpstr>Value proposition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Feasible study</dc:title>
  <dc:creator>Nagaraja Varnekar</dc:creator>
  <cp:lastModifiedBy>Nagaraja Varnekar</cp:lastModifiedBy>
  <cp:revision>11</cp:revision>
  <dcterms:created xsi:type="dcterms:W3CDTF">2023-03-29T00:15:25Z</dcterms:created>
  <dcterms:modified xsi:type="dcterms:W3CDTF">2023-03-29T01:28:29Z</dcterms:modified>
</cp:coreProperties>
</file>