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9" r:id="rId4"/>
    <p:sldId id="278" r:id="rId5"/>
    <p:sldId id="280" r:id="rId6"/>
    <p:sldId id="281" r:id="rId7"/>
    <p:sldId id="282" r:id="rId8"/>
    <p:sldId id="285" r:id="rId9"/>
    <p:sldId id="286" r:id="rId10"/>
    <p:sldId id="284" r:id="rId11"/>
    <p:sldId id="283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75" autoAdjust="0"/>
    <p:restoredTop sz="94660"/>
  </p:normalViewPr>
  <p:slideViewPr>
    <p:cSldViewPr snapToGrid="0">
      <p:cViewPr>
        <p:scale>
          <a:sx n="75" d="100"/>
          <a:sy n="75" d="100"/>
        </p:scale>
        <p:origin x="40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us\Downloads\Telegram%20Desktop\&#1050;&#1086;&#1083;&#1080;&#1095;&#1077;&#1089;&#1090;&#1074;&#1086;%20&#1088;&#1077;&#1089;&#1090;&#1086;&#1088;&#1072;&#1085;&#1086;&#107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66-4A43-A1F1-6A19D9A7ED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66-4A43-A1F1-6A19D9A7ED5A}"/>
              </c:ext>
            </c:extLst>
          </c:dPt>
          <c:dLbls>
            <c:dLbl>
              <c:idx val="0"/>
              <c:layout>
                <c:manualLayout>
                  <c:x val="-0.15131582213440697"/>
                  <c:y val="-0.24619350230878578"/>
                </c:manualLayout>
              </c:layout>
              <c:tx>
                <c:rich>
                  <a:bodyPr/>
                  <a:lstStyle/>
                  <a:p>
                    <a:fld id="{18F83E81-2B07-4DD5-987F-956CF2E7256C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32681834654701"/>
                      <c:h val="0.3414576304370905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966-4A43-A1F1-6A19D9A7ED5A}"/>
                </c:ext>
              </c:extLst>
            </c:dLbl>
            <c:dLbl>
              <c:idx val="1"/>
              <c:layout>
                <c:manualLayout>
                  <c:x val="0.1765351258234748"/>
                  <c:y val="0.11974387575437111"/>
                </c:manualLayout>
              </c:layout>
              <c:tx>
                <c:rich>
                  <a:bodyPr/>
                  <a:lstStyle/>
                  <a:p>
                    <a:fld id="{C0DB39EF-2193-4BCD-8620-34B9933C9C0F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72816271415309"/>
                      <c:h val="0.249526729934796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966-4A43-A1F1-6A19D9A7ED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(Sheet1!$D$2,Sheet1!$G$2)</c:f>
              <c:numCache>
                <c:formatCode>0</c:formatCode>
                <c:ptCount val="2"/>
                <c:pt idx="0">
                  <c:v>78841.935714285719</c:v>
                </c:pt>
                <c:pt idx="1">
                  <c:v>31500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66-4A43-A1F1-6A19D9A7E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AA-4695-8821-028719C82B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AA-4695-8821-028719C82B63}"/>
              </c:ext>
            </c:extLst>
          </c:dPt>
          <c:dLbls>
            <c:dLbl>
              <c:idx val="0"/>
              <c:layout>
                <c:manualLayout>
                  <c:x val="-0.15131582213440697"/>
                  <c:y val="-0.24619350230878578"/>
                </c:manualLayout>
              </c:layout>
              <c:tx>
                <c:rich>
                  <a:bodyPr/>
                  <a:lstStyle/>
                  <a:p>
                    <a:fld id="{18F83E81-2B07-4DD5-987F-956CF2E7256C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32681834654701"/>
                      <c:h val="0.3414576304370905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6AA-4695-8821-028719C82B63}"/>
                </c:ext>
              </c:extLst>
            </c:dLbl>
            <c:dLbl>
              <c:idx val="1"/>
              <c:layout>
                <c:manualLayout>
                  <c:x val="0.1765351258234748"/>
                  <c:y val="0.11974387575437111"/>
                </c:manualLayout>
              </c:layout>
              <c:tx>
                <c:rich>
                  <a:bodyPr/>
                  <a:lstStyle/>
                  <a:p>
                    <a:fld id="{C0DB39EF-2193-4BCD-8620-34B9933C9C0F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72816271415309"/>
                      <c:h val="0.249526729934796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6AA-4695-8821-028719C82B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(Sheet1!$D$2,Sheet1!$G$2)</c:f>
              <c:numCache>
                <c:formatCode>0</c:formatCode>
                <c:ptCount val="2"/>
                <c:pt idx="0">
                  <c:v>78841.935714285719</c:v>
                </c:pt>
                <c:pt idx="1">
                  <c:v>31500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AA-4695-8821-028719C8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AA-4695-8821-028719C82B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AA-4695-8821-028719C82B63}"/>
              </c:ext>
            </c:extLst>
          </c:dPt>
          <c:dLbls>
            <c:dLbl>
              <c:idx val="0"/>
              <c:layout>
                <c:manualLayout>
                  <c:x val="-0.15131582213440697"/>
                  <c:y val="-0.24619350230878578"/>
                </c:manualLayout>
              </c:layout>
              <c:tx>
                <c:rich>
                  <a:bodyPr/>
                  <a:lstStyle/>
                  <a:p>
                    <a:fld id="{18F83E81-2B07-4DD5-987F-956CF2E7256C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32681834654701"/>
                      <c:h val="0.3414576304370905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6AA-4695-8821-028719C82B63}"/>
                </c:ext>
              </c:extLst>
            </c:dLbl>
            <c:dLbl>
              <c:idx val="1"/>
              <c:layout>
                <c:manualLayout>
                  <c:x val="0.1765351258234748"/>
                  <c:y val="0.11974387575437111"/>
                </c:manualLayout>
              </c:layout>
              <c:tx>
                <c:rich>
                  <a:bodyPr/>
                  <a:lstStyle/>
                  <a:p>
                    <a:fld id="{C0DB39EF-2193-4BCD-8620-34B9933C9C0F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72816271415309"/>
                      <c:h val="0.249526729934796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6AA-4695-8821-028719C82B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(Sheet1!$D$2,Sheet1!$G$2)</c:f>
              <c:numCache>
                <c:formatCode>0</c:formatCode>
                <c:ptCount val="2"/>
                <c:pt idx="0">
                  <c:v>78841.935714285719</c:v>
                </c:pt>
                <c:pt idx="1">
                  <c:v>31500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AA-4695-8821-028719C8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AA-4695-8821-028719C82B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AA-4695-8821-028719C82B63}"/>
              </c:ext>
            </c:extLst>
          </c:dPt>
          <c:dLbls>
            <c:dLbl>
              <c:idx val="0"/>
              <c:layout>
                <c:manualLayout>
                  <c:x val="-0.15131582213440697"/>
                  <c:y val="-0.24619350230878578"/>
                </c:manualLayout>
              </c:layout>
              <c:tx>
                <c:rich>
                  <a:bodyPr/>
                  <a:lstStyle/>
                  <a:p>
                    <a:fld id="{18F83E81-2B07-4DD5-987F-956CF2E7256C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32681834654701"/>
                      <c:h val="0.3414576304370905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6AA-4695-8821-028719C82B63}"/>
                </c:ext>
              </c:extLst>
            </c:dLbl>
            <c:dLbl>
              <c:idx val="1"/>
              <c:layout>
                <c:manualLayout>
                  <c:x val="0.1765351258234748"/>
                  <c:y val="0.11974387575437111"/>
                </c:manualLayout>
              </c:layout>
              <c:tx>
                <c:rich>
                  <a:bodyPr/>
                  <a:lstStyle/>
                  <a:p>
                    <a:fld id="{C0DB39EF-2193-4BCD-8620-34B9933C9C0F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72816271415309"/>
                      <c:h val="0.249526729934796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6AA-4695-8821-028719C82B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(Sheet1!$D$2,Sheet1!$G$2)</c:f>
              <c:numCache>
                <c:formatCode>0</c:formatCode>
                <c:ptCount val="2"/>
                <c:pt idx="0">
                  <c:v>78841.935714285719</c:v>
                </c:pt>
                <c:pt idx="1">
                  <c:v>31500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AA-4695-8821-028719C82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75-4FA2-8F69-71A94E8D6A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75-4FA2-8F69-71A94E8D6AA5}"/>
              </c:ext>
            </c:extLst>
          </c:dPt>
          <c:dLbls>
            <c:dLbl>
              <c:idx val="0"/>
              <c:layout>
                <c:manualLayout>
                  <c:x val="-0.15131582213440697"/>
                  <c:y val="-0.24619350230878578"/>
                </c:manualLayout>
              </c:layout>
              <c:tx>
                <c:rich>
                  <a:bodyPr/>
                  <a:lstStyle/>
                  <a:p>
                    <a:fld id="{18F83E81-2B07-4DD5-987F-956CF2E7256C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32681834654701"/>
                      <c:h val="0.3414576304370905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D75-4FA2-8F69-71A94E8D6AA5}"/>
                </c:ext>
              </c:extLst>
            </c:dLbl>
            <c:dLbl>
              <c:idx val="1"/>
              <c:layout>
                <c:manualLayout>
                  <c:x val="0.1765351258234748"/>
                  <c:y val="0.11974387575437111"/>
                </c:manualLayout>
              </c:layout>
              <c:tx>
                <c:rich>
                  <a:bodyPr/>
                  <a:lstStyle/>
                  <a:p>
                    <a:fld id="{C0DB39EF-2193-4BCD-8620-34B9933C9C0F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872816271415309"/>
                      <c:h val="0.249526729934796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75-4FA2-8F69-71A94E8D6A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(Sheet1!$D$2,Sheet1!$G$2)</c:f>
              <c:numCache>
                <c:formatCode>0</c:formatCode>
                <c:ptCount val="2"/>
                <c:pt idx="0">
                  <c:v>78841.935714285719</c:v>
                </c:pt>
                <c:pt idx="1">
                  <c:v>31500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75-4FA2-8F69-71A94E8D6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D4-41A6-8772-2581255FBB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D4-41A6-8772-2581255FBBAB}"/>
              </c:ext>
            </c:extLst>
          </c:dPt>
          <c:dLbls>
            <c:dLbl>
              <c:idx val="0"/>
              <c:layout>
                <c:manualLayout>
                  <c:x val="-0.21794656502077164"/>
                  <c:y val="-8.4371074224765738E-2"/>
                </c:manualLayout>
              </c:layout>
              <c:tx>
                <c:rich>
                  <a:bodyPr/>
                  <a:lstStyle/>
                  <a:p>
                    <a:fld id="{D46A2D72-7E49-4581-9D9C-A03742C7C5C9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340667892335676"/>
                      <c:h val="0.3156524588795703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FD4-41A6-8772-2581255FBBAB}"/>
                </c:ext>
              </c:extLst>
            </c:dLbl>
            <c:dLbl>
              <c:idx val="1"/>
              <c:layout>
                <c:manualLayout>
                  <c:x val="0.10717037304572292"/>
                  <c:y val="7.7834892780553389E-2"/>
                </c:manualLayout>
              </c:layout>
              <c:tx>
                <c:rich>
                  <a:bodyPr/>
                  <a:lstStyle/>
                  <a:p>
                    <a:fld id="{90638442-E702-4DCF-A9E7-B2B3F0B24B61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930029863522728"/>
                      <c:h val="0.3156524588795703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FD4-41A6-8772-2581255FBB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(Sheet1!$D$3,Sheet1!$G$3)</c:f>
              <c:numCache>
                <c:formatCode>0</c:formatCode>
                <c:ptCount val="2"/>
                <c:pt idx="0">
                  <c:v>27721.29285714286</c:v>
                </c:pt>
                <c:pt idx="1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D4-41A6-8772-2581255FB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58-45FE-B3A5-03AB90E628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58-45FE-B3A5-03AB90E628DA}"/>
              </c:ext>
            </c:extLst>
          </c:dPt>
          <c:dLbls>
            <c:dLbl>
              <c:idx val="0"/>
              <c:layout>
                <c:manualLayout>
                  <c:x val="-0.19089440146874884"/>
                  <c:y val="-0.18943963686235482"/>
                </c:manualLayout>
              </c:layout>
              <c:tx>
                <c:rich>
                  <a:bodyPr/>
                  <a:lstStyle/>
                  <a:p>
                    <a:fld id="{2A16C652-CF17-48C1-AA97-4F58753E6F11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482545187109795"/>
                      <c:h val="0.381494787178522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B58-45FE-B3A5-03AB90E628DA}"/>
                </c:ext>
              </c:extLst>
            </c:dLbl>
            <c:dLbl>
              <c:idx val="1"/>
              <c:layout>
                <c:manualLayout>
                  <c:x val="0.14998845829687407"/>
                  <c:y val="0.16631995436505528"/>
                </c:manualLayout>
              </c:layout>
              <c:tx>
                <c:rich>
                  <a:bodyPr/>
                  <a:lstStyle/>
                  <a:p>
                    <a:fld id="{F3F8EC30-8009-479A-9F37-8EADD25A159F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815348854687274"/>
                      <c:h val="0.3814947871785224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B58-45FE-B3A5-03AB90E628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(Sheet1!$D$4,Sheet1!$G$4)</c:f>
              <c:numCache>
                <c:formatCode>0</c:formatCode>
                <c:ptCount val="2"/>
                <c:pt idx="0">
                  <c:v>36034.050000000003</c:v>
                </c:pt>
                <c:pt idx="1">
                  <c:v>17100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58-45FE-B3A5-03AB90E628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76-4074-B1CB-DC2ADB0351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76-4074-B1CB-DC2ADB03518D}"/>
              </c:ext>
            </c:extLst>
          </c:dPt>
          <c:dLbls>
            <c:dLbl>
              <c:idx val="0"/>
              <c:layout>
                <c:manualLayout>
                  <c:x val="-0.21794656502077164"/>
                  <c:y val="-8.4371074224765738E-2"/>
                </c:manualLayout>
              </c:layout>
              <c:tx>
                <c:rich>
                  <a:bodyPr/>
                  <a:lstStyle/>
                  <a:p>
                    <a:fld id="{D46A2D72-7E49-4581-9D9C-A03742C7C5C9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340667892335676"/>
                      <c:h val="0.3156524588795703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D76-4074-B1CB-DC2ADB03518D}"/>
                </c:ext>
              </c:extLst>
            </c:dLbl>
            <c:dLbl>
              <c:idx val="1"/>
              <c:layout>
                <c:manualLayout>
                  <c:x val="0.10717037304572292"/>
                  <c:y val="7.7834892780553389E-2"/>
                </c:manualLayout>
              </c:layout>
              <c:tx>
                <c:rich>
                  <a:bodyPr/>
                  <a:lstStyle/>
                  <a:p>
                    <a:fld id="{90638442-E702-4DCF-A9E7-B2B3F0B24B61}" type="PERCENTAGE">
                      <a:rPr lang="en-US" sz="700"/>
                      <a:pPr/>
                      <a:t>[ПРОЦЕНТ]</a:t>
                    </a:fld>
                    <a:endParaRPr lang="ru-RU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930029863522728"/>
                      <c:h val="0.3156524588795703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76-4074-B1CB-DC2ADB0351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(Sheet1!$D$3,Sheet1!$G$3)</c:f>
              <c:numCache>
                <c:formatCode>0</c:formatCode>
                <c:ptCount val="2"/>
                <c:pt idx="0">
                  <c:v>27721.29285714286</c:v>
                </c:pt>
                <c:pt idx="1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76-4074-B1CB-DC2ADB03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0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8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3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17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2920-8BF2-4F03-85D4-A552724BFEE7}" type="datetimeFigureOut">
              <a:rPr lang="ru-RU" smtClean="0"/>
              <a:t>14.12.23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microsoft.com/office/2007/relationships/hdphoto" Target="../media/hdphoto1.wdp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microsoft.com/office/2007/relationships/hdphoto" Target="../media/hdphoto1.wdp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microsoft.com/office/2007/relationships/hdphoto" Target="../media/hdphoto1.wdp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5.xml"/><Relationship Id="rId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slide" Target="slide12.xml"/><Relationship Id="rId12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hart" Target="../charts/chart6.xml"/><Relationship Id="rId5" Type="http://schemas.openxmlformats.org/officeDocument/2006/relationships/slide" Target="slide5.xml"/><Relationship Id="rId10" Type="http://schemas.openxmlformats.org/officeDocument/2006/relationships/chart" Target="../charts/chart5.xml"/><Relationship Id="rId4" Type="http://schemas.openxmlformats.org/officeDocument/2006/relationships/slide" Target="slide4.xml"/><Relationship Id="rId9" Type="http://schemas.openxmlformats.org/officeDocument/2006/relationships/chart" Target="../charts/chart4.xml"/><Relationship Id="rId1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chart" Target="../charts/chart8.xml"/><Relationship Id="rId3" Type="http://schemas.microsoft.com/office/2007/relationships/hdphoto" Target="../media/hdphoto1.wdp"/><Relationship Id="rId7" Type="http://schemas.openxmlformats.org/officeDocument/2006/relationships/slide" Target="slide12.xml"/><Relationship Id="rId12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slide" Target="slide4.xml"/><Relationship Id="rId9" Type="http://schemas.openxmlformats.org/officeDocument/2006/relationships/image" Target="../media/image7.png"/><Relationship Id="rId1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slide" Target="slide12.xml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chart" Target="../charts/chart11.xml"/><Relationship Id="rId1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microsoft.com/office/2007/relationships/hdphoto" Target="../media/hdphoto1.wdp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hart" Target="../charts/chart15.xml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microsoft.com/office/2007/relationships/hdphoto" Target="../media/hdphoto1.wdp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hart" Target="../charts/chart18.xml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chart" Target="../charts/char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microsoft.com/office/2007/relationships/hdphoto" Target="../media/hdphoto1.wdp"/><Relationship Id="rId7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hart" Target="../charts/chart21.xml"/><Relationship Id="rId5" Type="http://schemas.openxmlformats.org/officeDocument/2006/relationships/slide" Target="slide5.xml"/><Relationship Id="rId10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664"/>
            <a:ext cx="12192000" cy="68986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3294743"/>
            <a:ext cx="12192000" cy="356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rthrtgtg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8086" y="3568477"/>
            <a:ext cx="7307943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4800" b="1" dirty="0" smtClean="0">
                <a:solidFill>
                  <a:schemeClr val="tx2"/>
                </a:solidFill>
              </a:rPr>
              <a:t>ОБЗОР РЫНКА ФАСТФУД-РЕСТОРАНОВ НЕКОТОРЫХ ГОРОДОВ США ДЛЯ </a:t>
            </a:r>
          </a:p>
          <a:p>
            <a:r>
              <a:rPr lang="ru-RU" sz="4800" b="1" dirty="0" smtClean="0">
                <a:solidFill>
                  <a:schemeClr val="tx2"/>
                </a:solidFill>
              </a:rPr>
              <a:t>СТАРТАПА</a:t>
            </a:r>
            <a:endParaRPr lang="ru-RU" sz="4800" b="1" dirty="0">
              <a:solidFill>
                <a:schemeClr val="tx2"/>
              </a:solidFill>
            </a:endParaRPr>
          </a:p>
        </p:txBody>
      </p:sp>
      <p:sp>
        <p:nvSpPr>
          <p:cNvPr id="7" name="Половина рамки 6"/>
          <p:cNvSpPr/>
          <p:nvPr/>
        </p:nvSpPr>
        <p:spPr>
          <a:xfrm rot="16200000">
            <a:off x="290016" y="6081080"/>
            <a:ext cx="577486" cy="613229"/>
          </a:xfrm>
          <a:prstGeom prst="halfFrame">
            <a:avLst>
              <a:gd name="adj1" fmla="val 10712"/>
              <a:gd name="adj2" fmla="val 819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оловина рамки 8"/>
          <p:cNvSpPr/>
          <p:nvPr/>
        </p:nvSpPr>
        <p:spPr>
          <a:xfrm rot="5400000">
            <a:off x="11435170" y="3390797"/>
            <a:ext cx="577486" cy="613229"/>
          </a:xfrm>
          <a:prstGeom prst="halfFrame">
            <a:avLst>
              <a:gd name="adj1" fmla="val 10712"/>
              <a:gd name="adj2" fmla="val 819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1048" y="4014088"/>
            <a:ext cx="25539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Columbus, </a:t>
            </a:r>
            <a:r>
              <a:rPr lang="en-US" sz="2000" b="1" dirty="0" smtClean="0">
                <a:solidFill>
                  <a:schemeClr val="tx2"/>
                </a:solidFill>
              </a:rPr>
              <a:t>Ohio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Cincinnati, </a:t>
            </a:r>
            <a:r>
              <a:rPr lang="en-US" sz="2000" b="1" dirty="0" smtClean="0">
                <a:solidFill>
                  <a:schemeClr val="tx2"/>
                </a:solidFill>
              </a:rPr>
              <a:t>Ohio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Cleveland, </a:t>
            </a:r>
            <a:r>
              <a:rPr lang="en-US" sz="2000" b="1" dirty="0" smtClean="0">
                <a:solidFill>
                  <a:schemeClr val="tx2"/>
                </a:solidFill>
              </a:rPr>
              <a:t>Ohio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Las Vegas, </a:t>
            </a:r>
            <a:r>
              <a:rPr lang="en-US" sz="2000" b="1" dirty="0" smtClean="0">
                <a:solidFill>
                  <a:schemeClr val="tx2"/>
                </a:solidFill>
              </a:rPr>
              <a:t>Nevada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Miami, Florida.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Indianapolis</a:t>
            </a:r>
            <a:r>
              <a:rPr lang="en-US" sz="2000" b="1" dirty="0">
                <a:solidFill>
                  <a:schemeClr val="tx2"/>
                </a:solidFill>
              </a:rPr>
              <a:t>, Indiana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Birmingham</a:t>
            </a:r>
            <a:r>
              <a:rPr lang="en-US" sz="2000" b="1" dirty="0">
                <a:solidFill>
                  <a:schemeClr val="tx2"/>
                </a:solidFill>
              </a:rPr>
              <a:t>, Alabama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Portland</a:t>
            </a:r>
            <a:r>
              <a:rPr lang="en-US" sz="2000" b="1" dirty="0">
                <a:solidFill>
                  <a:schemeClr val="tx2"/>
                </a:solidFill>
              </a:rPr>
              <a:t>, Oregon</a:t>
            </a:r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10800000" flipV="1">
            <a:off x="3773715" y="4180114"/>
            <a:ext cx="5413829" cy="2207580"/>
          </a:xfrm>
          <a:prstGeom prst="bentConnector3">
            <a:avLst>
              <a:gd name="adj1" fmla="val 7641"/>
            </a:avLst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3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5449" y1="92056" x2="34640" y2="85688"/>
                        <a14:backgroundMark x1="3597" y1="31231" x2="5942" y2="79139"/>
                        <a14:backgroundMark x1="26192" y1="72226" x2="29345" y2="61916"/>
                        <a14:backgroundMark x1="64147" y1="33596" x2="63985" y2="31413"/>
                        <a14:backgroundMark x1="87510" y1="78169" x2="87955" y2="80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4" y="0"/>
            <a:ext cx="10287919" cy="6858000"/>
          </a:xfrm>
          <a:prstGeom prst="rect">
            <a:avLst/>
          </a:prstGeom>
        </p:spPr>
      </p:pic>
      <p:sp>
        <p:nvSpPr>
          <p:cNvPr id="4" name="Прямоугольник 3">
            <a:hlinkClick r:id="rId4" action="ppaction://hlinksldjump"/>
          </p:cNvPr>
          <p:cNvSpPr/>
          <p:nvPr/>
        </p:nvSpPr>
        <p:spPr>
          <a:xfrm>
            <a:off x="8473134" y="1498229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hlinkClick r:id="rId4" action="ppaction://hlinksldjump"/>
          </p:cNvPr>
          <p:cNvSpPr/>
          <p:nvPr/>
        </p:nvSpPr>
        <p:spPr>
          <a:xfrm>
            <a:off x="9395927" y="3810541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rId5" action="ppaction://hlinksldjump"/>
          </p:cNvPr>
          <p:cNvSpPr/>
          <p:nvPr/>
        </p:nvSpPr>
        <p:spPr>
          <a:xfrm>
            <a:off x="377744" y="2052227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3451" y="251389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043451" y="3144613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043451" y="283079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7" idx="1"/>
            <a:endCxn id="13" idx="3"/>
          </p:cNvCxnSpPr>
          <p:nvPr/>
        </p:nvCxnSpPr>
        <p:spPr>
          <a:xfrm rot="10800000">
            <a:off x="8663065" y="2274682"/>
            <a:ext cx="1380386" cy="423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9" idx="1"/>
            <a:endCxn id="14" idx="3"/>
          </p:cNvCxnSpPr>
          <p:nvPr/>
        </p:nvCxnSpPr>
        <p:spPr>
          <a:xfrm rot="10800000">
            <a:off x="8555763" y="2585427"/>
            <a:ext cx="1487688" cy="4300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8" idx="1"/>
            <a:endCxn id="15" idx="3"/>
          </p:cNvCxnSpPr>
          <p:nvPr/>
        </p:nvCxnSpPr>
        <p:spPr>
          <a:xfrm rot="10800000">
            <a:off x="8305391" y="2682257"/>
            <a:ext cx="1738061" cy="647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95" y="2203147"/>
            <a:ext cx="143070" cy="14307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93" y="2513892"/>
            <a:ext cx="143070" cy="1430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20" y="2610721"/>
            <a:ext cx="143070" cy="14307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6" y="4898605"/>
            <a:ext cx="143070" cy="143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7" idx="3"/>
            <a:endCxn id="16" idx="3"/>
          </p:cNvCxnSpPr>
          <p:nvPr/>
        </p:nvCxnSpPr>
        <p:spPr>
          <a:xfrm flipV="1">
            <a:off x="9555703" y="4970140"/>
            <a:ext cx="385983" cy="904489"/>
          </a:xfrm>
          <a:prstGeom prst="bentConnector3">
            <a:avLst>
              <a:gd name="adj1" fmla="val 1592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75" y="3079708"/>
            <a:ext cx="143070" cy="1430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3618" y="4137640"/>
            <a:ext cx="78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21" name="Соединительная линия уступом 20"/>
          <p:cNvCxnSpPr>
            <a:stCxn id="20" idx="1"/>
            <a:endCxn id="19" idx="1"/>
          </p:cNvCxnSpPr>
          <p:nvPr/>
        </p:nvCxnSpPr>
        <p:spPr>
          <a:xfrm rot="10800000" flipH="1">
            <a:off x="603617" y="3151244"/>
            <a:ext cx="2077257" cy="1309563"/>
          </a:xfrm>
          <a:prstGeom prst="bentConnector3">
            <a:avLst>
              <a:gd name="adj1" fmla="val -110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hlinkClick r:id="rId5" action="ppaction://hlinksldjump"/>
          </p:cNvPr>
          <p:cNvSpPr/>
          <p:nvPr/>
        </p:nvSpPr>
        <p:spPr>
          <a:xfrm>
            <a:off x="2672446" y="1106920"/>
            <a:ext cx="2270750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Oregon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00" y="1498229"/>
            <a:ext cx="143070" cy="1430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87786" y="656782"/>
            <a:ext cx="13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Portland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23" idx="1"/>
            <a:endCxn id="24" idx="1"/>
          </p:cNvCxnSpPr>
          <p:nvPr/>
        </p:nvCxnSpPr>
        <p:spPr>
          <a:xfrm rot="10800000">
            <a:off x="1287786" y="841448"/>
            <a:ext cx="1048914" cy="728316"/>
          </a:xfrm>
          <a:prstGeom prst="bentConnector3">
            <a:avLst>
              <a:gd name="adj1" fmla="val 121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hlinkClick r:id="rId4" action="ppaction://hlinksldjump"/>
          </p:cNvPr>
          <p:cNvSpPr/>
          <p:nvPr/>
        </p:nvSpPr>
        <p:spPr>
          <a:xfrm>
            <a:off x="4981943" y="3398976"/>
            <a:ext cx="2656496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Alabama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04" y="3556487"/>
            <a:ext cx="143070" cy="143070"/>
          </a:xfrm>
          <a:prstGeom prst="rect">
            <a:avLst/>
          </a:prstGeom>
        </p:spPr>
      </p:pic>
      <p:sp>
        <p:nvSpPr>
          <p:cNvPr id="29" name="Прямоугольник 28">
            <a:hlinkClick r:id="rId7" action="ppaction://hlinksldjump"/>
          </p:cNvPr>
          <p:cNvSpPr/>
          <p:nvPr/>
        </p:nvSpPr>
        <p:spPr>
          <a:xfrm>
            <a:off x="5351420" y="1897417"/>
            <a:ext cx="2273379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Indiana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02" y="2574168"/>
            <a:ext cx="143070" cy="1430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8541" y="935896"/>
            <a:ext cx="14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Indianapolis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31" idx="3"/>
            <a:endCxn id="30" idx="1"/>
          </p:cNvCxnSpPr>
          <p:nvPr/>
        </p:nvCxnSpPr>
        <p:spPr>
          <a:xfrm>
            <a:off x="7117303" y="1120562"/>
            <a:ext cx="614799" cy="1525141"/>
          </a:xfrm>
          <a:prstGeom prst="bentConnector3">
            <a:avLst>
              <a:gd name="adj1" fmla="val 84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27" idx="1"/>
            <a:endCxn id="42" idx="3"/>
          </p:cNvCxnSpPr>
          <p:nvPr/>
        </p:nvCxnSpPr>
        <p:spPr>
          <a:xfrm rot="10800000" flipV="1">
            <a:off x="7624800" y="3628021"/>
            <a:ext cx="338205" cy="16303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1688845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Скругленный прямоугольник 38">
            <a:hlinkClick r:id="rId8" action="ppaction://hlinksldjump"/>
          </p:cNvPr>
          <p:cNvSpPr/>
          <p:nvPr/>
        </p:nvSpPr>
        <p:spPr>
          <a:xfrm>
            <a:off x="11795459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  <p:sp>
        <p:nvSpPr>
          <p:cNvPr id="41" name="Стрелка вправо 40">
            <a:hlinkClick r:id="rId8" action="ppaction://hlinksldjump"/>
          </p:cNvPr>
          <p:cNvSpPr/>
          <p:nvPr/>
        </p:nvSpPr>
        <p:spPr>
          <a:xfrm rot="10800000">
            <a:off x="199325" y="6272203"/>
            <a:ext cx="562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6256604" y="5073669"/>
            <a:ext cx="13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Birmingham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0" y="-118182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Юнит экономика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29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-0.10443 0.07268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363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46094 0.0972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7" y="486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8207 -0.0678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42" y="-340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8207 -0.0532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42" y="-2662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8207 -0.0384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42" y="-1921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0.71133 -0.2907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3" y="-14537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50677 -0.2611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39" y="-1305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4245 -2.96296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7662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/>
      <p:bldP spid="20" grpId="0"/>
      <p:bldP spid="22" grpId="0"/>
      <p:bldP spid="24" grpId="0"/>
      <p:bldP spid="26" grpId="0"/>
      <p:bldP spid="29" grpId="0"/>
      <p:bldP spid="31" grpId="0"/>
      <p:bldP spid="42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5449" y1="92056" x2="34640" y2="85688"/>
                        <a14:backgroundMark x1="3597" y1="31231" x2="5942" y2="79139"/>
                        <a14:backgroundMark x1="26192" y1="72226" x2="29345" y2="61916"/>
                        <a14:backgroundMark x1="64147" y1="33596" x2="63985" y2="31413"/>
                        <a14:backgroundMark x1="87510" y1="78169" x2="87955" y2="80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4" y="0"/>
            <a:ext cx="10287919" cy="6858000"/>
          </a:xfrm>
          <a:prstGeom prst="rect">
            <a:avLst/>
          </a:prstGeom>
        </p:spPr>
      </p:pic>
      <p:sp>
        <p:nvSpPr>
          <p:cNvPr id="4" name="Прямоугольник 3">
            <a:hlinkClick r:id="rId4" action="ppaction://hlinksldjump"/>
          </p:cNvPr>
          <p:cNvSpPr/>
          <p:nvPr/>
        </p:nvSpPr>
        <p:spPr>
          <a:xfrm>
            <a:off x="8473134" y="1498229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hlinkClick r:id="rId4" action="ppaction://hlinksldjump"/>
          </p:cNvPr>
          <p:cNvSpPr/>
          <p:nvPr/>
        </p:nvSpPr>
        <p:spPr>
          <a:xfrm>
            <a:off x="9395927" y="3810541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rId5" action="ppaction://hlinksldjump"/>
          </p:cNvPr>
          <p:cNvSpPr/>
          <p:nvPr/>
        </p:nvSpPr>
        <p:spPr>
          <a:xfrm>
            <a:off x="377744" y="2052227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3451" y="251389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043451" y="3144613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043451" y="283079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7" idx="1"/>
            <a:endCxn id="13" idx="3"/>
          </p:cNvCxnSpPr>
          <p:nvPr/>
        </p:nvCxnSpPr>
        <p:spPr>
          <a:xfrm rot="10800000">
            <a:off x="8663065" y="2274682"/>
            <a:ext cx="1380386" cy="423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9" idx="1"/>
            <a:endCxn id="14" idx="3"/>
          </p:cNvCxnSpPr>
          <p:nvPr/>
        </p:nvCxnSpPr>
        <p:spPr>
          <a:xfrm rot="10800000">
            <a:off x="8555763" y="2585427"/>
            <a:ext cx="1487688" cy="4300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8" idx="1"/>
            <a:endCxn id="15" idx="3"/>
          </p:cNvCxnSpPr>
          <p:nvPr/>
        </p:nvCxnSpPr>
        <p:spPr>
          <a:xfrm rot="10800000">
            <a:off x="8305391" y="2682257"/>
            <a:ext cx="1738061" cy="647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95" y="2203147"/>
            <a:ext cx="143070" cy="14307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93" y="2513892"/>
            <a:ext cx="143070" cy="1430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20" y="2610721"/>
            <a:ext cx="143070" cy="14307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6" y="4898605"/>
            <a:ext cx="143070" cy="143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7" idx="3"/>
            <a:endCxn id="16" idx="3"/>
          </p:cNvCxnSpPr>
          <p:nvPr/>
        </p:nvCxnSpPr>
        <p:spPr>
          <a:xfrm flipV="1">
            <a:off x="9555703" y="4970140"/>
            <a:ext cx="385983" cy="904489"/>
          </a:xfrm>
          <a:prstGeom prst="bentConnector3">
            <a:avLst>
              <a:gd name="adj1" fmla="val 1592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75" y="3079708"/>
            <a:ext cx="143070" cy="1430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3618" y="4137640"/>
            <a:ext cx="78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21" name="Соединительная линия уступом 20"/>
          <p:cNvCxnSpPr>
            <a:stCxn id="20" idx="1"/>
            <a:endCxn id="19" idx="1"/>
          </p:cNvCxnSpPr>
          <p:nvPr/>
        </p:nvCxnSpPr>
        <p:spPr>
          <a:xfrm rot="10800000" flipH="1">
            <a:off x="603617" y="3151244"/>
            <a:ext cx="2077257" cy="1309563"/>
          </a:xfrm>
          <a:prstGeom prst="bentConnector3">
            <a:avLst>
              <a:gd name="adj1" fmla="val -110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hlinkClick r:id="rId5" action="ppaction://hlinksldjump"/>
          </p:cNvPr>
          <p:cNvSpPr/>
          <p:nvPr/>
        </p:nvSpPr>
        <p:spPr>
          <a:xfrm>
            <a:off x="2672446" y="1106920"/>
            <a:ext cx="2270750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Oregon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00" y="1498229"/>
            <a:ext cx="143070" cy="1430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87786" y="656782"/>
            <a:ext cx="13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Portland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23" idx="1"/>
            <a:endCxn id="24" idx="1"/>
          </p:cNvCxnSpPr>
          <p:nvPr/>
        </p:nvCxnSpPr>
        <p:spPr>
          <a:xfrm rot="10800000">
            <a:off x="1287786" y="841448"/>
            <a:ext cx="1048914" cy="728316"/>
          </a:xfrm>
          <a:prstGeom prst="bentConnector3">
            <a:avLst>
              <a:gd name="adj1" fmla="val 121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hlinkClick r:id="rId4" action="ppaction://hlinksldjump"/>
          </p:cNvPr>
          <p:cNvSpPr/>
          <p:nvPr/>
        </p:nvSpPr>
        <p:spPr>
          <a:xfrm>
            <a:off x="4981943" y="3398976"/>
            <a:ext cx="2656496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Alabama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04" y="3556487"/>
            <a:ext cx="143070" cy="143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10191" y="5016590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sp>
        <p:nvSpPr>
          <p:cNvPr id="29" name="Прямоугольник 28">
            <a:hlinkClick r:id="rId7" action="ppaction://hlinksldjump"/>
          </p:cNvPr>
          <p:cNvSpPr/>
          <p:nvPr/>
        </p:nvSpPr>
        <p:spPr>
          <a:xfrm>
            <a:off x="5351420" y="1897417"/>
            <a:ext cx="2273379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Indiana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02" y="2574168"/>
            <a:ext cx="143070" cy="1430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8541" y="935896"/>
            <a:ext cx="14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Indianapolis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31" idx="3"/>
            <a:endCxn id="30" idx="1"/>
          </p:cNvCxnSpPr>
          <p:nvPr/>
        </p:nvCxnSpPr>
        <p:spPr>
          <a:xfrm>
            <a:off x="7117303" y="1120562"/>
            <a:ext cx="614799" cy="1525141"/>
          </a:xfrm>
          <a:prstGeom prst="bentConnector3">
            <a:avLst>
              <a:gd name="adj1" fmla="val 84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27" idx="1"/>
            <a:endCxn id="28" idx="3"/>
          </p:cNvCxnSpPr>
          <p:nvPr/>
        </p:nvCxnSpPr>
        <p:spPr>
          <a:xfrm rot="10800000" flipV="1">
            <a:off x="7117304" y="3628022"/>
            <a:ext cx="845701" cy="1573234"/>
          </a:xfrm>
          <a:prstGeom prst="bentConnector3">
            <a:avLst>
              <a:gd name="adj1" fmla="val 202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0" y="-118182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Аналитика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6904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>
            <a:hlinkClick r:id="rId8" action="ppaction://hlinksldjump"/>
          </p:cNvPr>
          <p:cNvSpPr/>
          <p:nvPr/>
        </p:nvSpPr>
        <p:spPr>
          <a:xfrm>
            <a:off x="11786027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  <p:sp>
        <p:nvSpPr>
          <p:cNvPr id="39" name="Стрелка вправо 38">
            <a:hlinkClick r:id="rId8" action="ppaction://hlinksldjump"/>
          </p:cNvPr>
          <p:cNvSpPr/>
          <p:nvPr/>
        </p:nvSpPr>
        <p:spPr>
          <a:xfrm rot="10800000">
            <a:off x="199325" y="6272203"/>
            <a:ext cx="562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33008 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0.46797 -0.00093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98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3 -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-0.37956 0.000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-0.54505 0.00024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5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46941 0.00324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64" y="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-0.43777 4.81481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8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45013 -0.0004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4267 -0.00023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28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38607 0.007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97" y="3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3405 0.00278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13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36094 0.0027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47" y="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37188 0.01574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7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0.41094 -0.0048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47" y="-25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42005 0.00301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13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45691 0.01088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9" y="5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44219 0.00533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9" y="25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46355 0.00834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41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0.46836 -0.00578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-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42643 -0.01042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5" y="-53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0.4806 0.00023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23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4349 -0.00532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-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7 0.05278 L 0.60391 0.04931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4" y="-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58685 -3.33333E-6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3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48803 -0.00833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1" y="-41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53437 4.07407E-6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43321 -0.01158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54" y="-57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44727 -0.01875 " pathEditMode="relative" rAng="0" ptsTypes="AA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57" y="-94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0.6418 0.00047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766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/>
      <p:bldP spid="20" grpId="0"/>
      <p:bldP spid="22" grpId="0"/>
      <p:bldP spid="24" grpId="0"/>
      <p:bldP spid="26" grpId="0"/>
      <p:bldP spid="28" grpId="0"/>
      <p:bldP spid="29" grpId="0"/>
      <p:bldP spid="31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0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5449" y1="92056" x2="34640" y2="85688"/>
                        <a14:backgroundMark x1="3597" y1="31231" x2="5942" y2="79139"/>
                        <a14:backgroundMark x1="26192" y1="72226" x2="29345" y2="61916"/>
                        <a14:backgroundMark x1="64147" y1="33596" x2="63985" y2="31413"/>
                        <a14:backgroundMark x1="87510" y1="78169" x2="87955" y2="80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4" y="0"/>
            <a:ext cx="10287919" cy="6858000"/>
          </a:xfrm>
          <a:prstGeom prst="rect">
            <a:avLst/>
          </a:prstGeom>
        </p:spPr>
      </p:pic>
      <p:sp>
        <p:nvSpPr>
          <p:cNvPr id="4" name="Прямоугольник 3">
            <a:hlinkClick r:id="rId4" action="ppaction://hlinksldjump"/>
          </p:cNvPr>
          <p:cNvSpPr/>
          <p:nvPr/>
        </p:nvSpPr>
        <p:spPr>
          <a:xfrm>
            <a:off x="8473134" y="1498229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hlinkClick r:id="rId4" action="ppaction://hlinksldjump"/>
          </p:cNvPr>
          <p:cNvSpPr/>
          <p:nvPr/>
        </p:nvSpPr>
        <p:spPr>
          <a:xfrm>
            <a:off x="9395927" y="3810541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rId5" action="ppaction://hlinksldjump"/>
          </p:cNvPr>
          <p:cNvSpPr/>
          <p:nvPr/>
        </p:nvSpPr>
        <p:spPr>
          <a:xfrm>
            <a:off x="377744" y="2052227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3451" y="251389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043451" y="3144613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043451" y="283079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7" idx="1"/>
            <a:endCxn id="13" idx="3"/>
          </p:cNvCxnSpPr>
          <p:nvPr/>
        </p:nvCxnSpPr>
        <p:spPr>
          <a:xfrm rot="10800000">
            <a:off x="8663065" y="2274682"/>
            <a:ext cx="1380386" cy="423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9" idx="1"/>
            <a:endCxn id="14" idx="3"/>
          </p:cNvCxnSpPr>
          <p:nvPr/>
        </p:nvCxnSpPr>
        <p:spPr>
          <a:xfrm rot="10800000">
            <a:off x="8555763" y="2585427"/>
            <a:ext cx="1487688" cy="4300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8" idx="1"/>
            <a:endCxn id="15" idx="3"/>
          </p:cNvCxnSpPr>
          <p:nvPr/>
        </p:nvCxnSpPr>
        <p:spPr>
          <a:xfrm rot="10800000">
            <a:off x="8305391" y="2682257"/>
            <a:ext cx="1738061" cy="647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95" y="2203147"/>
            <a:ext cx="143070" cy="14307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93" y="2513892"/>
            <a:ext cx="143070" cy="1430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20" y="2610721"/>
            <a:ext cx="143070" cy="14307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6" y="4898605"/>
            <a:ext cx="143070" cy="143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7" idx="3"/>
            <a:endCxn id="16" idx="3"/>
          </p:cNvCxnSpPr>
          <p:nvPr/>
        </p:nvCxnSpPr>
        <p:spPr>
          <a:xfrm flipV="1">
            <a:off x="9555703" y="4970140"/>
            <a:ext cx="385983" cy="904489"/>
          </a:xfrm>
          <a:prstGeom prst="bentConnector3">
            <a:avLst>
              <a:gd name="adj1" fmla="val 1592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75" y="3079708"/>
            <a:ext cx="143070" cy="1430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3618" y="4137640"/>
            <a:ext cx="78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21" name="Соединительная линия уступом 20"/>
          <p:cNvCxnSpPr>
            <a:stCxn id="20" idx="1"/>
            <a:endCxn id="19" idx="1"/>
          </p:cNvCxnSpPr>
          <p:nvPr/>
        </p:nvCxnSpPr>
        <p:spPr>
          <a:xfrm rot="10800000" flipH="1">
            <a:off x="603617" y="3151244"/>
            <a:ext cx="2077257" cy="1309563"/>
          </a:xfrm>
          <a:prstGeom prst="bentConnector3">
            <a:avLst>
              <a:gd name="adj1" fmla="val -110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hlinkClick r:id="rId5" action="ppaction://hlinksldjump"/>
          </p:cNvPr>
          <p:cNvSpPr/>
          <p:nvPr/>
        </p:nvSpPr>
        <p:spPr>
          <a:xfrm>
            <a:off x="2672446" y="1106920"/>
            <a:ext cx="2270750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Oregon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00" y="1498229"/>
            <a:ext cx="143070" cy="1430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87786" y="656782"/>
            <a:ext cx="13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Portland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23" idx="1"/>
            <a:endCxn id="24" idx="1"/>
          </p:cNvCxnSpPr>
          <p:nvPr/>
        </p:nvCxnSpPr>
        <p:spPr>
          <a:xfrm rot="10800000">
            <a:off x="1287786" y="841448"/>
            <a:ext cx="1048914" cy="728316"/>
          </a:xfrm>
          <a:prstGeom prst="bentConnector3">
            <a:avLst>
              <a:gd name="adj1" fmla="val 121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hlinkClick r:id="rId4" action="ppaction://hlinksldjump"/>
          </p:cNvPr>
          <p:cNvSpPr/>
          <p:nvPr/>
        </p:nvSpPr>
        <p:spPr>
          <a:xfrm>
            <a:off x="4981943" y="3398976"/>
            <a:ext cx="2656496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Alabama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04" y="3556487"/>
            <a:ext cx="143070" cy="143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10191" y="5016590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sp>
        <p:nvSpPr>
          <p:cNvPr id="29" name="Прямоугольник 28">
            <a:hlinkClick r:id="rId7" action="ppaction://hlinksldjump"/>
          </p:cNvPr>
          <p:cNvSpPr/>
          <p:nvPr/>
        </p:nvSpPr>
        <p:spPr>
          <a:xfrm>
            <a:off x="5351420" y="1897417"/>
            <a:ext cx="2273379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Indiana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02" y="2574168"/>
            <a:ext cx="143070" cy="1430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8541" y="935896"/>
            <a:ext cx="14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Indianapolis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31" idx="3"/>
            <a:endCxn id="30" idx="1"/>
          </p:cNvCxnSpPr>
          <p:nvPr/>
        </p:nvCxnSpPr>
        <p:spPr>
          <a:xfrm>
            <a:off x="7117303" y="1120562"/>
            <a:ext cx="614799" cy="1525141"/>
          </a:xfrm>
          <a:prstGeom prst="bentConnector3">
            <a:avLst>
              <a:gd name="adj1" fmla="val 84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27" idx="1"/>
            <a:endCxn id="28" idx="3"/>
          </p:cNvCxnSpPr>
          <p:nvPr/>
        </p:nvCxnSpPr>
        <p:spPr>
          <a:xfrm rot="10800000" flipV="1">
            <a:off x="7117304" y="3628022"/>
            <a:ext cx="845701" cy="1573234"/>
          </a:xfrm>
          <a:prstGeom prst="bentConnector3">
            <a:avLst>
              <a:gd name="adj1" fmla="val 202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6904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Скругленный прямоугольник 38">
            <a:hlinkClick r:id="rId8" action="ppaction://hlinksldjump"/>
          </p:cNvPr>
          <p:cNvSpPr/>
          <p:nvPr/>
        </p:nvSpPr>
        <p:spPr>
          <a:xfrm>
            <a:off x="11780947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  <p:sp>
        <p:nvSpPr>
          <p:cNvPr id="41" name="Стрелка вправо 40">
            <a:hlinkClick r:id="rId8" action="ppaction://hlinksldjump"/>
          </p:cNvPr>
          <p:cNvSpPr/>
          <p:nvPr/>
        </p:nvSpPr>
        <p:spPr>
          <a:xfrm rot="10800000">
            <a:off x="199325" y="6272203"/>
            <a:ext cx="562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0" y="-118182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Заключение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3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7662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/>
      <p:bldP spid="20" grpId="0"/>
      <p:bldP spid="22" grpId="0"/>
      <p:bldP spid="24" grpId="0"/>
      <p:bldP spid="26" grpId="0"/>
      <p:bldP spid="28" grpId="0"/>
      <p:bldP spid="29" grpId="0"/>
      <p:bldP spid="3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5449" y1="92056" x2="34640" y2="85688"/>
                        <a14:backgroundMark x1="3597" y1="31231" x2="5942" y2="79139"/>
                        <a14:backgroundMark x1="26192" y1="72226" x2="29345" y2="61916"/>
                        <a14:backgroundMark x1="64147" y1="33596" x2="63985" y2="31413"/>
                        <a14:backgroundMark x1="87510" y1="78169" x2="87955" y2="80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4" y="0"/>
            <a:ext cx="10287919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473134" y="1498229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395927" y="3810541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7744" y="2052227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3451" y="251389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043451" y="3144613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043451" y="283079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7" idx="1"/>
            <a:endCxn id="13" idx="3"/>
          </p:cNvCxnSpPr>
          <p:nvPr/>
        </p:nvCxnSpPr>
        <p:spPr>
          <a:xfrm rot="10800000">
            <a:off x="8663065" y="2274682"/>
            <a:ext cx="1380386" cy="423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9" idx="1"/>
            <a:endCxn id="14" idx="3"/>
          </p:cNvCxnSpPr>
          <p:nvPr/>
        </p:nvCxnSpPr>
        <p:spPr>
          <a:xfrm rot="10800000">
            <a:off x="8555763" y="2585427"/>
            <a:ext cx="1487688" cy="4300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8" idx="1"/>
            <a:endCxn id="15" idx="3"/>
          </p:cNvCxnSpPr>
          <p:nvPr/>
        </p:nvCxnSpPr>
        <p:spPr>
          <a:xfrm rot="10800000">
            <a:off x="8305391" y="2682257"/>
            <a:ext cx="1738061" cy="647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95" y="2203147"/>
            <a:ext cx="143070" cy="14307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93" y="2513892"/>
            <a:ext cx="143070" cy="1430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20" y="2610721"/>
            <a:ext cx="143070" cy="14307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6" y="4898605"/>
            <a:ext cx="143070" cy="143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7" idx="3"/>
            <a:endCxn id="16" idx="3"/>
          </p:cNvCxnSpPr>
          <p:nvPr/>
        </p:nvCxnSpPr>
        <p:spPr>
          <a:xfrm flipV="1">
            <a:off x="9555703" y="4970140"/>
            <a:ext cx="385983" cy="904489"/>
          </a:xfrm>
          <a:prstGeom prst="bentConnector3">
            <a:avLst>
              <a:gd name="adj1" fmla="val 1592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75" y="3079708"/>
            <a:ext cx="143070" cy="1430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3618" y="4137640"/>
            <a:ext cx="78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21" name="Соединительная линия уступом 20"/>
          <p:cNvCxnSpPr>
            <a:stCxn id="20" idx="1"/>
            <a:endCxn id="19" idx="1"/>
          </p:cNvCxnSpPr>
          <p:nvPr/>
        </p:nvCxnSpPr>
        <p:spPr>
          <a:xfrm rot="10800000" flipH="1">
            <a:off x="603617" y="3151244"/>
            <a:ext cx="2077257" cy="1309563"/>
          </a:xfrm>
          <a:prstGeom prst="bentConnector3">
            <a:avLst>
              <a:gd name="adj1" fmla="val -110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672446" y="1106920"/>
            <a:ext cx="2270750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Oregon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00" y="1498229"/>
            <a:ext cx="143070" cy="1430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87786" y="656782"/>
            <a:ext cx="13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Portland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23" idx="1"/>
            <a:endCxn id="24" idx="1"/>
          </p:cNvCxnSpPr>
          <p:nvPr/>
        </p:nvCxnSpPr>
        <p:spPr>
          <a:xfrm rot="10800000">
            <a:off x="1287786" y="841448"/>
            <a:ext cx="1048914" cy="728316"/>
          </a:xfrm>
          <a:prstGeom prst="bentConnector3">
            <a:avLst>
              <a:gd name="adj1" fmla="val 121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981943" y="3398976"/>
            <a:ext cx="2656496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Alabama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04" y="3556487"/>
            <a:ext cx="143070" cy="143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10191" y="5016590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351420" y="1897417"/>
            <a:ext cx="2273379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Indiana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02" y="2574168"/>
            <a:ext cx="143070" cy="1430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8541" y="935896"/>
            <a:ext cx="14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Indianapolis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31" idx="3"/>
            <a:endCxn id="30" idx="1"/>
          </p:cNvCxnSpPr>
          <p:nvPr/>
        </p:nvCxnSpPr>
        <p:spPr>
          <a:xfrm>
            <a:off x="7117303" y="1120562"/>
            <a:ext cx="614799" cy="1525141"/>
          </a:xfrm>
          <a:prstGeom prst="bentConnector3">
            <a:avLst>
              <a:gd name="adj1" fmla="val 84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27" idx="1"/>
            <a:endCxn id="28" idx="3"/>
          </p:cNvCxnSpPr>
          <p:nvPr/>
        </p:nvCxnSpPr>
        <p:spPr>
          <a:xfrm rot="10800000" flipV="1">
            <a:off x="7117304" y="3628022"/>
            <a:ext cx="845701" cy="1573234"/>
          </a:xfrm>
          <a:prstGeom prst="bentConnector3">
            <a:avLst>
              <a:gd name="adj1" fmla="val 202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790442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  <p:graphicFrame>
        <p:nvGraphicFramePr>
          <p:cNvPr id="39" name="Диаграмма 38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8213"/>
              </p:ext>
            </p:extLst>
          </p:nvPr>
        </p:nvGraphicFramePr>
        <p:xfrm>
          <a:off x="4159259" y="3996009"/>
          <a:ext cx="1623714" cy="1243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0" name="Диаграмма 39">
            <a:extLst>
              <a:ext uri="{FF2B5EF4-FFF2-40B4-BE49-F238E27FC236}">
                <a16:creationId xmlns:a16="http://schemas.microsoft.com/office/drawing/2014/main" id="{D3F78806-99E2-4807-A1C5-04635C2BE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176894"/>
              </p:ext>
            </p:extLst>
          </p:nvPr>
        </p:nvGraphicFramePr>
        <p:xfrm>
          <a:off x="2636297" y="5078365"/>
          <a:ext cx="1839248" cy="1506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678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7" grpId="0"/>
      <p:bldP spid="20" grpId="0"/>
      <p:bldP spid="24" grpId="0"/>
      <p:bldP spid="28" grpId="0"/>
      <p:bldP spid="31" grpId="0"/>
      <p:bldGraphic spid="39" grpId="0">
        <p:bldAsOne/>
      </p:bldGraphic>
      <p:bldGraphic spid="4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5449" y1="92056" x2="34640" y2="85688"/>
                        <a14:backgroundMark x1="3597" y1="31231" x2="5942" y2="79139"/>
                        <a14:backgroundMark x1="26192" y1="72226" x2="29345" y2="61916"/>
                        <a14:backgroundMark x1="64147" y1="33596" x2="63985" y2="31413"/>
                        <a14:backgroundMark x1="87510" y1="78169" x2="87955" y2="80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4" y="0"/>
            <a:ext cx="10287919" cy="6858000"/>
          </a:xfrm>
          <a:prstGeom prst="rect">
            <a:avLst/>
          </a:prstGeom>
        </p:spPr>
      </p:pic>
      <p:sp>
        <p:nvSpPr>
          <p:cNvPr id="4" name="Прямоугольник 3">
            <a:hlinkClick r:id="rId4" action="ppaction://hlinksldjump"/>
          </p:cNvPr>
          <p:cNvSpPr/>
          <p:nvPr/>
        </p:nvSpPr>
        <p:spPr>
          <a:xfrm>
            <a:off x="8473134" y="1498229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hlinkClick r:id="rId5" action="ppaction://hlinksldjump"/>
          </p:cNvPr>
          <p:cNvSpPr/>
          <p:nvPr/>
        </p:nvSpPr>
        <p:spPr>
          <a:xfrm>
            <a:off x="9395927" y="3810541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rId6" action="ppaction://hlinksldjump"/>
          </p:cNvPr>
          <p:cNvSpPr/>
          <p:nvPr/>
        </p:nvSpPr>
        <p:spPr>
          <a:xfrm>
            <a:off x="377744" y="2052227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3451" y="251389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043451" y="3144613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Cincinnati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043451" y="283079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Columbus</a:t>
            </a:r>
            <a:endParaRPr lang="ru-RU" dirty="0"/>
          </a:p>
        </p:txBody>
      </p:sp>
      <p:cxnSp>
        <p:nvCxnSpPr>
          <p:cNvPr id="10" name="Соединительная линия уступом 9"/>
          <p:cNvCxnSpPr>
            <a:stCxn id="7" idx="1"/>
            <a:endCxn id="13" idx="3"/>
          </p:cNvCxnSpPr>
          <p:nvPr/>
        </p:nvCxnSpPr>
        <p:spPr>
          <a:xfrm rot="10800000">
            <a:off x="8663065" y="2274682"/>
            <a:ext cx="1380386" cy="423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9" idx="1"/>
            <a:endCxn id="14" idx="3"/>
          </p:cNvCxnSpPr>
          <p:nvPr/>
        </p:nvCxnSpPr>
        <p:spPr>
          <a:xfrm rot="10800000">
            <a:off x="8555763" y="2585427"/>
            <a:ext cx="1487688" cy="4300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8" idx="1"/>
            <a:endCxn id="15" idx="3"/>
          </p:cNvCxnSpPr>
          <p:nvPr/>
        </p:nvCxnSpPr>
        <p:spPr>
          <a:xfrm rot="10800000">
            <a:off x="8305391" y="2682257"/>
            <a:ext cx="1738061" cy="647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95" y="2203147"/>
            <a:ext cx="143070" cy="14307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93" y="2513892"/>
            <a:ext cx="143070" cy="1430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20" y="2610721"/>
            <a:ext cx="143070" cy="14307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6" y="4898605"/>
            <a:ext cx="143070" cy="143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7" idx="3"/>
            <a:endCxn id="16" idx="3"/>
          </p:cNvCxnSpPr>
          <p:nvPr/>
        </p:nvCxnSpPr>
        <p:spPr>
          <a:xfrm flipV="1">
            <a:off x="9555703" y="4970140"/>
            <a:ext cx="385983" cy="904489"/>
          </a:xfrm>
          <a:prstGeom prst="bentConnector3">
            <a:avLst>
              <a:gd name="adj1" fmla="val 1592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75" y="3079708"/>
            <a:ext cx="143070" cy="1430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3618" y="4137640"/>
            <a:ext cx="78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Vegas</a:t>
            </a:r>
            <a:endParaRPr lang="ru-RU" dirty="0"/>
          </a:p>
        </p:txBody>
      </p:sp>
      <p:cxnSp>
        <p:nvCxnSpPr>
          <p:cNvPr id="21" name="Соединительная линия уступом 20"/>
          <p:cNvCxnSpPr>
            <a:stCxn id="20" idx="1"/>
            <a:endCxn id="19" idx="1"/>
          </p:cNvCxnSpPr>
          <p:nvPr/>
        </p:nvCxnSpPr>
        <p:spPr>
          <a:xfrm rot="10800000" flipH="1">
            <a:off x="603617" y="3151244"/>
            <a:ext cx="2077257" cy="1309563"/>
          </a:xfrm>
          <a:prstGeom prst="bentConnector3">
            <a:avLst>
              <a:gd name="adj1" fmla="val -110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672446" y="1106920"/>
            <a:ext cx="2270750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Oregon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00" y="1498229"/>
            <a:ext cx="143070" cy="1430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87786" y="656782"/>
            <a:ext cx="13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Portland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23" idx="1"/>
            <a:endCxn id="24" idx="1"/>
          </p:cNvCxnSpPr>
          <p:nvPr/>
        </p:nvCxnSpPr>
        <p:spPr>
          <a:xfrm rot="10800000">
            <a:off x="1287786" y="841448"/>
            <a:ext cx="1048914" cy="728316"/>
          </a:xfrm>
          <a:prstGeom prst="bentConnector3">
            <a:avLst>
              <a:gd name="adj1" fmla="val 121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981943" y="3398976"/>
            <a:ext cx="2656496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Alabama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04" y="3556487"/>
            <a:ext cx="143070" cy="143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10191" y="5016590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Miami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351420" y="1897417"/>
            <a:ext cx="2273379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Indiana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102" y="2574168"/>
            <a:ext cx="143070" cy="14307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8541" y="935896"/>
            <a:ext cx="14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Indianapolis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31" idx="3"/>
            <a:endCxn id="30" idx="1"/>
          </p:cNvCxnSpPr>
          <p:nvPr/>
        </p:nvCxnSpPr>
        <p:spPr>
          <a:xfrm>
            <a:off x="7117303" y="1120562"/>
            <a:ext cx="614799" cy="1525141"/>
          </a:xfrm>
          <a:prstGeom prst="bentConnector3">
            <a:avLst>
              <a:gd name="adj1" fmla="val 84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27" idx="1"/>
            <a:endCxn id="28" idx="3"/>
          </p:cNvCxnSpPr>
          <p:nvPr/>
        </p:nvCxnSpPr>
        <p:spPr>
          <a:xfrm rot="10800000" flipV="1">
            <a:off x="7117304" y="3628022"/>
            <a:ext cx="845701" cy="1573234"/>
          </a:xfrm>
          <a:prstGeom prst="bentConnector3">
            <a:avLst>
              <a:gd name="adj1" fmla="val 202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Диаграмма 38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731765"/>
              </p:ext>
            </p:extLst>
          </p:nvPr>
        </p:nvGraphicFramePr>
        <p:xfrm>
          <a:off x="2217323" y="1176534"/>
          <a:ext cx="1007165" cy="72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3" name="Скругленный прямоугольник 42">
            <a:hlinkClick r:id="rId9" action="ppaction://hlinksldjump"/>
          </p:cNvPr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44" name="Скругленный прямоугольник 43">
            <a:hlinkClick r:id="rId10" action="ppaction://hlinksldjump"/>
          </p:cNvPr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Скругленный прямоугольник 44">
            <a:hlinkClick r:id="rId11" action="ppaction://hlinksldjump"/>
          </p:cNvPr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1679347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77744" y="0"/>
            <a:ext cx="11258533" cy="6858000"/>
            <a:chOff x="377744" y="0"/>
            <a:chExt cx="11258533" cy="685800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85449" y1="92056" x2="34640" y2="85688"/>
                          <a14:backgroundMark x1="3597" y1="31231" x2="5942" y2="79139"/>
                          <a14:backgroundMark x1="26192" y1="72226" x2="29345" y2="61916"/>
                          <a14:backgroundMark x1="64147" y1="33596" x2="63985" y2="31413"/>
                          <a14:backgroundMark x1="87510" y1="78169" x2="87955" y2="80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34" y="0"/>
              <a:ext cx="10287919" cy="6858000"/>
            </a:xfrm>
            <a:prstGeom prst="rect">
              <a:avLst/>
            </a:prstGeom>
          </p:spPr>
        </p:pic>
        <p:sp>
          <p:nvSpPr>
            <p:cNvPr id="4" name="Прямоугольник 3">
              <a:hlinkClick r:id="rId4" action="ppaction://hlinksldjump"/>
            </p:cNvPr>
            <p:cNvSpPr/>
            <p:nvPr/>
          </p:nvSpPr>
          <p:spPr>
            <a:xfrm>
              <a:off x="8473134" y="1498229"/>
              <a:ext cx="1531188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Ohio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Прямоугольник 4">
              <a:hlinkClick r:id="rId4" action="ppaction://hlinksldjump"/>
            </p:cNvPr>
            <p:cNvSpPr/>
            <p:nvPr/>
          </p:nvSpPr>
          <p:spPr>
            <a:xfrm>
              <a:off x="9395927" y="3810541"/>
              <a:ext cx="2122697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Florida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Прямоугольник 5">
              <a:hlinkClick r:id="rId5" action="ppaction://hlinksldjump"/>
            </p:cNvPr>
            <p:cNvSpPr/>
            <p:nvPr/>
          </p:nvSpPr>
          <p:spPr>
            <a:xfrm>
              <a:off x="377744" y="2052227"/>
              <a:ext cx="2303131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Nevada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43451" y="2513892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Cleveland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43451" y="3144613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Cincinnati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43451" y="2830791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Columbus</a:t>
              </a:r>
              <a:endParaRPr lang="ru-RU" dirty="0"/>
            </a:p>
          </p:txBody>
        </p:sp>
        <p:cxnSp>
          <p:nvCxnSpPr>
            <p:cNvPr id="10" name="Соединительная линия уступом 9"/>
            <p:cNvCxnSpPr>
              <a:stCxn id="7" idx="1"/>
              <a:endCxn id="13" idx="3"/>
            </p:cNvCxnSpPr>
            <p:nvPr/>
          </p:nvCxnSpPr>
          <p:spPr>
            <a:xfrm rot="10800000">
              <a:off x="8663065" y="2274682"/>
              <a:ext cx="1380386" cy="423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ная линия уступом 10"/>
            <p:cNvCxnSpPr>
              <a:stCxn id="9" idx="1"/>
              <a:endCxn id="14" idx="3"/>
            </p:cNvCxnSpPr>
            <p:nvPr/>
          </p:nvCxnSpPr>
          <p:spPr>
            <a:xfrm rot="10800000">
              <a:off x="8555763" y="2585427"/>
              <a:ext cx="1487688" cy="430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ная линия уступом 11"/>
            <p:cNvCxnSpPr>
              <a:stCxn id="8" idx="1"/>
              <a:endCxn id="15" idx="3"/>
            </p:cNvCxnSpPr>
            <p:nvPr/>
          </p:nvCxnSpPr>
          <p:spPr>
            <a:xfrm rot="10800000">
              <a:off x="8305391" y="2682257"/>
              <a:ext cx="1738061" cy="6470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995" y="2203147"/>
              <a:ext cx="143070" cy="14307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693" y="2513892"/>
              <a:ext cx="143070" cy="14307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2320" y="2610721"/>
              <a:ext cx="143070" cy="14307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616" y="4898605"/>
              <a:ext cx="143070" cy="14307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748591" y="5689963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cxnSp>
          <p:nvCxnSpPr>
            <p:cNvPr id="18" name="Соединительная линия уступом 17"/>
            <p:cNvCxnSpPr>
              <a:stCxn id="17" idx="3"/>
              <a:endCxn id="16" idx="3"/>
            </p:cNvCxnSpPr>
            <p:nvPr/>
          </p:nvCxnSpPr>
          <p:spPr>
            <a:xfrm flipV="1">
              <a:off x="9555703" y="4970140"/>
              <a:ext cx="385983" cy="904489"/>
            </a:xfrm>
            <a:prstGeom prst="bentConnector3">
              <a:avLst>
                <a:gd name="adj1" fmla="val 1592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875" y="3079708"/>
              <a:ext cx="143070" cy="14307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03618" y="4137640"/>
              <a:ext cx="78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 Vegas</a:t>
              </a:r>
              <a:endParaRPr lang="ru-RU" dirty="0"/>
            </a:p>
          </p:txBody>
        </p:sp>
        <p:cxnSp>
          <p:nvCxnSpPr>
            <p:cNvPr id="21" name="Соединительная линия уступом 20"/>
            <p:cNvCxnSpPr>
              <a:stCxn id="20" idx="1"/>
              <a:endCxn id="19" idx="1"/>
            </p:cNvCxnSpPr>
            <p:nvPr/>
          </p:nvCxnSpPr>
          <p:spPr>
            <a:xfrm rot="10800000" flipH="1">
              <a:off x="603617" y="3151244"/>
              <a:ext cx="2077257" cy="1309563"/>
            </a:xfrm>
            <a:prstGeom prst="bentConnector3">
              <a:avLst>
                <a:gd name="adj1" fmla="val -110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hlinkClick r:id="rId5" action="ppaction://hlinksldjump"/>
            </p:cNvPr>
            <p:cNvSpPr/>
            <p:nvPr/>
          </p:nvSpPr>
          <p:spPr>
            <a:xfrm>
              <a:off x="2672446" y="1106920"/>
              <a:ext cx="2270750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Oregon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700" y="1498229"/>
              <a:ext cx="143070" cy="1430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87786" y="656782"/>
              <a:ext cx="1317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Portland</a:t>
              </a:r>
              <a:endParaRPr lang="ru-RU" dirty="0"/>
            </a:p>
          </p:txBody>
        </p:sp>
        <p:cxnSp>
          <p:nvCxnSpPr>
            <p:cNvPr id="25" name="Соединительная линия уступом 24"/>
            <p:cNvCxnSpPr>
              <a:stCxn id="23" idx="1"/>
              <a:endCxn id="24" idx="1"/>
            </p:cNvCxnSpPr>
            <p:nvPr/>
          </p:nvCxnSpPr>
          <p:spPr>
            <a:xfrm rot="10800000">
              <a:off x="1287786" y="841448"/>
              <a:ext cx="1048914" cy="728316"/>
            </a:xfrm>
            <a:prstGeom prst="bentConnector3">
              <a:avLst>
                <a:gd name="adj1" fmla="val 1217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hlinkClick r:id="rId4" action="ppaction://hlinksldjump"/>
            </p:cNvPr>
            <p:cNvSpPr/>
            <p:nvPr/>
          </p:nvSpPr>
          <p:spPr>
            <a:xfrm>
              <a:off x="4981943" y="3398976"/>
              <a:ext cx="2656496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Alabama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004" y="3556487"/>
              <a:ext cx="143070" cy="14307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10191" y="5016590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sp>
          <p:nvSpPr>
            <p:cNvPr id="29" name="Прямоугольник 28">
              <a:hlinkClick r:id="rId7" action="ppaction://hlinksldjump"/>
            </p:cNvPr>
            <p:cNvSpPr/>
            <p:nvPr/>
          </p:nvSpPr>
          <p:spPr>
            <a:xfrm>
              <a:off x="5351420" y="1897417"/>
              <a:ext cx="2273379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Indiana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102" y="2574168"/>
              <a:ext cx="143070" cy="14307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648541" y="935896"/>
              <a:ext cx="1468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Indianapolis</a:t>
              </a:r>
              <a:endParaRPr lang="ru-RU" dirty="0"/>
            </a:p>
          </p:txBody>
        </p:sp>
        <p:cxnSp>
          <p:nvCxnSpPr>
            <p:cNvPr id="32" name="Соединительная линия уступом 31"/>
            <p:cNvCxnSpPr>
              <a:stCxn id="31" idx="3"/>
              <a:endCxn id="30" idx="1"/>
            </p:cNvCxnSpPr>
            <p:nvPr/>
          </p:nvCxnSpPr>
          <p:spPr>
            <a:xfrm>
              <a:off x="7117303" y="1120562"/>
              <a:ext cx="614799" cy="1525141"/>
            </a:xfrm>
            <a:prstGeom prst="bentConnector3">
              <a:avLst>
                <a:gd name="adj1" fmla="val 847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32"/>
            <p:cNvCxnSpPr>
              <a:stCxn id="27" idx="1"/>
              <a:endCxn id="28" idx="3"/>
            </p:cNvCxnSpPr>
            <p:nvPr/>
          </p:nvCxnSpPr>
          <p:spPr>
            <a:xfrm rot="10800000" flipV="1">
              <a:off x="7117304" y="3628022"/>
              <a:ext cx="845701" cy="1573234"/>
            </a:xfrm>
            <a:prstGeom prst="bentConnector3">
              <a:avLst>
                <a:gd name="adj1" fmla="val 2026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Рисунок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" y="82188"/>
            <a:ext cx="3651500" cy="3346812"/>
          </a:xfrm>
          <a:prstGeom prst="rect">
            <a:avLst/>
          </a:prstGeom>
        </p:spPr>
      </p:pic>
      <p:graphicFrame>
        <p:nvGraphicFramePr>
          <p:cNvPr id="40" name="Диаграмма 39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832841"/>
              </p:ext>
            </p:extLst>
          </p:nvPr>
        </p:nvGraphicFramePr>
        <p:xfrm>
          <a:off x="2298599" y="1307683"/>
          <a:ext cx="1007165" cy="72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8" name="Диаграмма 37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603337"/>
              </p:ext>
            </p:extLst>
          </p:nvPr>
        </p:nvGraphicFramePr>
        <p:xfrm>
          <a:off x="1603148" y="2180226"/>
          <a:ext cx="1185029" cy="86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9" name="Диаграмма 38">
            <a:extLst>
              <a:ext uri="{FF2B5EF4-FFF2-40B4-BE49-F238E27FC236}">
                <a16:creationId xmlns:a16="http://schemas.microsoft.com/office/drawing/2014/main" id="{D3F78806-99E2-4807-A1C5-04635C2BE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168370"/>
              </p:ext>
            </p:extLst>
          </p:nvPr>
        </p:nvGraphicFramePr>
        <p:xfrm>
          <a:off x="996828" y="2679162"/>
          <a:ext cx="931405" cy="82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45" name="Рисунок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293" y="0"/>
            <a:ext cx="6180174" cy="685800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6" y="3458019"/>
            <a:ext cx="3637551" cy="3326166"/>
          </a:xfrm>
          <a:prstGeom prst="rect">
            <a:avLst/>
          </a:prstGeom>
        </p:spPr>
      </p:pic>
      <p:sp>
        <p:nvSpPr>
          <p:cNvPr id="43" name="Стрелка вправо 42">
            <a:hlinkClick r:id="rId14" action="ppaction://hlinksldjump"/>
          </p:cNvPr>
          <p:cNvSpPr/>
          <p:nvPr/>
        </p:nvSpPr>
        <p:spPr>
          <a:xfrm rot="10800000">
            <a:off x="199325" y="6272203"/>
            <a:ext cx="562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1679347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67 0 L -0.79909 -0.0016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AsOne/>
      </p:bldGraphic>
      <p:bldGraphic spid="38" grpId="0">
        <p:bldAsOne/>
      </p:bldGraphic>
      <p:bldGraphic spid="3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77744" y="0"/>
            <a:ext cx="11258533" cy="6858000"/>
            <a:chOff x="377744" y="0"/>
            <a:chExt cx="11258533" cy="685800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85449" y1="92056" x2="34640" y2="85688"/>
                          <a14:backgroundMark x1="3597" y1="31231" x2="5942" y2="79139"/>
                          <a14:backgroundMark x1="26192" y1="72226" x2="29345" y2="61916"/>
                          <a14:backgroundMark x1="64147" y1="33596" x2="63985" y2="31413"/>
                          <a14:backgroundMark x1="87510" y1="78169" x2="87955" y2="80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34" y="0"/>
              <a:ext cx="10287919" cy="6858000"/>
            </a:xfrm>
            <a:prstGeom prst="rect">
              <a:avLst/>
            </a:prstGeom>
          </p:spPr>
        </p:pic>
        <p:sp>
          <p:nvSpPr>
            <p:cNvPr id="4" name="Прямоугольник 3">
              <a:hlinkClick r:id="rId4" action="ppaction://hlinksldjump"/>
            </p:cNvPr>
            <p:cNvSpPr/>
            <p:nvPr/>
          </p:nvSpPr>
          <p:spPr>
            <a:xfrm>
              <a:off x="8473134" y="1498229"/>
              <a:ext cx="1531188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Ohio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Прямоугольник 4">
              <a:hlinkClick r:id="rId4" action="ppaction://hlinksldjump"/>
            </p:cNvPr>
            <p:cNvSpPr/>
            <p:nvPr/>
          </p:nvSpPr>
          <p:spPr>
            <a:xfrm>
              <a:off x="9395927" y="3810541"/>
              <a:ext cx="2122697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Florida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Прямоугольник 5">
              <a:hlinkClick r:id="rId5" action="ppaction://hlinksldjump"/>
            </p:cNvPr>
            <p:cNvSpPr/>
            <p:nvPr/>
          </p:nvSpPr>
          <p:spPr>
            <a:xfrm>
              <a:off x="377744" y="2052227"/>
              <a:ext cx="2303131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Nevada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43451" y="2513892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Cleveland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43451" y="3144613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Cincinnati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43451" y="2830791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Columbus</a:t>
              </a:r>
              <a:endParaRPr lang="ru-RU" dirty="0"/>
            </a:p>
          </p:txBody>
        </p:sp>
        <p:cxnSp>
          <p:nvCxnSpPr>
            <p:cNvPr id="10" name="Соединительная линия уступом 9"/>
            <p:cNvCxnSpPr>
              <a:stCxn id="7" idx="1"/>
              <a:endCxn id="13" idx="3"/>
            </p:cNvCxnSpPr>
            <p:nvPr/>
          </p:nvCxnSpPr>
          <p:spPr>
            <a:xfrm rot="10800000">
              <a:off x="8663065" y="2274682"/>
              <a:ext cx="1380386" cy="423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ная линия уступом 10"/>
            <p:cNvCxnSpPr>
              <a:stCxn id="9" idx="1"/>
              <a:endCxn id="14" idx="3"/>
            </p:cNvCxnSpPr>
            <p:nvPr/>
          </p:nvCxnSpPr>
          <p:spPr>
            <a:xfrm rot="10800000">
              <a:off x="8555763" y="2585427"/>
              <a:ext cx="1487688" cy="430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ная линия уступом 11"/>
            <p:cNvCxnSpPr>
              <a:stCxn id="8" idx="1"/>
              <a:endCxn id="15" idx="3"/>
            </p:cNvCxnSpPr>
            <p:nvPr/>
          </p:nvCxnSpPr>
          <p:spPr>
            <a:xfrm rot="10800000">
              <a:off x="8305391" y="2682257"/>
              <a:ext cx="1738061" cy="6470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995" y="2203147"/>
              <a:ext cx="143070" cy="14307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693" y="2513892"/>
              <a:ext cx="143070" cy="14307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2320" y="2610721"/>
              <a:ext cx="143070" cy="14307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616" y="4898605"/>
              <a:ext cx="143070" cy="14307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748591" y="5689963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cxnSp>
          <p:nvCxnSpPr>
            <p:cNvPr id="18" name="Соединительная линия уступом 17"/>
            <p:cNvCxnSpPr>
              <a:stCxn id="17" idx="3"/>
              <a:endCxn id="16" idx="3"/>
            </p:cNvCxnSpPr>
            <p:nvPr/>
          </p:nvCxnSpPr>
          <p:spPr>
            <a:xfrm flipV="1">
              <a:off x="9555703" y="4970140"/>
              <a:ext cx="385983" cy="904489"/>
            </a:xfrm>
            <a:prstGeom prst="bentConnector3">
              <a:avLst>
                <a:gd name="adj1" fmla="val 1592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875" y="3079708"/>
              <a:ext cx="143070" cy="14307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03618" y="4137640"/>
              <a:ext cx="78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 Vegas</a:t>
              </a:r>
              <a:endParaRPr lang="ru-RU" dirty="0"/>
            </a:p>
          </p:txBody>
        </p:sp>
        <p:cxnSp>
          <p:nvCxnSpPr>
            <p:cNvPr id="21" name="Соединительная линия уступом 20"/>
            <p:cNvCxnSpPr>
              <a:stCxn id="20" idx="1"/>
              <a:endCxn id="19" idx="1"/>
            </p:cNvCxnSpPr>
            <p:nvPr/>
          </p:nvCxnSpPr>
          <p:spPr>
            <a:xfrm rot="10800000" flipH="1">
              <a:off x="603617" y="3151244"/>
              <a:ext cx="2077257" cy="1309563"/>
            </a:xfrm>
            <a:prstGeom prst="bentConnector3">
              <a:avLst>
                <a:gd name="adj1" fmla="val -110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hlinkClick r:id="rId5" action="ppaction://hlinksldjump"/>
            </p:cNvPr>
            <p:cNvSpPr/>
            <p:nvPr/>
          </p:nvSpPr>
          <p:spPr>
            <a:xfrm>
              <a:off x="2672446" y="1106920"/>
              <a:ext cx="2270750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Oregon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700" y="1498229"/>
              <a:ext cx="143070" cy="1430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87786" y="656782"/>
              <a:ext cx="1317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Portland</a:t>
              </a:r>
              <a:endParaRPr lang="ru-RU" dirty="0"/>
            </a:p>
          </p:txBody>
        </p:sp>
        <p:cxnSp>
          <p:nvCxnSpPr>
            <p:cNvPr id="25" name="Соединительная линия уступом 24"/>
            <p:cNvCxnSpPr>
              <a:stCxn id="23" idx="1"/>
              <a:endCxn id="24" idx="1"/>
            </p:cNvCxnSpPr>
            <p:nvPr/>
          </p:nvCxnSpPr>
          <p:spPr>
            <a:xfrm rot="10800000">
              <a:off x="1287786" y="841448"/>
              <a:ext cx="1048914" cy="728316"/>
            </a:xfrm>
            <a:prstGeom prst="bentConnector3">
              <a:avLst>
                <a:gd name="adj1" fmla="val 1217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hlinkClick r:id="rId4" action="ppaction://hlinksldjump"/>
            </p:cNvPr>
            <p:cNvSpPr/>
            <p:nvPr/>
          </p:nvSpPr>
          <p:spPr>
            <a:xfrm>
              <a:off x="4981943" y="3398976"/>
              <a:ext cx="2656496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Alabama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004" y="3556487"/>
              <a:ext cx="143070" cy="14307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10191" y="5016590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sp>
          <p:nvSpPr>
            <p:cNvPr id="29" name="Прямоугольник 28">
              <a:hlinkClick r:id="rId7" action="ppaction://hlinksldjump"/>
            </p:cNvPr>
            <p:cNvSpPr/>
            <p:nvPr/>
          </p:nvSpPr>
          <p:spPr>
            <a:xfrm>
              <a:off x="5351420" y="1897417"/>
              <a:ext cx="2273379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Indiana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102" y="2574168"/>
              <a:ext cx="143070" cy="14307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648541" y="935896"/>
              <a:ext cx="1468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Indianapolis</a:t>
              </a:r>
              <a:endParaRPr lang="ru-RU" dirty="0"/>
            </a:p>
          </p:txBody>
        </p:sp>
        <p:cxnSp>
          <p:nvCxnSpPr>
            <p:cNvPr id="32" name="Соединительная линия уступом 31"/>
            <p:cNvCxnSpPr>
              <a:stCxn id="31" idx="3"/>
              <a:endCxn id="30" idx="1"/>
            </p:cNvCxnSpPr>
            <p:nvPr/>
          </p:nvCxnSpPr>
          <p:spPr>
            <a:xfrm>
              <a:off x="7117303" y="1120562"/>
              <a:ext cx="614799" cy="1525141"/>
            </a:xfrm>
            <a:prstGeom prst="bentConnector3">
              <a:avLst>
                <a:gd name="adj1" fmla="val 847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32"/>
            <p:cNvCxnSpPr>
              <a:stCxn id="27" idx="1"/>
              <a:endCxn id="28" idx="3"/>
            </p:cNvCxnSpPr>
            <p:nvPr/>
          </p:nvCxnSpPr>
          <p:spPr>
            <a:xfrm rot="10800000" flipV="1">
              <a:off x="7117304" y="3628022"/>
              <a:ext cx="845701" cy="1573234"/>
            </a:xfrm>
            <a:prstGeom prst="bentConnector3">
              <a:avLst>
                <a:gd name="adj1" fmla="val 2026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Скругленный прямоугольник 40"/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Скругленный прямоугольник 43">
            <a:hlinkClick r:id="rId8" action="ppaction://hlinksldjump"/>
          </p:cNvPr>
          <p:cNvSpPr/>
          <p:nvPr/>
        </p:nvSpPr>
        <p:spPr>
          <a:xfrm>
            <a:off x="11679347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" y="3482934"/>
            <a:ext cx="3625886" cy="3341228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" y="18235"/>
            <a:ext cx="3673468" cy="3516238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021" y="0"/>
            <a:ext cx="6139467" cy="6858000"/>
          </a:xfrm>
          <a:prstGeom prst="rect">
            <a:avLst/>
          </a:prstGeom>
        </p:spPr>
      </p:pic>
      <p:graphicFrame>
        <p:nvGraphicFramePr>
          <p:cNvPr id="35" name="Диаграмма 34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934862"/>
              </p:ext>
            </p:extLst>
          </p:nvPr>
        </p:nvGraphicFramePr>
        <p:xfrm>
          <a:off x="2298599" y="1307683"/>
          <a:ext cx="1007165" cy="72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6" name="Диаграмма 35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81902"/>
              </p:ext>
            </p:extLst>
          </p:nvPr>
        </p:nvGraphicFramePr>
        <p:xfrm>
          <a:off x="2698137" y="2766689"/>
          <a:ext cx="1185029" cy="86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7" name="Диаграмма 36">
            <a:extLst>
              <a:ext uri="{FF2B5EF4-FFF2-40B4-BE49-F238E27FC236}">
                <a16:creationId xmlns:a16="http://schemas.microsoft.com/office/drawing/2014/main" id="{D3F78806-99E2-4807-A1C5-04635C2BE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826747"/>
              </p:ext>
            </p:extLst>
          </p:nvPr>
        </p:nvGraphicFramePr>
        <p:xfrm>
          <a:off x="996828" y="2679162"/>
          <a:ext cx="931405" cy="82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40" name="Стрелка вправо 39">
            <a:hlinkClick r:id="rId8" action="ppaction://hlinksldjump"/>
          </p:cNvPr>
          <p:cNvSpPr/>
          <p:nvPr/>
        </p:nvSpPr>
        <p:spPr>
          <a:xfrm rot="10800000">
            <a:off x="199325" y="6272203"/>
            <a:ext cx="562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0 L -0.75274 0.0064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43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36" grpId="0">
        <p:bldAsOne/>
      </p:bldGraphic>
      <p:bldGraphic spid="3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77744" y="0"/>
            <a:ext cx="11258533" cy="6858000"/>
            <a:chOff x="377744" y="0"/>
            <a:chExt cx="11258533" cy="685800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85449" y1="92056" x2="34640" y2="85688"/>
                          <a14:backgroundMark x1="3597" y1="31231" x2="5942" y2="79139"/>
                          <a14:backgroundMark x1="26192" y1="72226" x2="29345" y2="61916"/>
                          <a14:backgroundMark x1="64147" y1="33596" x2="63985" y2="31413"/>
                          <a14:backgroundMark x1="87510" y1="78169" x2="87955" y2="80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34" y="0"/>
              <a:ext cx="10287919" cy="6858000"/>
            </a:xfrm>
            <a:prstGeom prst="rect">
              <a:avLst/>
            </a:prstGeom>
          </p:spPr>
        </p:pic>
        <p:sp>
          <p:nvSpPr>
            <p:cNvPr id="4" name="Прямоугольник 3">
              <a:hlinkClick r:id="rId4" action="ppaction://hlinksldjump"/>
            </p:cNvPr>
            <p:cNvSpPr/>
            <p:nvPr/>
          </p:nvSpPr>
          <p:spPr>
            <a:xfrm>
              <a:off x="8473134" y="1498229"/>
              <a:ext cx="1531188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Ohio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Прямоугольник 4">
              <a:hlinkClick r:id="rId4" action="ppaction://hlinksldjump"/>
            </p:cNvPr>
            <p:cNvSpPr/>
            <p:nvPr/>
          </p:nvSpPr>
          <p:spPr>
            <a:xfrm>
              <a:off x="9395927" y="3810541"/>
              <a:ext cx="2122697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Florida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Прямоугольник 5">
              <a:hlinkClick r:id="rId5" action="ppaction://hlinksldjump"/>
            </p:cNvPr>
            <p:cNvSpPr/>
            <p:nvPr/>
          </p:nvSpPr>
          <p:spPr>
            <a:xfrm>
              <a:off x="377744" y="2052227"/>
              <a:ext cx="2303131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Nevada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43451" y="2513892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Cleveland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43451" y="3144613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Cincinnati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43451" y="2830791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Columbus</a:t>
              </a:r>
              <a:endParaRPr lang="ru-RU" dirty="0"/>
            </a:p>
          </p:txBody>
        </p:sp>
        <p:cxnSp>
          <p:nvCxnSpPr>
            <p:cNvPr id="10" name="Соединительная линия уступом 9"/>
            <p:cNvCxnSpPr>
              <a:stCxn id="7" idx="1"/>
              <a:endCxn id="13" idx="3"/>
            </p:cNvCxnSpPr>
            <p:nvPr/>
          </p:nvCxnSpPr>
          <p:spPr>
            <a:xfrm rot="10800000">
              <a:off x="8663065" y="2274682"/>
              <a:ext cx="1380386" cy="423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ная линия уступом 10"/>
            <p:cNvCxnSpPr>
              <a:stCxn id="9" idx="1"/>
              <a:endCxn id="14" idx="3"/>
            </p:cNvCxnSpPr>
            <p:nvPr/>
          </p:nvCxnSpPr>
          <p:spPr>
            <a:xfrm rot="10800000">
              <a:off x="8555763" y="2585427"/>
              <a:ext cx="1487688" cy="430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ная линия уступом 11"/>
            <p:cNvCxnSpPr>
              <a:stCxn id="8" idx="1"/>
              <a:endCxn id="15" idx="3"/>
            </p:cNvCxnSpPr>
            <p:nvPr/>
          </p:nvCxnSpPr>
          <p:spPr>
            <a:xfrm rot="10800000">
              <a:off x="8305391" y="2682257"/>
              <a:ext cx="1738061" cy="6470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995" y="2203147"/>
              <a:ext cx="143070" cy="14307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693" y="2513892"/>
              <a:ext cx="143070" cy="14307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2320" y="2610721"/>
              <a:ext cx="143070" cy="14307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616" y="4898605"/>
              <a:ext cx="143070" cy="14307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748591" y="5689963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cxnSp>
          <p:nvCxnSpPr>
            <p:cNvPr id="18" name="Соединительная линия уступом 17"/>
            <p:cNvCxnSpPr>
              <a:stCxn id="17" idx="3"/>
              <a:endCxn id="16" idx="3"/>
            </p:cNvCxnSpPr>
            <p:nvPr/>
          </p:nvCxnSpPr>
          <p:spPr>
            <a:xfrm flipV="1">
              <a:off x="9555703" y="4970140"/>
              <a:ext cx="385983" cy="904489"/>
            </a:xfrm>
            <a:prstGeom prst="bentConnector3">
              <a:avLst>
                <a:gd name="adj1" fmla="val 1592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875" y="3079708"/>
              <a:ext cx="143070" cy="14307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03618" y="4137640"/>
              <a:ext cx="78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 Vegas</a:t>
              </a:r>
              <a:endParaRPr lang="ru-RU" dirty="0"/>
            </a:p>
          </p:txBody>
        </p:sp>
        <p:cxnSp>
          <p:nvCxnSpPr>
            <p:cNvPr id="21" name="Соединительная линия уступом 20"/>
            <p:cNvCxnSpPr>
              <a:stCxn id="20" idx="1"/>
              <a:endCxn id="19" idx="1"/>
            </p:cNvCxnSpPr>
            <p:nvPr/>
          </p:nvCxnSpPr>
          <p:spPr>
            <a:xfrm rot="10800000" flipH="1">
              <a:off x="603617" y="3151244"/>
              <a:ext cx="2077257" cy="1309563"/>
            </a:xfrm>
            <a:prstGeom prst="bentConnector3">
              <a:avLst>
                <a:gd name="adj1" fmla="val -110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hlinkClick r:id="rId5" action="ppaction://hlinksldjump"/>
            </p:cNvPr>
            <p:cNvSpPr/>
            <p:nvPr/>
          </p:nvSpPr>
          <p:spPr>
            <a:xfrm>
              <a:off x="2672446" y="1106920"/>
              <a:ext cx="2270750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Oregon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700" y="1498229"/>
              <a:ext cx="143070" cy="1430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87786" y="656782"/>
              <a:ext cx="1317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Portland</a:t>
              </a:r>
              <a:endParaRPr lang="ru-RU" dirty="0"/>
            </a:p>
          </p:txBody>
        </p:sp>
        <p:cxnSp>
          <p:nvCxnSpPr>
            <p:cNvPr id="25" name="Соединительная линия уступом 24"/>
            <p:cNvCxnSpPr>
              <a:stCxn id="23" idx="1"/>
              <a:endCxn id="24" idx="1"/>
            </p:cNvCxnSpPr>
            <p:nvPr/>
          </p:nvCxnSpPr>
          <p:spPr>
            <a:xfrm rot="10800000">
              <a:off x="1287786" y="841448"/>
              <a:ext cx="1048914" cy="728316"/>
            </a:xfrm>
            <a:prstGeom prst="bentConnector3">
              <a:avLst>
                <a:gd name="adj1" fmla="val 1217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hlinkClick r:id="rId4" action="ppaction://hlinksldjump"/>
            </p:cNvPr>
            <p:cNvSpPr/>
            <p:nvPr/>
          </p:nvSpPr>
          <p:spPr>
            <a:xfrm>
              <a:off x="4981943" y="3398976"/>
              <a:ext cx="2656496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Alabama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004" y="3556487"/>
              <a:ext cx="143070" cy="14307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10191" y="5016590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sp>
          <p:nvSpPr>
            <p:cNvPr id="29" name="Прямоугольник 28">
              <a:hlinkClick r:id="rId7" action="ppaction://hlinksldjump"/>
            </p:cNvPr>
            <p:cNvSpPr/>
            <p:nvPr/>
          </p:nvSpPr>
          <p:spPr>
            <a:xfrm>
              <a:off x="5351420" y="1897417"/>
              <a:ext cx="2273379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Indiana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102" y="2574168"/>
              <a:ext cx="143070" cy="14307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648541" y="935896"/>
              <a:ext cx="1468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Indianapolis</a:t>
              </a:r>
              <a:endParaRPr lang="ru-RU" dirty="0"/>
            </a:p>
          </p:txBody>
        </p:sp>
        <p:cxnSp>
          <p:nvCxnSpPr>
            <p:cNvPr id="32" name="Соединительная линия уступом 31"/>
            <p:cNvCxnSpPr>
              <a:stCxn id="31" idx="3"/>
              <a:endCxn id="30" idx="1"/>
            </p:cNvCxnSpPr>
            <p:nvPr/>
          </p:nvCxnSpPr>
          <p:spPr>
            <a:xfrm>
              <a:off x="7117303" y="1120562"/>
              <a:ext cx="614799" cy="1525141"/>
            </a:xfrm>
            <a:prstGeom prst="bentConnector3">
              <a:avLst>
                <a:gd name="adj1" fmla="val 847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32"/>
            <p:cNvCxnSpPr>
              <a:stCxn id="27" idx="1"/>
              <a:endCxn id="28" idx="3"/>
            </p:cNvCxnSpPr>
            <p:nvPr/>
          </p:nvCxnSpPr>
          <p:spPr>
            <a:xfrm rot="10800000" flipV="1">
              <a:off x="7117304" y="3628022"/>
              <a:ext cx="845701" cy="1573234"/>
            </a:xfrm>
            <a:prstGeom prst="bentConnector3">
              <a:avLst>
                <a:gd name="adj1" fmla="val 2026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Диаграмма 35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1238"/>
              </p:ext>
            </p:extLst>
          </p:nvPr>
        </p:nvGraphicFramePr>
        <p:xfrm>
          <a:off x="1603148" y="2180226"/>
          <a:ext cx="1185029" cy="86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7" name="Диаграмма 36">
            <a:extLst>
              <a:ext uri="{FF2B5EF4-FFF2-40B4-BE49-F238E27FC236}">
                <a16:creationId xmlns:a16="http://schemas.microsoft.com/office/drawing/2014/main" id="{D3F78806-99E2-4807-A1C5-04635C2BE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48085"/>
              </p:ext>
            </p:extLst>
          </p:nvPr>
        </p:nvGraphicFramePr>
        <p:xfrm>
          <a:off x="996828" y="2679162"/>
          <a:ext cx="931405" cy="82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1" name="Скругленный прямоугольник 40"/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Скругленный прямоугольник 43">
            <a:hlinkClick r:id="rId10" action="ppaction://hlinksldjump"/>
          </p:cNvPr>
          <p:cNvSpPr/>
          <p:nvPr/>
        </p:nvSpPr>
        <p:spPr>
          <a:xfrm>
            <a:off x="11679347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" y="39519"/>
            <a:ext cx="3663821" cy="3398052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" y="3470673"/>
            <a:ext cx="3663001" cy="3393148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090" y="0"/>
            <a:ext cx="6122367" cy="6858000"/>
          </a:xfrm>
          <a:prstGeom prst="rect">
            <a:avLst/>
          </a:prstGeom>
        </p:spPr>
      </p:pic>
      <p:graphicFrame>
        <p:nvGraphicFramePr>
          <p:cNvPr id="35" name="Диаграмма 34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795402"/>
              </p:ext>
            </p:extLst>
          </p:nvPr>
        </p:nvGraphicFramePr>
        <p:xfrm>
          <a:off x="1180741" y="2506246"/>
          <a:ext cx="1336853" cy="86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40" name="Стрелка вправо 39">
            <a:hlinkClick r:id="rId10" action="ppaction://hlinksldjump"/>
          </p:cNvPr>
          <p:cNvSpPr/>
          <p:nvPr/>
        </p:nvSpPr>
        <p:spPr>
          <a:xfrm rot="10800000">
            <a:off x="199325" y="6272203"/>
            <a:ext cx="562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2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0 L -0.64623 -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18" y="-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  <p:bldGraphic spid="37" grpId="0">
        <p:bldAsOne/>
      </p:bldGraphic>
      <p:bldGraphic spid="3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77744" y="0"/>
            <a:ext cx="11258533" cy="6858000"/>
            <a:chOff x="377744" y="0"/>
            <a:chExt cx="11258533" cy="685800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85449" y1="92056" x2="34640" y2="85688"/>
                          <a14:backgroundMark x1="3597" y1="31231" x2="5942" y2="79139"/>
                          <a14:backgroundMark x1="26192" y1="72226" x2="29345" y2="61916"/>
                          <a14:backgroundMark x1="64147" y1="33596" x2="63985" y2="31413"/>
                          <a14:backgroundMark x1="87510" y1="78169" x2="87955" y2="80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34" y="0"/>
              <a:ext cx="10287919" cy="6858000"/>
            </a:xfrm>
            <a:prstGeom prst="rect">
              <a:avLst/>
            </a:prstGeom>
          </p:spPr>
        </p:pic>
        <p:sp>
          <p:nvSpPr>
            <p:cNvPr id="4" name="Прямоугольник 3">
              <a:hlinkClick r:id="rId4" action="ppaction://hlinksldjump"/>
            </p:cNvPr>
            <p:cNvSpPr/>
            <p:nvPr/>
          </p:nvSpPr>
          <p:spPr>
            <a:xfrm>
              <a:off x="8473134" y="1498229"/>
              <a:ext cx="1531188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Ohio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Прямоугольник 4">
              <a:hlinkClick r:id="rId4" action="ppaction://hlinksldjump"/>
            </p:cNvPr>
            <p:cNvSpPr/>
            <p:nvPr/>
          </p:nvSpPr>
          <p:spPr>
            <a:xfrm>
              <a:off x="9395927" y="3810541"/>
              <a:ext cx="2122697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Florida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Прямоугольник 5">
              <a:hlinkClick r:id="rId5" action="ppaction://hlinksldjump"/>
            </p:cNvPr>
            <p:cNvSpPr/>
            <p:nvPr/>
          </p:nvSpPr>
          <p:spPr>
            <a:xfrm>
              <a:off x="377744" y="2052227"/>
              <a:ext cx="2303131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Nevada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43451" y="2513892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Cleveland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43451" y="3144613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Cincinnati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43451" y="2830791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Columbus</a:t>
              </a:r>
              <a:endParaRPr lang="ru-RU" dirty="0"/>
            </a:p>
          </p:txBody>
        </p:sp>
        <p:cxnSp>
          <p:nvCxnSpPr>
            <p:cNvPr id="10" name="Соединительная линия уступом 9"/>
            <p:cNvCxnSpPr>
              <a:stCxn id="7" idx="1"/>
              <a:endCxn id="13" idx="3"/>
            </p:cNvCxnSpPr>
            <p:nvPr/>
          </p:nvCxnSpPr>
          <p:spPr>
            <a:xfrm rot="10800000">
              <a:off x="8663065" y="2274682"/>
              <a:ext cx="1380386" cy="423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ная линия уступом 10"/>
            <p:cNvCxnSpPr>
              <a:stCxn id="9" idx="1"/>
              <a:endCxn id="14" idx="3"/>
            </p:cNvCxnSpPr>
            <p:nvPr/>
          </p:nvCxnSpPr>
          <p:spPr>
            <a:xfrm rot="10800000">
              <a:off x="8555763" y="2585427"/>
              <a:ext cx="1487688" cy="430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ная линия уступом 11"/>
            <p:cNvCxnSpPr>
              <a:stCxn id="8" idx="1"/>
              <a:endCxn id="15" idx="3"/>
            </p:cNvCxnSpPr>
            <p:nvPr/>
          </p:nvCxnSpPr>
          <p:spPr>
            <a:xfrm rot="10800000">
              <a:off x="8305391" y="2682257"/>
              <a:ext cx="1738061" cy="6470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995" y="2203147"/>
              <a:ext cx="143070" cy="14307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693" y="2513892"/>
              <a:ext cx="143070" cy="14307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2320" y="2610721"/>
              <a:ext cx="143070" cy="14307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616" y="4898605"/>
              <a:ext cx="143070" cy="14307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748591" y="5689963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cxnSp>
          <p:nvCxnSpPr>
            <p:cNvPr id="18" name="Соединительная линия уступом 17"/>
            <p:cNvCxnSpPr>
              <a:stCxn id="17" idx="3"/>
              <a:endCxn id="16" idx="3"/>
            </p:cNvCxnSpPr>
            <p:nvPr/>
          </p:nvCxnSpPr>
          <p:spPr>
            <a:xfrm flipV="1">
              <a:off x="9555703" y="4970140"/>
              <a:ext cx="385983" cy="904489"/>
            </a:xfrm>
            <a:prstGeom prst="bentConnector3">
              <a:avLst>
                <a:gd name="adj1" fmla="val 1592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875" y="3079708"/>
              <a:ext cx="143070" cy="14307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03618" y="4137640"/>
              <a:ext cx="78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 Vegas</a:t>
              </a:r>
              <a:endParaRPr lang="ru-RU" dirty="0"/>
            </a:p>
          </p:txBody>
        </p:sp>
        <p:cxnSp>
          <p:nvCxnSpPr>
            <p:cNvPr id="21" name="Соединительная линия уступом 20"/>
            <p:cNvCxnSpPr>
              <a:stCxn id="20" idx="1"/>
              <a:endCxn id="19" idx="1"/>
            </p:cNvCxnSpPr>
            <p:nvPr/>
          </p:nvCxnSpPr>
          <p:spPr>
            <a:xfrm rot="10800000" flipH="1">
              <a:off x="603617" y="3151244"/>
              <a:ext cx="2077257" cy="1309563"/>
            </a:xfrm>
            <a:prstGeom prst="bentConnector3">
              <a:avLst>
                <a:gd name="adj1" fmla="val -110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hlinkClick r:id="rId5" action="ppaction://hlinksldjump"/>
            </p:cNvPr>
            <p:cNvSpPr/>
            <p:nvPr/>
          </p:nvSpPr>
          <p:spPr>
            <a:xfrm>
              <a:off x="2672446" y="1106920"/>
              <a:ext cx="2270750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Oregon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700" y="1498229"/>
              <a:ext cx="143070" cy="1430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87786" y="656782"/>
              <a:ext cx="1317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Portland</a:t>
              </a:r>
              <a:endParaRPr lang="ru-RU" dirty="0"/>
            </a:p>
          </p:txBody>
        </p:sp>
        <p:cxnSp>
          <p:nvCxnSpPr>
            <p:cNvPr id="25" name="Соединительная линия уступом 24"/>
            <p:cNvCxnSpPr>
              <a:stCxn id="23" idx="1"/>
              <a:endCxn id="24" idx="1"/>
            </p:cNvCxnSpPr>
            <p:nvPr/>
          </p:nvCxnSpPr>
          <p:spPr>
            <a:xfrm rot="10800000">
              <a:off x="1287786" y="841448"/>
              <a:ext cx="1048914" cy="728316"/>
            </a:xfrm>
            <a:prstGeom prst="bentConnector3">
              <a:avLst>
                <a:gd name="adj1" fmla="val 1217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hlinkClick r:id="rId4" action="ppaction://hlinksldjump"/>
            </p:cNvPr>
            <p:cNvSpPr/>
            <p:nvPr/>
          </p:nvSpPr>
          <p:spPr>
            <a:xfrm>
              <a:off x="4981943" y="3398976"/>
              <a:ext cx="2656496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Alabama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004" y="3556487"/>
              <a:ext cx="143070" cy="14307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10191" y="5016590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sp>
          <p:nvSpPr>
            <p:cNvPr id="29" name="Прямоугольник 28">
              <a:hlinkClick r:id="rId7" action="ppaction://hlinksldjump"/>
            </p:cNvPr>
            <p:cNvSpPr/>
            <p:nvPr/>
          </p:nvSpPr>
          <p:spPr>
            <a:xfrm>
              <a:off x="5351420" y="1897417"/>
              <a:ext cx="2273379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Indiana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102" y="2574168"/>
              <a:ext cx="143070" cy="14307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648541" y="935896"/>
              <a:ext cx="1468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Indianapolis</a:t>
              </a:r>
              <a:endParaRPr lang="ru-RU" dirty="0"/>
            </a:p>
          </p:txBody>
        </p:sp>
        <p:cxnSp>
          <p:nvCxnSpPr>
            <p:cNvPr id="32" name="Соединительная линия уступом 31"/>
            <p:cNvCxnSpPr>
              <a:stCxn id="31" idx="3"/>
              <a:endCxn id="30" idx="1"/>
            </p:cNvCxnSpPr>
            <p:nvPr/>
          </p:nvCxnSpPr>
          <p:spPr>
            <a:xfrm>
              <a:off x="7117303" y="1120562"/>
              <a:ext cx="614799" cy="1525141"/>
            </a:xfrm>
            <a:prstGeom prst="bentConnector3">
              <a:avLst>
                <a:gd name="adj1" fmla="val 847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32"/>
            <p:cNvCxnSpPr>
              <a:stCxn id="27" idx="1"/>
              <a:endCxn id="28" idx="3"/>
            </p:cNvCxnSpPr>
            <p:nvPr/>
          </p:nvCxnSpPr>
          <p:spPr>
            <a:xfrm rot="10800000" flipV="1">
              <a:off x="7117304" y="3628022"/>
              <a:ext cx="845701" cy="1573234"/>
            </a:xfrm>
            <a:prstGeom prst="bentConnector3">
              <a:avLst>
                <a:gd name="adj1" fmla="val 2026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Диаграмма 33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69457"/>
              </p:ext>
            </p:extLst>
          </p:nvPr>
        </p:nvGraphicFramePr>
        <p:xfrm>
          <a:off x="1603148" y="2180226"/>
          <a:ext cx="1185029" cy="86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5" name="Диаграмма 34">
            <a:extLst>
              <a:ext uri="{FF2B5EF4-FFF2-40B4-BE49-F238E27FC236}">
                <a16:creationId xmlns:a16="http://schemas.microsoft.com/office/drawing/2014/main" id="{D3F78806-99E2-4807-A1C5-04635C2BE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249787"/>
              </p:ext>
            </p:extLst>
          </p:nvPr>
        </p:nvGraphicFramePr>
        <p:xfrm>
          <a:off x="996828" y="2679162"/>
          <a:ext cx="931405" cy="82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6" name="Скругленный прямоугольник 35"/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Скругленный прямоугольник 38">
            <a:hlinkClick r:id="rId10" action="ppaction://hlinksldjump"/>
          </p:cNvPr>
          <p:cNvSpPr/>
          <p:nvPr/>
        </p:nvSpPr>
        <p:spPr>
          <a:xfrm>
            <a:off x="11679347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  <p:graphicFrame>
        <p:nvGraphicFramePr>
          <p:cNvPr id="43" name="Диаграмма 42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140915"/>
              </p:ext>
            </p:extLst>
          </p:nvPr>
        </p:nvGraphicFramePr>
        <p:xfrm>
          <a:off x="1180741" y="2506246"/>
          <a:ext cx="1336853" cy="86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4" name="Стрелка вправо 43">
            <a:hlinkClick r:id="rId10" action="ppaction://hlinksldjump"/>
          </p:cNvPr>
          <p:cNvSpPr/>
          <p:nvPr/>
        </p:nvSpPr>
        <p:spPr>
          <a:xfrm rot="10800000">
            <a:off x="199325" y="6272203"/>
            <a:ext cx="562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2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5" grpId="0">
        <p:bldAsOne/>
      </p:bldGraphic>
      <p:bldGraphic spid="4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77744" y="0"/>
            <a:ext cx="11258533" cy="6858000"/>
            <a:chOff x="377744" y="0"/>
            <a:chExt cx="11258533" cy="685800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85449" y1="92056" x2="34640" y2="85688"/>
                          <a14:backgroundMark x1="3597" y1="31231" x2="5942" y2="79139"/>
                          <a14:backgroundMark x1="26192" y1="72226" x2="29345" y2="61916"/>
                          <a14:backgroundMark x1="64147" y1="33596" x2="63985" y2="31413"/>
                          <a14:backgroundMark x1="87510" y1="78169" x2="87955" y2="80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34" y="0"/>
              <a:ext cx="10287919" cy="6858000"/>
            </a:xfrm>
            <a:prstGeom prst="rect">
              <a:avLst/>
            </a:prstGeom>
          </p:spPr>
        </p:pic>
        <p:sp>
          <p:nvSpPr>
            <p:cNvPr id="4" name="Прямоугольник 3">
              <a:hlinkClick r:id="rId4" action="ppaction://hlinksldjump"/>
            </p:cNvPr>
            <p:cNvSpPr/>
            <p:nvPr/>
          </p:nvSpPr>
          <p:spPr>
            <a:xfrm>
              <a:off x="8473134" y="1498229"/>
              <a:ext cx="1531188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Ohio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Прямоугольник 4">
              <a:hlinkClick r:id="rId4" action="ppaction://hlinksldjump"/>
            </p:cNvPr>
            <p:cNvSpPr/>
            <p:nvPr/>
          </p:nvSpPr>
          <p:spPr>
            <a:xfrm>
              <a:off x="9395927" y="3810541"/>
              <a:ext cx="2122697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Florida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Прямоугольник 5">
              <a:hlinkClick r:id="rId5" action="ppaction://hlinksldjump"/>
            </p:cNvPr>
            <p:cNvSpPr/>
            <p:nvPr/>
          </p:nvSpPr>
          <p:spPr>
            <a:xfrm>
              <a:off x="377744" y="2052227"/>
              <a:ext cx="2303131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Nevada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43451" y="2513892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Cleveland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43451" y="3144613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Cincinnati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43451" y="2830791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Columbus</a:t>
              </a:r>
              <a:endParaRPr lang="ru-RU" dirty="0"/>
            </a:p>
          </p:txBody>
        </p:sp>
        <p:cxnSp>
          <p:nvCxnSpPr>
            <p:cNvPr id="10" name="Соединительная линия уступом 9"/>
            <p:cNvCxnSpPr>
              <a:stCxn id="7" idx="1"/>
              <a:endCxn id="13" idx="3"/>
            </p:cNvCxnSpPr>
            <p:nvPr/>
          </p:nvCxnSpPr>
          <p:spPr>
            <a:xfrm rot="10800000">
              <a:off x="8663065" y="2274682"/>
              <a:ext cx="1380386" cy="423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ная линия уступом 10"/>
            <p:cNvCxnSpPr>
              <a:stCxn id="9" idx="1"/>
              <a:endCxn id="14" idx="3"/>
            </p:cNvCxnSpPr>
            <p:nvPr/>
          </p:nvCxnSpPr>
          <p:spPr>
            <a:xfrm rot="10800000">
              <a:off x="8555763" y="2585427"/>
              <a:ext cx="1487688" cy="430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ная линия уступом 11"/>
            <p:cNvCxnSpPr>
              <a:stCxn id="8" idx="1"/>
              <a:endCxn id="15" idx="3"/>
            </p:cNvCxnSpPr>
            <p:nvPr/>
          </p:nvCxnSpPr>
          <p:spPr>
            <a:xfrm rot="10800000">
              <a:off x="8305391" y="2682257"/>
              <a:ext cx="1738061" cy="6470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995" y="2203147"/>
              <a:ext cx="143070" cy="14307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693" y="2513892"/>
              <a:ext cx="143070" cy="14307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2320" y="2610721"/>
              <a:ext cx="143070" cy="14307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616" y="4898605"/>
              <a:ext cx="143070" cy="14307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748591" y="5689963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cxnSp>
          <p:nvCxnSpPr>
            <p:cNvPr id="18" name="Соединительная линия уступом 17"/>
            <p:cNvCxnSpPr>
              <a:stCxn id="17" idx="3"/>
              <a:endCxn id="16" idx="3"/>
            </p:cNvCxnSpPr>
            <p:nvPr/>
          </p:nvCxnSpPr>
          <p:spPr>
            <a:xfrm flipV="1">
              <a:off x="9555703" y="4970140"/>
              <a:ext cx="385983" cy="904489"/>
            </a:xfrm>
            <a:prstGeom prst="bentConnector3">
              <a:avLst>
                <a:gd name="adj1" fmla="val 1592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875" y="3079708"/>
              <a:ext cx="143070" cy="14307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03618" y="4137640"/>
              <a:ext cx="78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 Vegas</a:t>
              </a:r>
              <a:endParaRPr lang="ru-RU" dirty="0"/>
            </a:p>
          </p:txBody>
        </p:sp>
        <p:cxnSp>
          <p:nvCxnSpPr>
            <p:cNvPr id="21" name="Соединительная линия уступом 20"/>
            <p:cNvCxnSpPr>
              <a:stCxn id="20" idx="1"/>
              <a:endCxn id="19" idx="1"/>
            </p:cNvCxnSpPr>
            <p:nvPr/>
          </p:nvCxnSpPr>
          <p:spPr>
            <a:xfrm rot="10800000" flipH="1">
              <a:off x="603617" y="3151244"/>
              <a:ext cx="2077257" cy="1309563"/>
            </a:xfrm>
            <a:prstGeom prst="bentConnector3">
              <a:avLst>
                <a:gd name="adj1" fmla="val -110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hlinkClick r:id="rId5" action="ppaction://hlinksldjump"/>
            </p:cNvPr>
            <p:cNvSpPr/>
            <p:nvPr/>
          </p:nvSpPr>
          <p:spPr>
            <a:xfrm>
              <a:off x="2672446" y="1106920"/>
              <a:ext cx="2270750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Oregon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700" y="1498229"/>
              <a:ext cx="143070" cy="1430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87786" y="656782"/>
              <a:ext cx="1317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Portland</a:t>
              </a:r>
              <a:endParaRPr lang="ru-RU" dirty="0"/>
            </a:p>
          </p:txBody>
        </p:sp>
        <p:cxnSp>
          <p:nvCxnSpPr>
            <p:cNvPr id="25" name="Соединительная линия уступом 24"/>
            <p:cNvCxnSpPr>
              <a:stCxn id="23" idx="1"/>
              <a:endCxn id="24" idx="1"/>
            </p:cNvCxnSpPr>
            <p:nvPr/>
          </p:nvCxnSpPr>
          <p:spPr>
            <a:xfrm rot="10800000">
              <a:off x="1287786" y="841448"/>
              <a:ext cx="1048914" cy="728316"/>
            </a:xfrm>
            <a:prstGeom prst="bentConnector3">
              <a:avLst>
                <a:gd name="adj1" fmla="val 1217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hlinkClick r:id="rId4" action="ppaction://hlinksldjump"/>
            </p:cNvPr>
            <p:cNvSpPr/>
            <p:nvPr/>
          </p:nvSpPr>
          <p:spPr>
            <a:xfrm>
              <a:off x="4981943" y="3398976"/>
              <a:ext cx="2656496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Alabama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004" y="3556487"/>
              <a:ext cx="143070" cy="14307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10191" y="5016590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sp>
          <p:nvSpPr>
            <p:cNvPr id="29" name="Прямоугольник 28">
              <a:hlinkClick r:id="rId7" action="ppaction://hlinksldjump"/>
            </p:cNvPr>
            <p:cNvSpPr/>
            <p:nvPr/>
          </p:nvSpPr>
          <p:spPr>
            <a:xfrm>
              <a:off x="5351420" y="1897417"/>
              <a:ext cx="2273379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Indiana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102" y="2574168"/>
              <a:ext cx="143070" cy="14307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648541" y="935896"/>
              <a:ext cx="1468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Indianapolis</a:t>
              </a:r>
              <a:endParaRPr lang="ru-RU" dirty="0"/>
            </a:p>
          </p:txBody>
        </p:sp>
        <p:cxnSp>
          <p:nvCxnSpPr>
            <p:cNvPr id="32" name="Соединительная линия уступом 31"/>
            <p:cNvCxnSpPr>
              <a:stCxn id="31" idx="3"/>
              <a:endCxn id="30" idx="1"/>
            </p:cNvCxnSpPr>
            <p:nvPr/>
          </p:nvCxnSpPr>
          <p:spPr>
            <a:xfrm>
              <a:off x="7117303" y="1120562"/>
              <a:ext cx="614799" cy="1525141"/>
            </a:xfrm>
            <a:prstGeom prst="bentConnector3">
              <a:avLst>
                <a:gd name="adj1" fmla="val 847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32"/>
            <p:cNvCxnSpPr>
              <a:stCxn id="27" idx="1"/>
              <a:endCxn id="28" idx="3"/>
            </p:cNvCxnSpPr>
            <p:nvPr/>
          </p:nvCxnSpPr>
          <p:spPr>
            <a:xfrm rot="10800000" flipV="1">
              <a:off x="7117304" y="3628022"/>
              <a:ext cx="845701" cy="1573234"/>
            </a:xfrm>
            <a:prstGeom prst="bentConnector3">
              <a:avLst>
                <a:gd name="adj1" fmla="val 2026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Диаграмма 33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03148" y="2180226"/>
          <a:ext cx="1185029" cy="86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5" name="Диаграмма 34">
            <a:extLst>
              <a:ext uri="{FF2B5EF4-FFF2-40B4-BE49-F238E27FC236}">
                <a16:creationId xmlns:a16="http://schemas.microsoft.com/office/drawing/2014/main" id="{D3F78806-99E2-4807-A1C5-04635C2BE2F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96828" y="2679162"/>
          <a:ext cx="931405" cy="82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6" name="Скругленный прямоугольник 35"/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Скругленный прямоугольник 38">
            <a:hlinkClick r:id="rId10" action="ppaction://hlinksldjump"/>
          </p:cNvPr>
          <p:cNvSpPr/>
          <p:nvPr/>
        </p:nvSpPr>
        <p:spPr>
          <a:xfrm>
            <a:off x="11679347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  <p:graphicFrame>
        <p:nvGraphicFramePr>
          <p:cNvPr id="43" name="Диаграмма 42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80741" y="2506246"/>
          <a:ext cx="1336853" cy="86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4" name="Стрелка вправо 43">
            <a:hlinkClick r:id="rId10" action="ppaction://hlinksldjump"/>
          </p:cNvPr>
          <p:cNvSpPr/>
          <p:nvPr/>
        </p:nvSpPr>
        <p:spPr>
          <a:xfrm rot="10800000">
            <a:off x="199325" y="6272203"/>
            <a:ext cx="562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4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5" grpId="0">
        <p:bldAsOne/>
      </p:bldGraphic>
      <p:bldGraphic spid="4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77744" y="0"/>
            <a:ext cx="11258533" cy="6858000"/>
            <a:chOff x="377744" y="0"/>
            <a:chExt cx="11258533" cy="685800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85449" y1="92056" x2="34640" y2="85688"/>
                          <a14:backgroundMark x1="3597" y1="31231" x2="5942" y2="79139"/>
                          <a14:backgroundMark x1="26192" y1="72226" x2="29345" y2="61916"/>
                          <a14:backgroundMark x1="64147" y1="33596" x2="63985" y2="31413"/>
                          <a14:backgroundMark x1="87510" y1="78169" x2="87955" y2="80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134" y="0"/>
              <a:ext cx="10287919" cy="6858000"/>
            </a:xfrm>
            <a:prstGeom prst="rect">
              <a:avLst/>
            </a:prstGeom>
          </p:spPr>
        </p:pic>
        <p:sp>
          <p:nvSpPr>
            <p:cNvPr id="4" name="Прямоугольник 3">
              <a:hlinkClick r:id="rId4" action="ppaction://hlinksldjump"/>
            </p:cNvPr>
            <p:cNvSpPr/>
            <p:nvPr/>
          </p:nvSpPr>
          <p:spPr>
            <a:xfrm>
              <a:off x="8473134" y="1498229"/>
              <a:ext cx="1531188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Ohio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Прямоугольник 4">
              <a:hlinkClick r:id="rId4" action="ppaction://hlinksldjump"/>
            </p:cNvPr>
            <p:cNvSpPr/>
            <p:nvPr/>
          </p:nvSpPr>
          <p:spPr>
            <a:xfrm>
              <a:off x="9395927" y="3810541"/>
              <a:ext cx="2122697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Florida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Прямоугольник 5">
              <a:hlinkClick r:id="rId5" action="ppaction://hlinksldjump"/>
            </p:cNvPr>
            <p:cNvSpPr/>
            <p:nvPr/>
          </p:nvSpPr>
          <p:spPr>
            <a:xfrm>
              <a:off x="377744" y="2052227"/>
              <a:ext cx="2303131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Nevada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43451" y="2513892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Cleveland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43451" y="3144613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Cincinnati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43451" y="2830791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Columbus</a:t>
              </a:r>
              <a:endParaRPr lang="ru-RU" dirty="0"/>
            </a:p>
          </p:txBody>
        </p:sp>
        <p:cxnSp>
          <p:nvCxnSpPr>
            <p:cNvPr id="10" name="Соединительная линия уступом 9"/>
            <p:cNvCxnSpPr>
              <a:stCxn id="7" idx="1"/>
              <a:endCxn id="13" idx="3"/>
            </p:cNvCxnSpPr>
            <p:nvPr/>
          </p:nvCxnSpPr>
          <p:spPr>
            <a:xfrm rot="10800000">
              <a:off x="8663065" y="2274682"/>
              <a:ext cx="1380386" cy="423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ная линия уступом 10"/>
            <p:cNvCxnSpPr>
              <a:stCxn id="9" idx="1"/>
              <a:endCxn id="14" idx="3"/>
            </p:cNvCxnSpPr>
            <p:nvPr/>
          </p:nvCxnSpPr>
          <p:spPr>
            <a:xfrm rot="10800000">
              <a:off x="8555763" y="2585427"/>
              <a:ext cx="1487688" cy="4300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ная линия уступом 11"/>
            <p:cNvCxnSpPr>
              <a:stCxn id="8" idx="1"/>
              <a:endCxn id="15" idx="3"/>
            </p:cNvCxnSpPr>
            <p:nvPr/>
          </p:nvCxnSpPr>
          <p:spPr>
            <a:xfrm rot="10800000">
              <a:off x="8305391" y="2682257"/>
              <a:ext cx="1738061" cy="6470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995" y="2203147"/>
              <a:ext cx="143070" cy="14307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693" y="2513892"/>
              <a:ext cx="143070" cy="14307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2320" y="2610721"/>
              <a:ext cx="143070" cy="14307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616" y="4898605"/>
              <a:ext cx="143070" cy="14307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748591" y="5689963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cxnSp>
          <p:nvCxnSpPr>
            <p:cNvPr id="18" name="Соединительная линия уступом 17"/>
            <p:cNvCxnSpPr>
              <a:stCxn id="17" idx="3"/>
              <a:endCxn id="16" idx="3"/>
            </p:cNvCxnSpPr>
            <p:nvPr/>
          </p:nvCxnSpPr>
          <p:spPr>
            <a:xfrm flipV="1">
              <a:off x="9555703" y="4970140"/>
              <a:ext cx="385983" cy="904489"/>
            </a:xfrm>
            <a:prstGeom prst="bentConnector3">
              <a:avLst>
                <a:gd name="adj1" fmla="val 1592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875" y="3079708"/>
              <a:ext cx="143070" cy="14307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03618" y="4137640"/>
              <a:ext cx="78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 Vegas</a:t>
              </a:r>
              <a:endParaRPr lang="ru-RU" dirty="0"/>
            </a:p>
          </p:txBody>
        </p:sp>
        <p:cxnSp>
          <p:nvCxnSpPr>
            <p:cNvPr id="21" name="Соединительная линия уступом 20"/>
            <p:cNvCxnSpPr>
              <a:stCxn id="20" idx="1"/>
              <a:endCxn id="19" idx="1"/>
            </p:cNvCxnSpPr>
            <p:nvPr/>
          </p:nvCxnSpPr>
          <p:spPr>
            <a:xfrm rot="10800000" flipH="1">
              <a:off x="603617" y="3151244"/>
              <a:ext cx="2077257" cy="1309563"/>
            </a:xfrm>
            <a:prstGeom prst="bentConnector3">
              <a:avLst>
                <a:gd name="adj1" fmla="val -110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hlinkClick r:id="rId5" action="ppaction://hlinksldjump"/>
            </p:cNvPr>
            <p:cNvSpPr/>
            <p:nvPr/>
          </p:nvSpPr>
          <p:spPr>
            <a:xfrm>
              <a:off x="2672446" y="1106920"/>
              <a:ext cx="2270750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Oregon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700" y="1498229"/>
              <a:ext cx="143070" cy="1430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87786" y="656782"/>
              <a:ext cx="1317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Portland</a:t>
              </a:r>
              <a:endParaRPr lang="ru-RU" dirty="0"/>
            </a:p>
          </p:txBody>
        </p:sp>
        <p:cxnSp>
          <p:nvCxnSpPr>
            <p:cNvPr id="25" name="Соединительная линия уступом 24"/>
            <p:cNvCxnSpPr>
              <a:stCxn id="23" idx="1"/>
              <a:endCxn id="24" idx="1"/>
            </p:cNvCxnSpPr>
            <p:nvPr/>
          </p:nvCxnSpPr>
          <p:spPr>
            <a:xfrm rot="10800000">
              <a:off x="1287786" y="841448"/>
              <a:ext cx="1048914" cy="728316"/>
            </a:xfrm>
            <a:prstGeom prst="bentConnector3">
              <a:avLst>
                <a:gd name="adj1" fmla="val 1217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hlinkClick r:id="rId4" action="ppaction://hlinksldjump"/>
            </p:cNvPr>
            <p:cNvSpPr/>
            <p:nvPr/>
          </p:nvSpPr>
          <p:spPr>
            <a:xfrm>
              <a:off x="4981943" y="3398976"/>
              <a:ext cx="2656496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Alabama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004" y="3556487"/>
              <a:ext cx="143070" cy="14307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10191" y="5016590"/>
              <a:ext cx="807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Miami</a:t>
              </a:r>
              <a:endParaRPr lang="ru-RU" dirty="0"/>
            </a:p>
          </p:txBody>
        </p:sp>
        <p:sp>
          <p:nvSpPr>
            <p:cNvPr id="29" name="Прямоугольник 28">
              <a:hlinkClick r:id="rId7" action="ppaction://hlinksldjump"/>
            </p:cNvPr>
            <p:cNvSpPr/>
            <p:nvPr/>
          </p:nvSpPr>
          <p:spPr>
            <a:xfrm>
              <a:off x="5351420" y="1897417"/>
              <a:ext cx="2273379" cy="923330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Indiana</a:t>
              </a:r>
              <a:endPara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102" y="2574168"/>
              <a:ext cx="143070" cy="14307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648541" y="935896"/>
              <a:ext cx="1468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Indianapolis</a:t>
              </a:r>
              <a:endParaRPr lang="ru-RU" dirty="0"/>
            </a:p>
          </p:txBody>
        </p:sp>
        <p:cxnSp>
          <p:nvCxnSpPr>
            <p:cNvPr id="32" name="Соединительная линия уступом 31"/>
            <p:cNvCxnSpPr>
              <a:stCxn id="31" idx="3"/>
              <a:endCxn id="30" idx="1"/>
            </p:cNvCxnSpPr>
            <p:nvPr/>
          </p:nvCxnSpPr>
          <p:spPr>
            <a:xfrm>
              <a:off x="7117303" y="1120562"/>
              <a:ext cx="614799" cy="1525141"/>
            </a:xfrm>
            <a:prstGeom prst="bentConnector3">
              <a:avLst>
                <a:gd name="adj1" fmla="val 847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ная линия уступом 32"/>
            <p:cNvCxnSpPr>
              <a:stCxn id="27" idx="1"/>
              <a:endCxn id="28" idx="3"/>
            </p:cNvCxnSpPr>
            <p:nvPr/>
          </p:nvCxnSpPr>
          <p:spPr>
            <a:xfrm rot="10800000" flipV="1">
              <a:off x="7117304" y="3628022"/>
              <a:ext cx="845701" cy="1573234"/>
            </a:xfrm>
            <a:prstGeom prst="bentConnector3">
              <a:avLst>
                <a:gd name="adj1" fmla="val 2026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Диаграмма 33">
            <a:extLst>
              <a:ext uri="{FF2B5EF4-FFF2-40B4-BE49-F238E27FC236}">
                <a16:creationId xmlns:a16="http://schemas.microsoft.com/office/drawing/2014/main" id="{05D78FDF-C87E-4856-B2F2-12210583C82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03148" y="2180226"/>
          <a:ext cx="1185029" cy="86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5" name="Диаграмма 34">
            <a:extLst>
              <a:ext uri="{FF2B5EF4-FFF2-40B4-BE49-F238E27FC236}">
                <a16:creationId xmlns:a16="http://schemas.microsoft.com/office/drawing/2014/main" id="{D3F78806-99E2-4807-A1C5-04635C2BE2F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96828" y="2679162"/>
          <a:ext cx="931405" cy="82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6" name="Скругленный прямоугольник 35"/>
          <p:cNvSpPr/>
          <p:nvPr/>
        </p:nvSpPr>
        <p:spPr>
          <a:xfrm>
            <a:off x="11790443" y="1933575"/>
            <a:ext cx="592056" cy="1573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Unit economics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792013" y="3346812"/>
            <a:ext cx="590485" cy="1573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Analytics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1792014" y="4699153"/>
            <a:ext cx="588072" cy="15730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Summaries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Скругленный прямоугольник 38">
            <a:hlinkClick r:id="rId10" action="ppaction://hlinksldjump"/>
          </p:cNvPr>
          <p:cNvSpPr/>
          <p:nvPr/>
        </p:nvSpPr>
        <p:spPr>
          <a:xfrm>
            <a:off x="11679347" y="567250"/>
            <a:ext cx="592057" cy="15730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Review</a:t>
            </a:r>
            <a:endParaRPr lang="ru-RU" sz="1100" dirty="0">
              <a:solidFill>
                <a:schemeClr val="tx2"/>
              </a:solidFill>
            </a:endParaRPr>
          </a:p>
        </p:txBody>
      </p:sp>
      <p:graphicFrame>
        <p:nvGraphicFramePr>
          <p:cNvPr id="43" name="Диаграмма 42">
            <a:extLst>
              <a:ext uri="{FF2B5EF4-FFF2-40B4-BE49-F238E27FC236}">
                <a16:creationId xmlns:a16="http://schemas.microsoft.com/office/drawing/2014/main" id="{96AC4FD7-C2E5-44F2-AE32-A47BBB2F613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80741" y="2506246"/>
          <a:ext cx="1336853" cy="86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4" name="Стрелка вправо 43">
            <a:hlinkClick r:id="rId10" action="ppaction://hlinksldjump"/>
          </p:cNvPr>
          <p:cNvSpPr/>
          <p:nvPr/>
        </p:nvSpPr>
        <p:spPr>
          <a:xfrm rot="10800000">
            <a:off x="199325" y="6272203"/>
            <a:ext cx="562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5" grpId="0">
        <p:bldAsOne/>
      </p:bldGraphic>
      <p:bldGraphic spid="43" grpId="0">
        <p:bldAsOne/>
      </p:bldGraphic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275</Words>
  <Application>Microsoft Office PowerPoint</Application>
  <PresentationFormat>Широкоэкранный</PresentationFormat>
  <Paragraphs>228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56</cp:revision>
  <dcterms:created xsi:type="dcterms:W3CDTF">2023-12-11T07:42:14Z</dcterms:created>
  <dcterms:modified xsi:type="dcterms:W3CDTF">2023-12-14T14:11:10Z</dcterms:modified>
</cp:coreProperties>
</file>