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2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1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590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us\Downloads\Telegram%20Desktop\&#1050;&#1086;&#1083;&#1080;&#1095;&#1077;&#1089;&#1090;&#1074;&#1086;%20&#1088;&#1077;&#1089;&#1090;&#1086;&#1088;&#1072;&#1085;&#1086;&#107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us\Downloads\Telegram%20Desktop\&#1050;&#1086;&#1083;&#1080;&#1095;&#1077;&#1089;&#1090;&#1074;&#1086;%20&#1088;&#1077;&#1089;&#1090;&#1086;&#1088;&#1072;&#1085;&#1086;&#107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us\Downloads\Telegram%20Desktop\&#1050;&#1086;&#1083;&#1080;&#1095;&#1077;&#1089;&#1090;&#1074;&#1086;%20&#1088;&#1077;&#1089;&#1090;&#1086;&#1088;&#1072;&#1085;&#1086;&#1074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us\Downloads\Telegram%20Desktop\&#1050;&#1086;&#1083;&#1080;&#1095;&#1077;&#1089;&#1090;&#1074;&#1086;%20&#1088;&#1077;&#1089;&#1090;&#1086;&#1088;&#1072;&#1085;&#1086;&#1074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us\Downloads\Telegram%20Desktop\&#1050;&#1086;&#1083;&#1080;&#1095;&#1077;&#1089;&#1090;&#1074;&#1086;%20&#1088;&#1077;&#1089;&#1090;&#1086;&#1088;&#1072;&#1085;&#1086;&#1074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us\Downloads\Telegram%20Desktop\&#1050;&#1086;&#1083;&#1080;&#1095;&#1077;&#1089;&#1090;&#1074;&#1086;%20&#1088;&#1077;&#1089;&#1090;&#1086;&#1088;&#1072;&#1085;&#1086;&#1074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us\Downloads\Telegram%20Desktop\&#1050;&#1086;&#1083;&#1080;&#1095;&#1077;&#1089;&#1090;&#1074;&#1086;%20&#1088;&#1077;&#1089;&#1090;&#1086;&#1088;&#1072;&#1085;&#1086;&#1074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699-476C-8913-743A1267B4E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699-476C-8913-743A1267B4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val>
            <c:numRef>
              <c:f>(Sheet1!$D$3,Sheet1!$G$3)</c:f>
              <c:numCache>
                <c:formatCode>0</c:formatCode>
                <c:ptCount val="2"/>
                <c:pt idx="0">
                  <c:v>27721.29285714286</c:v>
                </c:pt>
                <c:pt idx="1">
                  <c:v>18000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699-476C-8913-743A1267B4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A64-4A70-A766-9A9EC909CD5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A64-4A70-A766-9A9EC909CD5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val>
            <c:numRef>
              <c:f>(Sheet1!$D$4,Sheet1!$G$4)</c:f>
              <c:numCache>
                <c:formatCode>0</c:formatCode>
                <c:ptCount val="2"/>
                <c:pt idx="0">
                  <c:v>36034.050000000003</c:v>
                </c:pt>
                <c:pt idx="1">
                  <c:v>17100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A64-4A70-A766-9A9EC909CD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A15-4D7D-BCDA-7B3D95C2D0E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A15-4D7D-BCDA-7B3D95C2D0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val>
            <c:numRef>
              <c:f>(Sheet1!$D$2,Sheet1!$G$2)</c:f>
              <c:numCache>
                <c:formatCode>0</c:formatCode>
                <c:ptCount val="2"/>
                <c:pt idx="0">
                  <c:v>78841.935714285719</c:v>
                </c:pt>
                <c:pt idx="1">
                  <c:v>31500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A15-4D7D-BCDA-7B3D95C2D0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18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03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78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84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97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88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83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36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0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84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17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52920-8BF2-4F03-85D4-A552724BFEE7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2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image" Target="../media/image1.png"/><Relationship Id="rId7" Type="http://schemas.openxmlformats.org/officeDocument/2006/relationships/chart" Target="../charts/chart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chart" Target="../charts/chart7.xml"/><Relationship Id="rId4" Type="http://schemas.microsoft.com/office/2007/relationships/hdphoto" Target="../media/hdphoto1.wdp"/><Relationship Id="rId9" Type="http://schemas.openxmlformats.org/officeDocument/2006/relationships/chart" Target="../charts/char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chart" Target="../charts/chart3.xml"/><Relationship Id="rId4" Type="http://schemas.microsoft.com/office/2007/relationships/hdphoto" Target="../media/hdphoto1.wdp"/><Relationship Id="rId9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63843" y1="31432" x2="63843" y2="33416"/>
                        <a14:backgroundMark x1="3223" y1="30998" x2="3140" y2="45443"/>
                        <a14:backgroundMark x1="13967" y1="66336" x2="16405" y2="59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5" y="0"/>
            <a:ext cx="10058400" cy="6705001"/>
          </a:xfrm>
          <a:prstGeom prst="rect">
            <a:avLst/>
          </a:prstGeom>
        </p:spPr>
      </p:pic>
      <p:sp>
        <p:nvSpPr>
          <p:cNvPr id="2" name="Прямоугольник 1">
            <a:hlinkClick r:id="rId4" action="ppaction://hlinksldjump"/>
          </p:cNvPr>
          <p:cNvSpPr/>
          <p:nvPr/>
        </p:nvSpPr>
        <p:spPr>
          <a:xfrm>
            <a:off x="8298529" y="1669138"/>
            <a:ext cx="1531188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Ohio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>
            <a:hlinkClick r:id="rId5" action="ppaction://hlinksldjump"/>
          </p:cNvPr>
          <p:cNvSpPr/>
          <p:nvPr/>
        </p:nvSpPr>
        <p:spPr>
          <a:xfrm>
            <a:off x="8808803" y="3613128"/>
            <a:ext cx="2122697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Florida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hlinkClick r:id="rId6" action="ppaction://hlinksldjump"/>
          </p:cNvPr>
          <p:cNvSpPr/>
          <p:nvPr/>
        </p:nvSpPr>
        <p:spPr>
          <a:xfrm>
            <a:off x="2466563" y="1669138"/>
            <a:ext cx="2303131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Nevada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6297" y="760675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Cleveland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45138" y="10621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Cincinnati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13086" y="439518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Columbus</a:t>
            </a:r>
            <a:endParaRPr lang="ru-RU" dirty="0"/>
          </a:p>
        </p:txBody>
      </p:sp>
      <p:cxnSp>
        <p:nvCxnSpPr>
          <p:cNvPr id="12" name="Соединительная линия уступом 11"/>
          <p:cNvCxnSpPr>
            <a:stCxn id="7" idx="1"/>
            <a:endCxn id="45" idx="1"/>
          </p:cNvCxnSpPr>
          <p:nvPr/>
        </p:nvCxnSpPr>
        <p:spPr>
          <a:xfrm rot="10800000" flipV="1">
            <a:off x="8226993" y="945340"/>
            <a:ext cx="269304" cy="1260883"/>
          </a:xfrm>
          <a:prstGeom prst="bentConnector3">
            <a:avLst>
              <a:gd name="adj1" fmla="val 1848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1"/>
            <a:endCxn id="46" idx="1"/>
          </p:cNvCxnSpPr>
          <p:nvPr/>
        </p:nvCxnSpPr>
        <p:spPr>
          <a:xfrm rot="10800000" flipH="1" flipV="1">
            <a:off x="7713085" y="624183"/>
            <a:ext cx="406605" cy="1892785"/>
          </a:xfrm>
          <a:prstGeom prst="bentConnector3">
            <a:avLst>
              <a:gd name="adj1" fmla="val -562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9" idx="1"/>
            <a:endCxn id="47" idx="1"/>
          </p:cNvCxnSpPr>
          <p:nvPr/>
        </p:nvCxnSpPr>
        <p:spPr>
          <a:xfrm rot="10800000" flipH="1" flipV="1">
            <a:off x="6845138" y="290876"/>
            <a:ext cx="1024180" cy="2322921"/>
          </a:xfrm>
          <a:prstGeom prst="bentConnector3">
            <a:avLst>
              <a:gd name="adj1" fmla="val -223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93" y="2134689"/>
            <a:ext cx="143070" cy="14307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91" y="2445434"/>
            <a:ext cx="143070" cy="14307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18" y="2542263"/>
            <a:ext cx="143070" cy="14307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633" y="4739591"/>
            <a:ext cx="143070" cy="14307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748591" y="5689963"/>
            <a:ext cx="8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Miami</a:t>
            </a:r>
            <a:endParaRPr lang="ru-RU" dirty="0"/>
          </a:p>
        </p:txBody>
      </p:sp>
      <p:cxnSp>
        <p:nvCxnSpPr>
          <p:cNvPr id="63" name="Соединительная линия уступом 62"/>
          <p:cNvCxnSpPr>
            <a:stCxn id="61" idx="3"/>
            <a:endCxn id="60" idx="3"/>
          </p:cNvCxnSpPr>
          <p:nvPr/>
        </p:nvCxnSpPr>
        <p:spPr>
          <a:xfrm flipV="1">
            <a:off x="9555703" y="4811126"/>
            <a:ext cx="12700" cy="106350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Рисунок 6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63" y="2925539"/>
            <a:ext cx="143070" cy="14307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83367" y="4554925"/>
            <a:ext cx="80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 Vegas</a:t>
            </a:r>
            <a:endParaRPr lang="ru-RU" dirty="0"/>
          </a:p>
        </p:txBody>
      </p:sp>
      <p:cxnSp>
        <p:nvCxnSpPr>
          <p:cNvPr id="73" name="Соединительная линия уступом 72"/>
          <p:cNvCxnSpPr>
            <a:stCxn id="70" idx="1"/>
            <a:endCxn id="69" idx="1"/>
          </p:cNvCxnSpPr>
          <p:nvPr/>
        </p:nvCxnSpPr>
        <p:spPr>
          <a:xfrm rot="10800000" flipH="1">
            <a:off x="583367" y="2997075"/>
            <a:ext cx="1883196" cy="1881017"/>
          </a:xfrm>
          <a:prstGeom prst="bentConnector3">
            <a:avLst>
              <a:gd name="adj1" fmla="val -121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9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59"/>
    </mc:Choice>
    <mc:Fallback xmlns="">
      <p:transition spd="slow" advTm="945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63843" y1="31432" x2="63843" y2="33416"/>
                        <a14:backgroundMark x1="3223" y1="30998" x2="3140" y2="45443"/>
                        <a14:backgroundMark x1="13967" y1="66336" x2="16405" y2="59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5" y="0"/>
            <a:ext cx="10058400" cy="6705001"/>
          </a:xfrm>
          <a:prstGeom prst="rect">
            <a:avLst/>
          </a:prstGeom>
        </p:spPr>
      </p:pic>
      <p:sp>
        <p:nvSpPr>
          <p:cNvPr id="2" name="Прямоугольник 1">
            <a:hlinkClick r:id="" action="ppaction://noaction"/>
          </p:cNvPr>
          <p:cNvSpPr/>
          <p:nvPr/>
        </p:nvSpPr>
        <p:spPr>
          <a:xfrm>
            <a:off x="8298529" y="1669138"/>
            <a:ext cx="1531188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Ohio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>
            <a:hlinkClick r:id="" action="ppaction://noaction"/>
          </p:cNvPr>
          <p:cNvSpPr/>
          <p:nvPr/>
        </p:nvSpPr>
        <p:spPr>
          <a:xfrm>
            <a:off x="8808803" y="3613128"/>
            <a:ext cx="2122697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Florida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hlinkClick r:id="" action="ppaction://noaction"/>
          </p:cNvPr>
          <p:cNvSpPr/>
          <p:nvPr/>
        </p:nvSpPr>
        <p:spPr>
          <a:xfrm>
            <a:off x="2466563" y="1669138"/>
            <a:ext cx="2303131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Nevada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6297" y="760675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Cleveland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45138" y="10621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Cincinnati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13086" y="439518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Columbus</a:t>
            </a:r>
            <a:endParaRPr lang="ru-RU" dirty="0"/>
          </a:p>
        </p:txBody>
      </p:sp>
      <p:cxnSp>
        <p:nvCxnSpPr>
          <p:cNvPr id="12" name="Соединительная линия уступом 11"/>
          <p:cNvCxnSpPr>
            <a:stCxn id="7" idx="1"/>
            <a:endCxn id="45" idx="1"/>
          </p:cNvCxnSpPr>
          <p:nvPr/>
        </p:nvCxnSpPr>
        <p:spPr>
          <a:xfrm rot="10800000" flipV="1">
            <a:off x="8226993" y="945340"/>
            <a:ext cx="269304" cy="1260883"/>
          </a:xfrm>
          <a:prstGeom prst="bentConnector3">
            <a:avLst>
              <a:gd name="adj1" fmla="val 1848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1"/>
            <a:endCxn id="46" idx="1"/>
          </p:cNvCxnSpPr>
          <p:nvPr/>
        </p:nvCxnSpPr>
        <p:spPr>
          <a:xfrm rot="10800000" flipH="1" flipV="1">
            <a:off x="7713085" y="624183"/>
            <a:ext cx="406605" cy="1892785"/>
          </a:xfrm>
          <a:prstGeom prst="bentConnector3">
            <a:avLst>
              <a:gd name="adj1" fmla="val -562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9" idx="1"/>
            <a:endCxn id="47" idx="1"/>
          </p:cNvCxnSpPr>
          <p:nvPr/>
        </p:nvCxnSpPr>
        <p:spPr>
          <a:xfrm rot="10800000" flipH="1" flipV="1">
            <a:off x="6845138" y="290876"/>
            <a:ext cx="1024180" cy="2322921"/>
          </a:xfrm>
          <a:prstGeom prst="bentConnector3">
            <a:avLst>
              <a:gd name="adj1" fmla="val -223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93" y="2134689"/>
            <a:ext cx="143070" cy="14307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91" y="2445434"/>
            <a:ext cx="143070" cy="14307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18" y="2542263"/>
            <a:ext cx="143070" cy="14307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633" y="4739591"/>
            <a:ext cx="143070" cy="14307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748591" y="5689963"/>
            <a:ext cx="8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Miami</a:t>
            </a:r>
            <a:endParaRPr lang="ru-RU" dirty="0"/>
          </a:p>
        </p:txBody>
      </p:sp>
      <p:cxnSp>
        <p:nvCxnSpPr>
          <p:cNvPr id="63" name="Соединительная линия уступом 62"/>
          <p:cNvCxnSpPr>
            <a:stCxn id="61" idx="3"/>
            <a:endCxn id="60" idx="3"/>
          </p:cNvCxnSpPr>
          <p:nvPr/>
        </p:nvCxnSpPr>
        <p:spPr>
          <a:xfrm flipV="1">
            <a:off x="9555703" y="4811126"/>
            <a:ext cx="12700" cy="106350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Рисунок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63" y="2925539"/>
            <a:ext cx="143070" cy="14307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83367" y="4554925"/>
            <a:ext cx="80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 Vegas</a:t>
            </a:r>
            <a:endParaRPr lang="ru-RU" dirty="0"/>
          </a:p>
        </p:txBody>
      </p:sp>
      <p:cxnSp>
        <p:nvCxnSpPr>
          <p:cNvPr id="73" name="Соединительная линия уступом 72"/>
          <p:cNvCxnSpPr>
            <a:stCxn id="70" idx="1"/>
            <a:endCxn id="69" idx="1"/>
          </p:cNvCxnSpPr>
          <p:nvPr/>
        </p:nvCxnSpPr>
        <p:spPr>
          <a:xfrm rot="10800000" flipH="1">
            <a:off x="583367" y="2997075"/>
            <a:ext cx="1883196" cy="1881017"/>
          </a:xfrm>
          <a:prstGeom prst="bentConnector3">
            <a:avLst>
              <a:gd name="adj1" fmla="val -121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54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backgroundMark x1="63843" y1="31432" x2="63843" y2="33416"/>
                        <a14:backgroundMark x1="3223" y1="30998" x2="3140" y2="45443"/>
                        <a14:backgroundMark x1="13967" y1="66336" x2="16405" y2="59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5" y="0"/>
            <a:ext cx="10058400" cy="6705001"/>
          </a:xfrm>
          <a:prstGeom prst="rect">
            <a:avLst/>
          </a:prstGeom>
        </p:spPr>
      </p:pic>
      <p:sp>
        <p:nvSpPr>
          <p:cNvPr id="2" name="Прямоугольник 1">
            <a:hlinkClick r:id="" action="ppaction://noaction"/>
          </p:cNvPr>
          <p:cNvSpPr/>
          <p:nvPr/>
        </p:nvSpPr>
        <p:spPr>
          <a:xfrm>
            <a:off x="8298529" y="1669138"/>
            <a:ext cx="1531188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Ohio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>
            <a:hlinkClick r:id="" action="ppaction://noaction"/>
          </p:cNvPr>
          <p:cNvSpPr/>
          <p:nvPr/>
        </p:nvSpPr>
        <p:spPr>
          <a:xfrm>
            <a:off x="8808803" y="3613128"/>
            <a:ext cx="2122697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Florida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hlinkClick r:id="" action="ppaction://noaction"/>
          </p:cNvPr>
          <p:cNvSpPr/>
          <p:nvPr/>
        </p:nvSpPr>
        <p:spPr>
          <a:xfrm>
            <a:off x="2466563" y="1669138"/>
            <a:ext cx="2303131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Nevada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6297" y="760675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Cleveland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45138" y="10621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Cincinnati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13086" y="439518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Columbus</a:t>
            </a:r>
            <a:endParaRPr lang="ru-RU" dirty="0"/>
          </a:p>
        </p:txBody>
      </p:sp>
      <p:cxnSp>
        <p:nvCxnSpPr>
          <p:cNvPr id="12" name="Соединительная линия уступом 11"/>
          <p:cNvCxnSpPr>
            <a:stCxn id="7" idx="1"/>
            <a:endCxn id="45" idx="1"/>
          </p:cNvCxnSpPr>
          <p:nvPr/>
        </p:nvCxnSpPr>
        <p:spPr>
          <a:xfrm rot="10800000" flipV="1">
            <a:off x="8226993" y="945340"/>
            <a:ext cx="269304" cy="1260883"/>
          </a:xfrm>
          <a:prstGeom prst="bentConnector3">
            <a:avLst>
              <a:gd name="adj1" fmla="val 1848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1"/>
            <a:endCxn id="46" idx="1"/>
          </p:cNvCxnSpPr>
          <p:nvPr/>
        </p:nvCxnSpPr>
        <p:spPr>
          <a:xfrm rot="10800000" flipH="1" flipV="1">
            <a:off x="7713085" y="624183"/>
            <a:ext cx="406605" cy="1892785"/>
          </a:xfrm>
          <a:prstGeom prst="bentConnector3">
            <a:avLst>
              <a:gd name="adj1" fmla="val -562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9" idx="1"/>
            <a:endCxn id="47" idx="1"/>
          </p:cNvCxnSpPr>
          <p:nvPr/>
        </p:nvCxnSpPr>
        <p:spPr>
          <a:xfrm rot="10800000" flipH="1" flipV="1">
            <a:off x="6845138" y="290876"/>
            <a:ext cx="1024180" cy="2322921"/>
          </a:xfrm>
          <a:prstGeom prst="bentConnector3">
            <a:avLst>
              <a:gd name="adj1" fmla="val -223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93" y="2134689"/>
            <a:ext cx="143070" cy="14307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91" y="2445434"/>
            <a:ext cx="143070" cy="14307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18" y="2542263"/>
            <a:ext cx="143070" cy="14307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633" y="4739591"/>
            <a:ext cx="143070" cy="14307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748591" y="5689963"/>
            <a:ext cx="8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Miami</a:t>
            </a:r>
            <a:endParaRPr lang="ru-RU" dirty="0"/>
          </a:p>
        </p:txBody>
      </p:sp>
      <p:cxnSp>
        <p:nvCxnSpPr>
          <p:cNvPr id="63" name="Соединительная линия уступом 62"/>
          <p:cNvCxnSpPr>
            <a:stCxn id="61" idx="3"/>
            <a:endCxn id="60" idx="3"/>
          </p:cNvCxnSpPr>
          <p:nvPr/>
        </p:nvCxnSpPr>
        <p:spPr>
          <a:xfrm flipV="1">
            <a:off x="9555703" y="4811126"/>
            <a:ext cx="12700" cy="106350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Рисунок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63" y="2925539"/>
            <a:ext cx="143070" cy="14307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83367" y="4554925"/>
            <a:ext cx="80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 Vegas</a:t>
            </a:r>
            <a:endParaRPr lang="ru-RU" dirty="0"/>
          </a:p>
        </p:txBody>
      </p:sp>
      <p:cxnSp>
        <p:nvCxnSpPr>
          <p:cNvPr id="73" name="Соединительная линия уступом 72"/>
          <p:cNvCxnSpPr>
            <a:stCxn id="70" idx="1"/>
            <a:endCxn id="69" idx="1"/>
          </p:cNvCxnSpPr>
          <p:nvPr/>
        </p:nvCxnSpPr>
        <p:spPr>
          <a:xfrm rot="10800000" flipH="1">
            <a:off x="583367" y="2997075"/>
            <a:ext cx="1883196" cy="1881017"/>
          </a:xfrm>
          <a:prstGeom prst="bentConnector3">
            <a:avLst>
              <a:gd name="adj1" fmla="val -121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7" y="563880"/>
            <a:ext cx="6517950" cy="5974080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5096560" y="1879083"/>
            <a:ext cx="3158060" cy="310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129259" y="2762437"/>
            <a:ext cx="3119016" cy="3296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Диаграмма 25">
            <a:extLst>
              <a:ext uri="{FF2B5EF4-FFF2-40B4-BE49-F238E27FC236}">
                <a16:creationId xmlns:a16="http://schemas.microsoft.com/office/drawing/2014/main" id="{A440E4E0-B715-415C-A011-B1A008D5B9C0}"/>
              </a:ext>
            </a:extLst>
          </p:cNvPr>
          <p:cNvGraphicFramePr>
            <a:graphicFrameLocks/>
          </p:cNvGraphicFramePr>
          <p:nvPr/>
        </p:nvGraphicFramePr>
        <p:xfrm>
          <a:off x="3374759" y="3531796"/>
          <a:ext cx="775386" cy="646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8" name="Диаграмма 27">
            <a:extLst>
              <a:ext uri="{FF2B5EF4-FFF2-40B4-BE49-F238E27FC236}">
                <a16:creationId xmlns:a16="http://schemas.microsoft.com/office/drawing/2014/main" id="{05D78FDF-C87E-4856-B2F2-12210583C8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8303514"/>
              </p:ext>
            </p:extLst>
          </p:nvPr>
        </p:nvGraphicFramePr>
        <p:xfrm>
          <a:off x="4159259" y="3996009"/>
          <a:ext cx="1623714" cy="1243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9" name="Диаграмма 28">
            <a:extLst>
              <a:ext uri="{FF2B5EF4-FFF2-40B4-BE49-F238E27FC236}">
                <a16:creationId xmlns:a16="http://schemas.microsoft.com/office/drawing/2014/main" id="{D3F78806-99E2-4807-A1C5-04635C2BE2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1182040"/>
              </p:ext>
            </p:extLst>
          </p:nvPr>
        </p:nvGraphicFramePr>
        <p:xfrm>
          <a:off x="2636297" y="5078365"/>
          <a:ext cx="1839248" cy="1506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0" name="Диаграмма 29">
            <a:extLst>
              <a:ext uri="{FF2B5EF4-FFF2-40B4-BE49-F238E27FC236}">
                <a16:creationId xmlns:a16="http://schemas.microsoft.com/office/drawing/2014/main" id="{96AC4FD7-C2E5-44F2-AE32-A47BBB2F61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0028860"/>
              </p:ext>
            </p:extLst>
          </p:nvPr>
        </p:nvGraphicFramePr>
        <p:xfrm>
          <a:off x="4668649" y="2320988"/>
          <a:ext cx="2841032" cy="1838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4A4E3755-00FA-4A1B-9309-56B01B05B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996265"/>
              </p:ext>
            </p:extLst>
          </p:nvPr>
        </p:nvGraphicFramePr>
        <p:xfrm>
          <a:off x="6752973" y="1059180"/>
          <a:ext cx="5182870" cy="54901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5054">
                  <a:extLst>
                    <a:ext uri="{9D8B030D-6E8A-4147-A177-3AD203B41FA5}">
                      <a16:colId xmlns:a16="http://schemas.microsoft.com/office/drawing/2014/main" val="3562106146"/>
                    </a:ext>
                  </a:extLst>
                </a:gridCol>
                <a:gridCol w="640440">
                  <a:extLst>
                    <a:ext uri="{9D8B030D-6E8A-4147-A177-3AD203B41FA5}">
                      <a16:colId xmlns:a16="http://schemas.microsoft.com/office/drawing/2014/main" val="4104280519"/>
                    </a:ext>
                  </a:extLst>
                </a:gridCol>
                <a:gridCol w="652668">
                  <a:extLst>
                    <a:ext uri="{9D8B030D-6E8A-4147-A177-3AD203B41FA5}">
                      <a16:colId xmlns:a16="http://schemas.microsoft.com/office/drawing/2014/main" val="2238400552"/>
                    </a:ext>
                  </a:extLst>
                </a:gridCol>
                <a:gridCol w="644708">
                  <a:extLst>
                    <a:ext uri="{9D8B030D-6E8A-4147-A177-3AD203B41FA5}">
                      <a16:colId xmlns:a16="http://schemas.microsoft.com/office/drawing/2014/main" val="2965093383"/>
                    </a:ext>
                  </a:extLst>
                </a:gridCol>
              </a:tblGrid>
              <a:tr h="941430">
                <a:tc gridSpan="4">
                  <a:txBody>
                    <a:bodyPr/>
                    <a:lstStyle/>
                    <a:p>
                      <a:pPr algn="l" fontAlgn="b"/>
                      <a:r>
                        <a:rPr lang="ru-RU" sz="1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65% </a:t>
                      </a:r>
                      <a:r>
                        <a:rPr lang="ru-RU" sz="1900" u="none" strike="noStrike" dirty="0">
                          <a:effectLst/>
                        </a:rPr>
                        <a:t>населения потребляют фастфуд хотя бы раз в неделю</a:t>
                      </a:r>
                      <a:endParaRPr lang="ru-RU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7261"/>
                  </a:ext>
                </a:extLst>
              </a:tr>
              <a:tr h="283344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4697992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5238716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0134212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1221265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Columbus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Cincinnati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Cleveland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9588863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Население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849067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298537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388059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6974336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65% населения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551894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194049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252238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6506785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Сколько человек в среднем едят фастфуд в день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78842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27721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36034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9798312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Количество точек конкурентов в городе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530917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Мощность 1 точки, чел в день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2318805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Сколько человек обслуживают конкуренты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31500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18000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17100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2372750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Доля занятая конкурентами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40%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65%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47%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3625563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Потенциал = емкость рынка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263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120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378865"/>
                  </a:ext>
                </a:extLst>
              </a:tr>
              <a:tr h="60934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Количество ресторанов, которое можно открыть = незанятая ниша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158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32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63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313781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4309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44"/>
    </mc:Choice>
    <mc:Fallback xmlns="">
      <p:transition spd="slow" advTm="50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8" grpId="0">
        <p:bldAsOne/>
      </p:bldGraphic>
      <p:bldGraphic spid="29" grpId="0">
        <p:bldAsOne/>
      </p:bldGraphic>
      <p:bldGraphic spid="30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backgroundMark x1="63843" y1="31432" x2="63843" y2="33416"/>
                        <a14:backgroundMark x1="3223" y1="30998" x2="3140" y2="45443"/>
                        <a14:backgroundMark x1="13967" y1="66336" x2="16405" y2="59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5" y="0"/>
            <a:ext cx="10058400" cy="6705001"/>
          </a:xfrm>
          <a:prstGeom prst="rect">
            <a:avLst/>
          </a:prstGeom>
        </p:spPr>
      </p:pic>
      <p:sp>
        <p:nvSpPr>
          <p:cNvPr id="2" name="Прямоугольник 1">
            <a:hlinkClick r:id="" action="ppaction://noaction"/>
          </p:cNvPr>
          <p:cNvSpPr/>
          <p:nvPr/>
        </p:nvSpPr>
        <p:spPr>
          <a:xfrm>
            <a:off x="8298529" y="1669138"/>
            <a:ext cx="1531188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Ohio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>
            <a:hlinkClick r:id="" action="ppaction://noaction"/>
          </p:cNvPr>
          <p:cNvSpPr/>
          <p:nvPr/>
        </p:nvSpPr>
        <p:spPr>
          <a:xfrm>
            <a:off x="8808803" y="3613128"/>
            <a:ext cx="2122697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Florida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hlinkClick r:id="" action="ppaction://noaction"/>
          </p:cNvPr>
          <p:cNvSpPr/>
          <p:nvPr/>
        </p:nvSpPr>
        <p:spPr>
          <a:xfrm>
            <a:off x="2466563" y="1669138"/>
            <a:ext cx="2303131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Nevada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6297" y="760675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Cleveland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45138" y="10621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Cincinnati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13086" y="439518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Columbus</a:t>
            </a:r>
            <a:endParaRPr lang="ru-RU" dirty="0"/>
          </a:p>
        </p:txBody>
      </p:sp>
      <p:cxnSp>
        <p:nvCxnSpPr>
          <p:cNvPr id="12" name="Соединительная линия уступом 11"/>
          <p:cNvCxnSpPr>
            <a:stCxn id="7" idx="1"/>
            <a:endCxn id="45" idx="1"/>
          </p:cNvCxnSpPr>
          <p:nvPr/>
        </p:nvCxnSpPr>
        <p:spPr>
          <a:xfrm rot="10800000" flipV="1">
            <a:off x="8226993" y="945340"/>
            <a:ext cx="269304" cy="1260883"/>
          </a:xfrm>
          <a:prstGeom prst="bentConnector3">
            <a:avLst>
              <a:gd name="adj1" fmla="val 1848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1"/>
            <a:endCxn id="46" idx="1"/>
          </p:cNvCxnSpPr>
          <p:nvPr/>
        </p:nvCxnSpPr>
        <p:spPr>
          <a:xfrm rot="10800000" flipH="1" flipV="1">
            <a:off x="7713085" y="624183"/>
            <a:ext cx="406605" cy="1892785"/>
          </a:xfrm>
          <a:prstGeom prst="bentConnector3">
            <a:avLst>
              <a:gd name="adj1" fmla="val -562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9" idx="1"/>
            <a:endCxn id="47" idx="1"/>
          </p:cNvCxnSpPr>
          <p:nvPr/>
        </p:nvCxnSpPr>
        <p:spPr>
          <a:xfrm rot="10800000" flipH="1" flipV="1">
            <a:off x="6845138" y="290876"/>
            <a:ext cx="1024180" cy="2322921"/>
          </a:xfrm>
          <a:prstGeom prst="bentConnector3">
            <a:avLst>
              <a:gd name="adj1" fmla="val -223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93" y="2134689"/>
            <a:ext cx="143070" cy="14307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91" y="2445434"/>
            <a:ext cx="143070" cy="14307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18" y="2542263"/>
            <a:ext cx="143070" cy="14307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633" y="4739591"/>
            <a:ext cx="143070" cy="14307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748591" y="5689963"/>
            <a:ext cx="8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Miami</a:t>
            </a:r>
            <a:endParaRPr lang="ru-RU" dirty="0"/>
          </a:p>
        </p:txBody>
      </p:sp>
      <p:cxnSp>
        <p:nvCxnSpPr>
          <p:cNvPr id="63" name="Соединительная линия уступом 62"/>
          <p:cNvCxnSpPr>
            <a:stCxn id="61" idx="3"/>
            <a:endCxn id="60" idx="3"/>
          </p:cNvCxnSpPr>
          <p:nvPr/>
        </p:nvCxnSpPr>
        <p:spPr>
          <a:xfrm flipV="1">
            <a:off x="9555703" y="4811126"/>
            <a:ext cx="12700" cy="106350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Рисунок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63" y="2925539"/>
            <a:ext cx="143070" cy="14307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83367" y="4554925"/>
            <a:ext cx="80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 Vegas</a:t>
            </a:r>
            <a:endParaRPr lang="ru-RU" dirty="0"/>
          </a:p>
        </p:txBody>
      </p:sp>
      <p:cxnSp>
        <p:nvCxnSpPr>
          <p:cNvPr id="73" name="Соединительная линия уступом 72"/>
          <p:cNvCxnSpPr>
            <a:stCxn id="70" idx="1"/>
            <a:endCxn id="69" idx="1"/>
          </p:cNvCxnSpPr>
          <p:nvPr/>
        </p:nvCxnSpPr>
        <p:spPr>
          <a:xfrm rot="10800000" flipH="1">
            <a:off x="583367" y="2997075"/>
            <a:ext cx="1883196" cy="1881017"/>
          </a:xfrm>
          <a:prstGeom prst="bentConnector3">
            <a:avLst>
              <a:gd name="adj1" fmla="val -121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35" y="1877572"/>
            <a:ext cx="4607124" cy="4222697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5096560" y="1879083"/>
            <a:ext cx="3158060" cy="310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129259" y="2762437"/>
            <a:ext cx="3119016" cy="3296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9293" y="0"/>
            <a:ext cx="6180174" cy="6858000"/>
          </a:xfrm>
          <a:prstGeom prst="rect">
            <a:avLst/>
          </a:prstGeom>
        </p:spPr>
      </p:pic>
      <p:sp>
        <p:nvSpPr>
          <p:cNvPr id="25" name="Прямоугольник 24"/>
          <p:cNvSpPr/>
          <p:nvPr/>
        </p:nvSpPr>
        <p:spPr>
          <a:xfrm>
            <a:off x="444871" y="-1528062"/>
            <a:ext cx="15921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Ohio</a:t>
            </a:r>
            <a:endParaRPr lang="ru-RU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26" name="Диаграмма 25">
            <a:extLst>
              <a:ext uri="{FF2B5EF4-FFF2-40B4-BE49-F238E27FC236}">
                <a16:creationId xmlns:a16="http://schemas.microsoft.com/office/drawing/2014/main" id="{A440E4E0-B715-415C-A011-B1A008D5B9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0368539"/>
              </p:ext>
            </p:extLst>
          </p:nvPr>
        </p:nvGraphicFramePr>
        <p:xfrm>
          <a:off x="3374759" y="3531796"/>
          <a:ext cx="775386" cy="646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8" name="Диаграмма 27">
            <a:extLst>
              <a:ext uri="{FF2B5EF4-FFF2-40B4-BE49-F238E27FC236}">
                <a16:creationId xmlns:a16="http://schemas.microsoft.com/office/drawing/2014/main" id="{05D78FDF-C87E-4856-B2F2-12210583C8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5616045"/>
              </p:ext>
            </p:extLst>
          </p:nvPr>
        </p:nvGraphicFramePr>
        <p:xfrm>
          <a:off x="3273675" y="4261606"/>
          <a:ext cx="1484500" cy="1132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0" name="Диаграмма 29">
            <a:extLst>
              <a:ext uri="{FF2B5EF4-FFF2-40B4-BE49-F238E27FC236}">
                <a16:creationId xmlns:a16="http://schemas.microsoft.com/office/drawing/2014/main" id="{96AC4FD7-C2E5-44F2-AE32-A47BBB2F61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4592558"/>
              </p:ext>
            </p:extLst>
          </p:nvPr>
        </p:nvGraphicFramePr>
        <p:xfrm>
          <a:off x="3722288" y="2984882"/>
          <a:ext cx="2071773" cy="1436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42851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44"/>
    </mc:Choice>
    <mc:Fallback xmlns="">
      <p:transition spd="slow" advTm="50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70833E-6 -4.44444E-6 L -2.70833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26367 0 L -0.7293 0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63843" y1="31432" x2="63843" y2="33416"/>
                        <a14:backgroundMark x1="3223" y1="30998" x2="3140" y2="45443"/>
                        <a14:backgroundMark x1="13967" y1="66336" x2="16405" y2="59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5" y="0"/>
            <a:ext cx="10058400" cy="6705001"/>
          </a:xfrm>
          <a:prstGeom prst="rect">
            <a:avLst/>
          </a:prstGeom>
        </p:spPr>
      </p:pic>
      <p:sp>
        <p:nvSpPr>
          <p:cNvPr id="2" name="Прямоугольник 1">
            <a:hlinkClick r:id="" action="ppaction://noaction"/>
          </p:cNvPr>
          <p:cNvSpPr/>
          <p:nvPr/>
        </p:nvSpPr>
        <p:spPr>
          <a:xfrm>
            <a:off x="8298529" y="1669138"/>
            <a:ext cx="1531188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Ohio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>
            <a:hlinkClick r:id="" action="ppaction://noaction"/>
          </p:cNvPr>
          <p:cNvSpPr/>
          <p:nvPr/>
        </p:nvSpPr>
        <p:spPr>
          <a:xfrm>
            <a:off x="8808803" y="3613128"/>
            <a:ext cx="2122697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Florida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hlinkClick r:id="" action="ppaction://noaction"/>
          </p:cNvPr>
          <p:cNvSpPr/>
          <p:nvPr/>
        </p:nvSpPr>
        <p:spPr>
          <a:xfrm>
            <a:off x="2466563" y="1669138"/>
            <a:ext cx="2303131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Nevada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6297" y="760675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Cleveland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45138" y="10621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Cincinnati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13086" y="439518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Columbus</a:t>
            </a:r>
            <a:endParaRPr lang="ru-RU" dirty="0"/>
          </a:p>
        </p:txBody>
      </p:sp>
      <p:cxnSp>
        <p:nvCxnSpPr>
          <p:cNvPr id="12" name="Соединительная линия уступом 11"/>
          <p:cNvCxnSpPr>
            <a:stCxn id="7" idx="1"/>
            <a:endCxn id="45" idx="1"/>
          </p:cNvCxnSpPr>
          <p:nvPr/>
        </p:nvCxnSpPr>
        <p:spPr>
          <a:xfrm rot="10800000" flipV="1">
            <a:off x="8226993" y="945340"/>
            <a:ext cx="269304" cy="1260883"/>
          </a:xfrm>
          <a:prstGeom prst="bentConnector3">
            <a:avLst>
              <a:gd name="adj1" fmla="val 1848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1"/>
            <a:endCxn id="46" idx="1"/>
          </p:cNvCxnSpPr>
          <p:nvPr/>
        </p:nvCxnSpPr>
        <p:spPr>
          <a:xfrm rot="10800000" flipH="1" flipV="1">
            <a:off x="7713085" y="624183"/>
            <a:ext cx="406605" cy="1892785"/>
          </a:xfrm>
          <a:prstGeom prst="bentConnector3">
            <a:avLst>
              <a:gd name="adj1" fmla="val -562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9" idx="1"/>
            <a:endCxn id="47" idx="1"/>
          </p:cNvCxnSpPr>
          <p:nvPr/>
        </p:nvCxnSpPr>
        <p:spPr>
          <a:xfrm rot="10800000" flipH="1" flipV="1">
            <a:off x="6845138" y="290876"/>
            <a:ext cx="1024180" cy="2322921"/>
          </a:xfrm>
          <a:prstGeom prst="bentConnector3">
            <a:avLst>
              <a:gd name="adj1" fmla="val -223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93" y="2134689"/>
            <a:ext cx="143070" cy="14307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91" y="2445434"/>
            <a:ext cx="143070" cy="14307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18" y="2542263"/>
            <a:ext cx="143070" cy="14307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633" y="4739591"/>
            <a:ext cx="143070" cy="14307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748591" y="5689963"/>
            <a:ext cx="8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Miami</a:t>
            </a:r>
            <a:endParaRPr lang="ru-RU" dirty="0"/>
          </a:p>
        </p:txBody>
      </p:sp>
      <p:cxnSp>
        <p:nvCxnSpPr>
          <p:cNvPr id="63" name="Соединительная линия уступом 62"/>
          <p:cNvCxnSpPr>
            <a:stCxn id="61" idx="3"/>
            <a:endCxn id="60" idx="3"/>
          </p:cNvCxnSpPr>
          <p:nvPr/>
        </p:nvCxnSpPr>
        <p:spPr>
          <a:xfrm flipV="1">
            <a:off x="9555703" y="4811126"/>
            <a:ext cx="12700" cy="106350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Рисунок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63" y="2925539"/>
            <a:ext cx="143070" cy="14307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83367" y="4554925"/>
            <a:ext cx="80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 Vegas</a:t>
            </a:r>
            <a:endParaRPr lang="ru-RU" dirty="0"/>
          </a:p>
        </p:txBody>
      </p:sp>
      <p:cxnSp>
        <p:nvCxnSpPr>
          <p:cNvPr id="73" name="Соединительная линия уступом 72"/>
          <p:cNvCxnSpPr>
            <a:stCxn id="70" idx="1"/>
            <a:endCxn id="69" idx="1"/>
          </p:cNvCxnSpPr>
          <p:nvPr/>
        </p:nvCxnSpPr>
        <p:spPr>
          <a:xfrm rot="10800000" flipH="1">
            <a:off x="583367" y="2997075"/>
            <a:ext cx="1883196" cy="1881017"/>
          </a:xfrm>
          <a:prstGeom prst="bentConnector3">
            <a:avLst>
              <a:gd name="adj1" fmla="val -121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6" y="1886515"/>
            <a:ext cx="4749418" cy="4376555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5083584" y="1886515"/>
            <a:ext cx="3808746" cy="2073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5083584" y="5201257"/>
            <a:ext cx="4329049" cy="106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131486" y="-1528062"/>
            <a:ext cx="22188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Florida</a:t>
            </a:r>
            <a:endParaRPr lang="ru-RU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0021" y="0"/>
            <a:ext cx="61394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7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8"/>
    </mc:Choice>
    <mc:Fallback xmlns="">
      <p:transition spd="slow" advTm="21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44444E-6 L -2.91667E-6 0.2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-0.69505 0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63843" y1="31432" x2="63843" y2="33416"/>
                        <a14:backgroundMark x1="3223" y1="30998" x2="3140" y2="45443"/>
                        <a14:backgroundMark x1="13967" y1="66336" x2="16405" y2="59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5" y="0"/>
            <a:ext cx="10058400" cy="6705001"/>
          </a:xfrm>
          <a:prstGeom prst="rect">
            <a:avLst/>
          </a:prstGeom>
        </p:spPr>
      </p:pic>
      <p:sp>
        <p:nvSpPr>
          <p:cNvPr id="2" name="Прямоугольник 1">
            <a:hlinkClick r:id="" action="ppaction://noaction"/>
          </p:cNvPr>
          <p:cNvSpPr/>
          <p:nvPr/>
        </p:nvSpPr>
        <p:spPr>
          <a:xfrm>
            <a:off x="8298529" y="1669138"/>
            <a:ext cx="1531188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Ohio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>
            <a:hlinkClick r:id="" action="ppaction://noaction"/>
          </p:cNvPr>
          <p:cNvSpPr/>
          <p:nvPr/>
        </p:nvSpPr>
        <p:spPr>
          <a:xfrm>
            <a:off x="8808803" y="3613128"/>
            <a:ext cx="2122697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Florida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hlinkClick r:id="" action="ppaction://noaction"/>
          </p:cNvPr>
          <p:cNvSpPr/>
          <p:nvPr/>
        </p:nvSpPr>
        <p:spPr>
          <a:xfrm>
            <a:off x="2466563" y="1669138"/>
            <a:ext cx="2303131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Nevada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6297" y="760675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Cleveland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45138" y="10621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Cincinnati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13086" y="439518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Columbus</a:t>
            </a:r>
            <a:endParaRPr lang="ru-RU" dirty="0"/>
          </a:p>
        </p:txBody>
      </p:sp>
      <p:cxnSp>
        <p:nvCxnSpPr>
          <p:cNvPr id="12" name="Соединительная линия уступом 11"/>
          <p:cNvCxnSpPr>
            <a:stCxn id="7" idx="1"/>
            <a:endCxn id="45" idx="1"/>
          </p:cNvCxnSpPr>
          <p:nvPr/>
        </p:nvCxnSpPr>
        <p:spPr>
          <a:xfrm rot="10800000" flipV="1">
            <a:off x="8226993" y="945340"/>
            <a:ext cx="269304" cy="1260883"/>
          </a:xfrm>
          <a:prstGeom prst="bentConnector3">
            <a:avLst>
              <a:gd name="adj1" fmla="val 1848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1"/>
            <a:endCxn id="46" idx="1"/>
          </p:cNvCxnSpPr>
          <p:nvPr/>
        </p:nvCxnSpPr>
        <p:spPr>
          <a:xfrm rot="10800000" flipH="1" flipV="1">
            <a:off x="7713085" y="624183"/>
            <a:ext cx="406605" cy="1892785"/>
          </a:xfrm>
          <a:prstGeom prst="bentConnector3">
            <a:avLst>
              <a:gd name="adj1" fmla="val -562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9" idx="1"/>
            <a:endCxn id="47" idx="1"/>
          </p:cNvCxnSpPr>
          <p:nvPr/>
        </p:nvCxnSpPr>
        <p:spPr>
          <a:xfrm rot="10800000" flipH="1" flipV="1">
            <a:off x="6845138" y="290876"/>
            <a:ext cx="1024180" cy="2322921"/>
          </a:xfrm>
          <a:prstGeom prst="bentConnector3">
            <a:avLst>
              <a:gd name="adj1" fmla="val -223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93" y="2134689"/>
            <a:ext cx="143070" cy="14307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91" y="2445434"/>
            <a:ext cx="143070" cy="14307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18" y="2542263"/>
            <a:ext cx="143070" cy="14307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633" y="4739591"/>
            <a:ext cx="143070" cy="14307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748591" y="5689963"/>
            <a:ext cx="8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Miami</a:t>
            </a:r>
            <a:endParaRPr lang="ru-RU" dirty="0"/>
          </a:p>
        </p:txBody>
      </p:sp>
      <p:cxnSp>
        <p:nvCxnSpPr>
          <p:cNvPr id="63" name="Соединительная линия уступом 62"/>
          <p:cNvCxnSpPr>
            <a:stCxn id="61" idx="3"/>
            <a:endCxn id="60" idx="3"/>
          </p:cNvCxnSpPr>
          <p:nvPr/>
        </p:nvCxnSpPr>
        <p:spPr>
          <a:xfrm flipV="1">
            <a:off x="9555703" y="4811126"/>
            <a:ext cx="12700" cy="106350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Рисунок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63" y="2925539"/>
            <a:ext cx="143070" cy="14307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83367" y="4554925"/>
            <a:ext cx="80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 Vegas</a:t>
            </a:r>
            <a:endParaRPr lang="ru-RU" dirty="0"/>
          </a:p>
        </p:txBody>
      </p:sp>
      <p:cxnSp>
        <p:nvCxnSpPr>
          <p:cNvPr id="73" name="Соединительная линия уступом 72"/>
          <p:cNvCxnSpPr>
            <a:stCxn id="70" idx="1"/>
            <a:endCxn id="69" idx="1"/>
          </p:cNvCxnSpPr>
          <p:nvPr/>
        </p:nvCxnSpPr>
        <p:spPr>
          <a:xfrm rot="10800000" flipH="1">
            <a:off x="583367" y="2997075"/>
            <a:ext cx="1883196" cy="1881017"/>
          </a:xfrm>
          <a:prstGeom prst="bentConnector3">
            <a:avLst>
              <a:gd name="adj1" fmla="val -121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42871" y="-1528062"/>
            <a:ext cx="23961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Nevada</a:t>
            </a:r>
            <a:endParaRPr lang="ru-RU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72" y="1727420"/>
            <a:ext cx="5061931" cy="469474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7469" y="0"/>
            <a:ext cx="61223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9"/>
    </mc:Choice>
    <mc:Fallback xmlns="">
      <p:transition spd="slow" advTm="13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44444E-6 L -2.70833E-6 0.2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0 L -0.72735 0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3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63843" y1="31432" x2="63843" y2="33416"/>
                        <a14:backgroundMark x1="3223" y1="30998" x2="3140" y2="45443"/>
                        <a14:backgroundMark x1="13967" y1="66336" x2="16405" y2="59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5" y="0"/>
            <a:ext cx="10058400" cy="6705001"/>
          </a:xfrm>
          <a:prstGeom prst="rect">
            <a:avLst/>
          </a:prstGeom>
        </p:spPr>
      </p:pic>
      <p:sp>
        <p:nvSpPr>
          <p:cNvPr id="2" name="Прямоугольник 1">
            <a:hlinkClick r:id="" action="ppaction://noaction"/>
          </p:cNvPr>
          <p:cNvSpPr/>
          <p:nvPr/>
        </p:nvSpPr>
        <p:spPr>
          <a:xfrm>
            <a:off x="8298529" y="1669138"/>
            <a:ext cx="1531188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Ohio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>
            <a:hlinkClick r:id="" action="ppaction://noaction"/>
          </p:cNvPr>
          <p:cNvSpPr/>
          <p:nvPr/>
        </p:nvSpPr>
        <p:spPr>
          <a:xfrm>
            <a:off x="8808803" y="3613128"/>
            <a:ext cx="2122697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Florida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hlinkClick r:id="" action="ppaction://noaction"/>
          </p:cNvPr>
          <p:cNvSpPr/>
          <p:nvPr/>
        </p:nvSpPr>
        <p:spPr>
          <a:xfrm>
            <a:off x="2466563" y="1669138"/>
            <a:ext cx="2303131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Nevada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6297" y="760675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Cleveland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45138" y="10621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Cincinnati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13086" y="439518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Columbus</a:t>
            </a:r>
            <a:endParaRPr lang="ru-RU" dirty="0"/>
          </a:p>
        </p:txBody>
      </p:sp>
      <p:cxnSp>
        <p:nvCxnSpPr>
          <p:cNvPr id="12" name="Соединительная линия уступом 11"/>
          <p:cNvCxnSpPr>
            <a:stCxn id="7" idx="1"/>
            <a:endCxn id="45" idx="1"/>
          </p:cNvCxnSpPr>
          <p:nvPr/>
        </p:nvCxnSpPr>
        <p:spPr>
          <a:xfrm rot="10800000" flipV="1">
            <a:off x="8226993" y="945340"/>
            <a:ext cx="269304" cy="1260883"/>
          </a:xfrm>
          <a:prstGeom prst="bentConnector3">
            <a:avLst>
              <a:gd name="adj1" fmla="val 1848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1"/>
            <a:endCxn id="46" idx="1"/>
          </p:cNvCxnSpPr>
          <p:nvPr/>
        </p:nvCxnSpPr>
        <p:spPr>
          <a:xfrm rot="10800000" flipH="1" flipV="1">
            <a:off x="7713085" y="624183"/>
            <a:ext cx="406605" cy="1892785"/>
          </a:xfrm>
          <a:prstGeom prst="bentConnector3">
            <a:avLst>
              <a:gd name="adj1" fmla="val -562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9" idx="1"/>
            <a:endCxn id="47" idx="1"/>
          </p:cNvCxnSpPr>
          <p:nvPr/>
        </p:nvCxnSpPr>
        <p:spPr>
          <a:xfrm rot="10800000" flipH="1" flipV="1">
            <a:off x="6845138" y="290876"/>
            <a:ext cx="1024180" cy="2322921"/>
          </a:xfrm>
          <a:prstGeom prst="bentConnector3">
            <a:avLst>
              <a:gd name="adj1" fmla="val -223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93" y="2134689"/>
            <a:ext cx="143070" cy="14307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91" y="2445434"/>
            <a:ext cx="143070" cy="14307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18" y="2542263"/>
            <a:ext cx="143070" cy="14307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633" y="4739591"/>
            <a:ext cx="143070" cy="14307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748591" y="5689963"/>
            <a:ext cx="8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Miami</a:t>
            </a:r>
            <a:endParaRPr lang="ru-RU" dirty="0"/>
          </a:p>
        </p:txBody>
      </p:sp>
      <p:cxnSp>
        <p:nvCxnSpPr>
          <p:cNvPr id="63" name="Соединительная линия уступом 62"/>
          <p:cNvCxnSpPr>
            <a:stCxn id="61" idx="3"/>
            <a:endCxn id="60" idx="3"/>
          </p:cNvCxnSpPr>
          <p:nvPr/>
        </p:nvCxnSpPr>
        <p:spPr>
          <a:xfrm flipV="1">
            <a:off x="9555703" y="4811126"/>
            <a:ext cx="12700" cy="106350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Рисунок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63" y="2925539"/>
            <a:ext cx="143070" cy="14307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83367" y="4554925"/>
            <a:ext cx="80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 Vegas</a:t>
            </a:r>
            <a:endParaRPr lang="ru-RU" dirty="0"/>
          </a:p>
        </p:txBody>
      </p:sp>
      <p:cxnSp>
        <p:nvCxnSpPr>
          <p:cNvPr id="73" name="Соединительная линия уступом 72"/>
          <p:cNvCxnSpPr>
            <a:stCxn id="70" idx="1"/>
            <a:endCxn id="69" idx="1"/>
          </p:cNvCxnSpPr>
          <p:nvPr/>
        </p:nvCxnSpPr>
        <p:spPr>
          <a:xfrm rot="10800000" flipH="1">
            <a:off x="583367" y="2997075"/>
            <a:ext cx="1883196" cy="1881017"/>
          </a:xfrm>
          <a:prstGeom prst="bentConnector3">
            <a:avLst>
              <a:gd name="adj1" fmla="val -121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B29E27-F947-4E70-A30F-926B494AA5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570" y="0"/>
            <a:ext cx="7670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2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63843" y1="31432" x2="63843" y2="33416"/>
                        <a14:backgroundMark x1="3223" y1="30998" x2="3140" y2="45443"/>
                        <a14:backgroundMark x1="13967" y1="66336" x2="16405" y2="59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5" y="0"/>
            <a:ext cx="10058400" cy="6705001"/>
          </a:xfrm>
          <a:prstGeom prst="rect">
            <a:avLst/>
          </a:prstGeom>
        </p:spPr>
      </p:pic>
      <p:sp>
        <p:nvSpPr>
          <p:cNvPr id="2" name="Прямоугольник 1">
            <a:hlinkClick r:id="" action="ppaction://noaction"/>
          </p:cNvPr>
          <p:cNvSpPr/>
          <p:nvPr/>
        </p:nvSpPr>
        <p:spPr>
          <a:xfrm>
            <a:off x="8298529" y="1669138"/>
            <a:ext cx="1531188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Ohio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>
            <a:hlinkClick r:id="" action="ppaction://noaction"/>
          </p:cNvPr>
          <p:cNvSpPr/>
          <p:nvPr/>
        </p:nvSpPr>
        <p:spPr>
          <a:xfrm>
            <a:off x="8808803" y="3613128"/>
            <a:ext cx="2122697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Florida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hlinkClick r:id="" action="ppaction://noaction"/>
          </p:cNvPr>
          <p:cNvSpPr/>
          <p:nvPr/>
        </p:nvSpPr>
        <p:spPr>
          <a:xfrm>
            <a:off x="2466563" y="1669138"/>
            <a:ext cx="2303131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Nevada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6297" y="760675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Cleveland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45138" y="10621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Cincinnati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13086" y="439518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Columbus</a:t>
            </a:r>
            <a:endParaRPr lang="ru-RU" dirty="0"/>
          </a:p>
        </p:txBody>
      </p:sp>
      <p:cxnSp>
        <p:nvCxnSpPr>
          <p:cNvPr id="12" name="Соединительная линия уступом 11"/>
          <p:cNvCxnSpPr>
            <a:stCxn id="7" idx="1"/>
            <a:endCxn id="45" idx="1"/>
          </p:cNvCxnSpPr>
          <p:nvPr/>
        </p:nvCxnSpPr>
        <p:spPr>
          <a:xfrm rot="10800000" flipV="1">
            <a:off x="8226993" y="945340"/>
            <a:ext cx="269304" cy="1260883"/>
          </a:xfrm>
          <a:prstGeom prst="bentConnector3">
            <a:avLst>
              <a:gd name="adj1" fmla="val 1848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1"/>
            <a:endCxn id="46" idx="1"/>
          </p:cNvCxnSpPr>
          <p:nvPr/>
        </p:nvCxnSpPr>
        <p:spPr>
          <a:xfrm rot="10800000" flipH="1" flipV="1">
            <a:off x="7713085" y="624183"/>
            <a:ext cx="406605" cy="1892785"/>
          </a:xfrm>
          <a:prstGeom prst="bentConnector3">
            <a:avLst>
              <a:gd name="adj1" fmla="val -562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9" idx="1"/>
            <a:endCxn id="47" idx="1"/>
          </p:cNvCxnSpPr>
          <p:nvPr/>
        </p:nvCxnSpPr>
        <p:spPr>
          <a:xfrm rot="10800000" flipH="1" flipV="1">
            <a:off x="6845138" y="290876"/>
            <a:ext cx="1024180" cy="2322921"/>
          </a:xfrm>
          <a:prstGeom prst="bentConnector3">
            <a:avLst>
              <a:gd name="adj1" fmla="val -223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93" y="2134689"/>
            <a:ext cx="143070" cy="14307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91" y="2445434"/>
            <a:ext cx="143070" cy="14307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18" y="2542263"/>
            <a:ext cx="143070" cy="14307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633" y="4739591"/>
            <a:ext cx="143070" cy="14307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748591" y="5689963"/>
            <a:ext cx="8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Miami</a:t>
            </a:r>
            <a:endParaRPr lang="ru-RU" dirty="0"/>
          </a:p>
        </p:txBody>
      </p:sp>
      <p:cxnSp>
        <p:nvCxnSpPr>
          <p:cNvPr id="63" name="Соединительная линия уступом 62"/>
          <p:cNvCxnSpPr>
            <a:stCxn id="61" idx="3"/>
            <a:endCxn id="60" idx="3"/>
          </p:cNvCxnSpPr>
          <p:nvPr/>
        </p:nvCxnSpPr>
        <p:spPr>
          <a:xfrm flipV="1">
            <a:off x="9555703" y="4811126"/>
            <a:ext cx="12700" cy="106350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Рисунок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63" y="2925539"/>
            <a:ext cx="143070" cy="14307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83367" y="4554925"/>
            <a:ext cx="80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 Vegas</a:t>
            </a:r>
            <a:endParaRPr lang="ru-RU" dirty="0"/>
          </a:p>
        </p:txBody>
      </p:sp>
      <p:cxnSp>
        <p:nvCxnSpPr>
          <p:cNvPr id="73" name="Соединительная линия уступом 72"/>
          <p:cNvCxnSpPr>
            <a:stCxn id="70" idx="1"/>
            <a:endCxn id="69" idx="1"/>
          </p:cNvCxnSpPr>
          <p:nvPr/>
        </p:nvCxnSpPr>
        <p:spPr>
          <a:xfrm rot="10800000" flipH="1">
            <a:off x="583367" y="2997075"/>
            <a:ext cx="1883196" cy="1881017"/>
          </a:xfrm>
          <a:prstGeom prst="bentConnector3">
            <a:avLst>
              <a:gd name="adj1" fmla="val -121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24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63843" y1="31432" x2="63843" y2="33416"/>
                        <a14:backgroundMark x1="3223" y1="30998" x2="3140" y2="45443"/>
                        <a14:backgroundMark x1="13967" y1="66336" x2="16405" y2="59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5" y="0"/>
            <a:ext cx="10058400" cy="6705001"/>
          </a:xfrm>
          <a:prstGeom prst="rect">
            <a:avLst/>
          </a:prstGeom>
        </p:spPr>
      </p:pic>
      <p:sp>
        <p:nvSpPr>
          <p:cNvPr id="2" name="Прямоугольник 1">
            <a:hlinkClick r:id="" action="ppaction://noaction"/>
          </p:cNvPr>
          <p:cNvSpPr/>
          <p:nvPr/>
        </p:nvSpPr>
        <p:spPr>
          <a:xfrm>
            <a:off x="8298529" y="1669138"/>
            <a:ext cx="1531188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Ohio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>
            <a:hlinkClick r:id="" action="ppaction://noaction"/>
          </p:cNvPr>
          <p:cNvSpPr/>
          <p:nvPr/>
        </p:nvSpPr>
        <p:spPr>
          <a:xfrm>
            <a:off x="8808803" y="3613128"/>
            <a:ext cx="2122697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Florida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hlinkClick r:id="" action="ppaction://noaction"/>
          </p:cNvPr>
          <p:cNvSpPr/>
          <p:nvPr/>
        </p:nvSpPr>
        <p:spPr>
          <a:xfrm>
            <a:off x="2466563" y="1669138"/>
            <a:ext cx="2303131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Nevada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6297" y="760675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Cleveland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45138" y="10621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Cincinnati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13086" y="439518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Columbus</a:t>
            </a:r>
            <a:endParaRPr lang="ru-RU" dirty="0"/>
          </a:p>
        </p:txBody>
      </p:sp>
      <p:cxnSp>
        <p:nvCxnSpPr>
          <p:cNvPr id="12" name="Соединительная линия уступом 11"/>
          <p:cNvCxnSpPr>
            <a:stCxn id="7" idx="1"/>
            <a:endCxn id="45" idx="1"/>
          </p:cNvCxnSpPr>
          <p:nvPr/>
        </p:nvCxnSpPr>
        <p:spPr>
          <a:xfrm rot="10800000" flipV="1">
            <a:off x="8226993" y="945340"/>
            <a:ext cx="269304" cy="1260883"/>
          </a:xfrm>
          <a:prstGeom prst="bentConnector3">
            <a:avLst>
              <a:gd name="adj1" fmla="val 1848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1"/>
            <a:endCxn id="46" idx="1"/>
          </p:cNvCxnSpPr>
          <p:nvPr/>
        </p:nvCxnSpPr>
        <p:spPr>
          <a:xfrm rot="10800000" flipH="1" flipV="1">
            <a:off x="7713085" y="624183"/>
            <a:ext cx="406605" cy="1892785"/>
          </a:xfrm>
          <a:prstGeom prst="bentConnector3">
            <a:avLst>
              <a:gd name="adj1" fmla="val -562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9" idx="1"/>
            <a:endCxn id="47" idx="1"/>
          </p:cNvCxnSpPr>
          <p:nvPr/>
        </p:nvCxnSpPr>
        <p:spPr>
          <a:xfrm rot="10800000" flipH="1" flipV="1">
            <a:off x="6845138" y="290876"/>
            <a:ext cx="1024180" cy="2322921"/>
          </a:xfrm>
          <a:prstGeom prst="bentConnector3">
            <a:avLst>
              <a:gd name="adj1" fmla="val -223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93" y="2134689"/>
            <a:ext cx="143070" cy="14307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91" y="2445434"/>
            <a:ext cx="143070" cy="14307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18" y="2542263"/>
            <a:ext cx="143070" cy="14307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633" y="4739591"/>
            <a:ext cx="143070" cy="14307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748591" y="5689963"/>
            <a:ext cx="8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Miami</a:t>
            </a:r>
            <a:endParaRPr lang="ru-RU" dirty="0"/>
          </a:p>
        </p:txBody>
      </p:sp>
      <p:cxnSp>
        <p:nvCxnSpPr>
          <p:cNvPr id="63" name="Соединительная линия уступом 62"/>
          <p:cNvCxnSpPr>
            <a:stCxn id="61" idx="3"/>
            <a:endCxn id="60" idx="3"/>
          </p:cNvCxnSpPr>
          <p:nvPr/>
        </p:nvCxnSpPr>
        <p:spPr>
          <a:xfrm flipV="1">
            <a:off x="9555703" y="4811126"/>
            <a:ext cx="12700" cy="106350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Рисунок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63" y="2925539"/>
            <a:ext cx="143070" cy="14307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83367" y="4554925"/>
            <a:ext cx="80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 Vegas</a:t>
            </a:r>
            <a:endParaRPr lang="ru-RU" dirty="0"/>
          </a:p>
        </p:txBody>
      </p:sp>
      <p:cxnSp>
        <p:nvCxnSpPr>
          <p:cNvPr id="73" name="Соединительная линия уступом 72"/>
          <p:cNvCxnSpPr>
            <a:stCxn id="70" idx="1"/>
            <a:endCxn id="69" idx="1"/>
          </p:cNvCxnSpPr>
          <p:nvPr/>
        </p:nvCxnSpPr>
        <p:spPr>
          <a:xfrm rot="10800000" flipH="1">
            <a:off x="583367" y="2997075"/>
            <a:ext cx="1883196" cy="1881017"/>
          </a:xfrm>
          <a:prstGeom prst="bentConnector3">
            <a:avLst>
              <a:gd name="adj1" fmla="val -121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43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63843" y1="31432" x2="63843" y2="33416"/>
                        <a14:backgroundMark x1="3223" y1="30998" x2="3140" y2="45443"/>
                        <a14:backgroundMark x1="13967" y1="66336" x2="16405" y2="59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5" y="0"/>
            <a:ext cx="10058400" cy="6705001"/>
          </a:xfrm>
          <a:prstGeom prst="rect">
            <a:avLst/>
          </a:prstGeom>
        </p:spPr>
      </p:pic>
      <p:sp>
        <p:nvSpPr>
          <p:cNvPr id="2" name="Прямоугольник 1">
            <a:hlinkClick r:id="" action="ppaction://noaction"/>
          </p:cNvPr>
          <p:cNvSpPr/>
          <p:nvPr/>
        </p:nvSpPr>
        <p:spPr>
          <a:xfrm>
            <a:off x="8298529" y="1669138"/>
            <a:ext cx="1531188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Ohio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>
            <a:hlinkClick r:id="" action="ppaction://noaction"/>
          </p:cNvPr>
          <p:cNvSpPr/>
          <p:nvPr/>
        </p:nvSpPr>
        <p:spPr>
          <a:xfrm>
            <a:off x="8808803" y="3613128"/>
            <a:ext cx="2122697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Florida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hlinkClick r:id="" action="ppaction://noaction"/>
          </p:cNvPr>
          <p:cNvSpPr/>
          <p:nvPr/>
        </p:nvSpPr>
        <p:spPr>
          <a:xfrm>
            <a:off x="2466563" y="1669138"/>
            <a:ext cx="2303131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Nevada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6297" y="760675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Cleveland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45138" y="10621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Cincinnati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13086" y="439518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Columbus</a:t>
            </a:r>
            <a:endParaRPr lang="ru-RU" dirty="0"/>
          </a:p>
        </p:txBody>
      </p:sp>
      <p:cxnSp>
        <p:nvCxnSpPr>
          <p:cNvPr id="12" name="Соединительная линия уступом 11"/>
          <p:cNvCxnSpPr>
            <a:stCxn id="7" idx="1"/>
            <a:endCxn id="45" idx="1"/>
          </p:cNvCxnSpPr>
          <p:nvPr/>
        </p:nvCxnSpPr>
        <p:spPr>
          <a:xfrm rot="10800000" flipV="1">
            <a:off x="8226993" y="945340"/>
            <a:ext cx="269304" cy="1260883"/>
          </a:xfrm>
          <a:prstGeom prst="bentConnector3">
            <a:avLst>
              <a:gd name="adj1" fmla="val 1848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1"/>
            <a:endCxn id="46" idx="1"/>
          </p:cNvCxnSpPr>
          <p:nvPr/>
        </p:nvCxnSpPr>
        <p:spPr>
          <a:xfrm rot="10800000" flipH="1" flipV="1">
            <a:off x="7713085" y="624183"/>
            <a:ext cx="406605" cy="1892785"/>
          </a:xfrm>
          <a:prstGeom prst="bentConnector3">
            <a:avLst>
              <a:gd name="adj1" fmla="val -562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9" idx="1"/>
            <a:endCxn id="47" idx="1"/>
          </p:cNvCxnSpPr>
          <p:nvPr/>
        </p:nvCxnSpPr>
        <p:spPr>
          <a:xfrm rot="10800000" flipH="1" flipV="1">
            <a:off x="6845138" y="290876"/>
            <a:ext cx="1024180" cy="2322921"/>
          </a:xfrm>
          <a:prstGeom prst="bentConnector3">
            <a:avLst>
              <a:gd name="adj1" fmla="val -223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93" y="2134689"/>
            <a:ext cx="143070" cy="14307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91" y="2445434"/>
            <a:ext cx="143070" cy="14307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18" y="2542263"/>
            <a:ext cx="143070" cy="14307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633" y="4739591"/>
            <a:ext cx="143070" cy="14307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748591" y="5689963"/>
            <a:ext cx="8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Miami</a:t>
            </a:r>
            <a:endParaRPr lang="ru-RU" dirty="0"/>
          </a:p>
        </p:txBody>
      </p:sp>
      <p:cxnSp>
        <p:nvCxnSpPr>
          <p:cNvPr id="63" name="Соединительная линия уступом 62"/>
          <p:cNvCxnSpPr>
            <a:stCxn id="61" idx="3"/>
            <a:endCxn id="60" idx="3"/>
          </p:cNvCxnSpPr>
          <p:nvPr/>
        </p:nvCxnSpPr>
        <p:spPr>
          <a:xfrm flipV="1">
            <a:off x="9555703" y="4811126"/>
            <a:ext cx="12700" cy="106350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Рисунок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63" y="2925539"/>
            <a:ext cx="143070" cy="14307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83367" y="4554925"/>
            <a:ext cx="80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 Vegas</a:t>
            </a:r>
            <a:endParaRPr lang="ru-RU" dirty="0"/>
          </a:p>
        </p:txBody>
      </p:sp>
      <p:cxnSp>
        <p:nvCxnSpPr>
          <p:cNvPr id="73" name="Соединительная линия уступом 72"/>
          <p:cNvCxnSpPr>
            <a:stCxn id="70" idx="1"/>
            <a:endCxn id="69" idx="1"/>
          </p:cNvCxnSpPr>
          <p:nvPr/>
        </p:nvCxnSpPr>
        <p:spPr>
          <a:xfrm rot="10800000" flipH="1">
            <a:off x="583367" y="2997075"/>
            <a:ext cx="1883196" cy="1881017"/>
          </a:xfrm>
          <a:prstGeom prst="bentConnector3">
            <a:avLst>
              <a:gd name="adj1" fmla="val -121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838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63843" y1="31432" x2="63843" y2="33416"/>
                        <a14:backgroundMark x1="3223" y1="30998" x2="3140" y2="45443"/>
                        <a14:backgroundMark x1="13967" y1="66336" x2="16405" y2="59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5" y="0"/>
            <a:ext cx="10058400" cy="6705001"/>
          </a:xfrm>
          <a:prstGeom prst="rect">
            <a:avLst/>
          </a:prstGeom>
        </p:spPr>
      </p:pic>
      <p:sp>
        <p:nvSpPr>
          <p:cNvPr id="2" name="Прямоугольник 1">
            <a:hlinkClick r:id="" action="ppaction://noaction"/>
          </p:cNvPr>
          <p:cNvSpPr/>
          <p:nvPr/>
        </p:nvSpPr>
        <p:spPr>
          <a:xfrm>
            <a:off x="8298529" y="1669138"/>
            <a:ext cx="1531188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Ohio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>
            <a:hlinkClick r:id="" action="ppaction://noaction"/>
          </p:cNvPr>
          <p:cNvSpPr/>
          <p:nvPr/>
        </p:nvSpPr>
        <p:spPr>
          <a:xfrm>
            <a:off x="8808803" y="3613128"/>
            <a:ext cx="2122697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Florida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hlinkClick r:id="" action="ppaction://noaction"/>
          </p:cNvPr>
          <p:cNvSpPr/>
          <p:nvPr/>
        </p:nvSpPr>
        <p:spPr>
          <a:xfrm>
            <a:off x="2466563" y="1669138"/>
            <a:ext cx="2303131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Nevada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6297" y="760675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Cleveland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45138" y="10621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Cincinnati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13086" y="439518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Columbus</a:t>
            </a:r>
            <a:endParaRPr lang="ru-RU" dirty="0"/>
          </a:p>
        </p:txBody>
      </p:sp>
      <p:cxnSp>
        <p:nvCxnSpPr>
          <p:cNvPr id="12" name="Соединительная линия уступом 11"/>
          <p:cNvCxnSpPr>
            <a:stCxn id="7" idx="1"/>
            <a:endCxn id="45" idx="1"/>
          </p:cNvCxnSpPr>
          <p:nvPr/>
        </p:nvCxnSpPr>
        <p:spPr>
          <a:xfrm rot="10800000" flipV="1">
            <a:off x="8226993" y="945340"/>
            <a:ext cx="269304" cy="1260883"/>
          </a:xfrm>
          <a:prstGeom prst="bentConnector3">
            <a:avLst>
              <a:gd name="adj1" fmla="val 1848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1"/>
            <a:endCxn id="46" idx="1"/>
          </p:cNvCxnSpPr>
          <p:nvPr/>
        </p:nvCxnSpPr>
        <p:spPr>
          <a:xfrm rot="10800000" flipH="1" flipV="1">
            <a:off x="7713085" y="624183"/>
            <a:ext cx="406605" cy="1892785"/>
          </a:xfrm>
          <a:prstGeom prst="bentConnector3">
            <a:avLst>
              <a:gd name="adj1" fmla="val -562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9" idx="1"/>
            <a:endCxn id="47" idx="1"/>
          </p:cNvCxnSpPr>
          <p:nvPr/>
        </p:nvCxnSpPr>
        <p:spPr>
          <a:xfrm rot="10800000" flipH="1" flipV="1">
            <a:off x="6845138" y="290876"/>
            <a:ext cx="1024180" cy="2322921"/>
          </a:xfrm>
          <a:prstGeom prst="bentConnector3">
            <a:avLst>
              <a:gd name="adj1" fmla="val -223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93" y="2134689"/>
            <a:ext cx="143070" cy="14307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91" y="2445434"/>
            <a:ext cx="143070" cy="14307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18" y="2542263"/>
            <a:ext cx="143070" cy="14307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633" y="4739591"/>
            <a:ext cx="143070" cy="14307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748591" y="5689963"/>
            <a:ext cx="8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Miami</a:t>
            </a:r>
            <a:endParaRPr lang="ru-RU" dirty="0"/>
          </a:p>
        </p:txBody>
      </p:sp>
      <p:cxnSp>
        <p:nvCxnSpPr>
          <p:cNvPr id="63" name="Соединительная линия уступом 62"/>
          <p:cNvCxnSpPr>
            <a:stCxn id="61" idx="3"/>
            <a:endCxn id="60" idx="3"/>
          </p:cNvCxnSpPr>
          <p:nvPr/>
        </p:nvCxnSpPr>
        <p:spPr>
          <a:xfrm flipV="1">
            <a:off x="9555703" y="4811126"/>
            <a:ext cx="12700" cy="106350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Рисунок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63" y="2925539"/>
            <a:ext cx="143070" cy="14307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83367" y="4554925"/>
            <a:ext cx="80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 Vegas</a:t>
            </a:r>
            <a:endParaRPr lang="ru-RU" dirty="0"/>
          </a:p>
        </p:txBody>
      </p:sp>
      <p:cxnSp>
        <p:nvCxnSpPr>
          <p:cNvPr id="73" name="Соединительная линия уступом 72"/>
          <p:cNvCxnSpPr>
            <a:stCxn id="70" idx="1"/>
            <a:endCxn id="69" idx="1"/>
          </p:cNvCxnSpPr>
          <p:nvPr/>
        </p:nvCxnSpPr>
        <p:spPr>
          <a:xfrm rot="10800000" flipH="1">
            <a:off x="583367" y="2997075"/>
            <a:ext cx="1883196" cy="1881017"/>
          </a:xfrm>
          <a:prstGeom prst="bentConnector3">
            <a:avLst>
              <a:gd name="adj1" fmla="val -121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2982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189</Words>
  <Application>Microsoft Office PowerPoint</Application>
  <PresentationFormat>Широкоэкранный</PresentationFormat>
  <Paragraphs>131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Prus</cp:lastModifiedBy>
  <cp:revision>26</cp:revision>
  <dcterms:created xsi:type="dcterms:W3CDTF">2023-12-11T07:42:14Z</dcterms:created>
  <dcterms:modified xsi:type="dcterms:W3CDTF">2023-12-13T10:02:59Z</dcterms:modified>
</cp:coreProperties>
</file>