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11.12.23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18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11.12.23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03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11.12.23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78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11.12.23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84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11.12.23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97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11.12.23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8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11.12.23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83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11.12.23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36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11.12.23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0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11.12.23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84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11.12.23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17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52920-8BF2-4F03-85D4-A552724BFEE7}" type="datetimeFigureOut">
              <a:rPr lang="ru-RU" smtClean="0"/>
              <a:t>11.12.23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rId4" action="ppaction://hlinksldjump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rId5" action="ppaction://hlinksldjump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rId6" action="ppaction://hlinksldjump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9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59"/>
    </mc:Choice>
    <mc:Fallback xmlns="">
      <p:transition spd="slow" advTm="945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35" y="1877572"/>
            <a:ext cx="4607124" cy="4222697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5129259" y="1877572"/>
            <a:ext cx="3158060" cy="310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129259" y="2762437"/>
            <a:ext cx="3119016" cy="3296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293" y="0"/>
            <a:ext cx="6180174" cy="6858000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444871" y="-1528062"/>
            <a:ext cx="1592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Ohio</a:t>
            </a:r>
            <a:endParaRPr lang="ru-RU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851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4"/>
    </mc:Choice>
    <mc:Fallback xmlns="">
      <p:transition spd="slow" advTm="50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0833E-6 -4.44444E-6 L -2.70833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26367 0 L -0.7293 0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6" y="1886515"/>
            <a:ext cx="4749418" cy="4376555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5083584" y="1886515"/>
            <a:ext cx="3808746" cy="2073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5083584" y="5201257"/>
            <a:ext cx="4329049" cy="106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131486" y="-1528062"/>
            <a:ext cx="2218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Florida</a:t>
            </a:r>
            <a:endParaRPr lang="ru-RU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021" y="0"/>
            <a:ext cx="6139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7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8"/>
    </mc:Choice>
    <mc:Fallback xmlns="">
      <p:transition spd="slow" advTm="21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-2.91667E-6 0.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-0.69505 0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2871" y="-1528062"/>
            <a:ext cx="2396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Nevada</a:t>
            </a:r>
            <a:endParaRPr lang="ru-RU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2" y="1727420"/>
            <a:ext cx="5061931" cy="469474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7469" y="0"/>
            <a:ext cx="6122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9"/>
    </mc:Choice>
    <mc:Fallback xmlns="">
      <p:transition spd="slow" advTm="13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-2.70833E-6 0.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-0.72735 0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82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4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8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93</Words>
  <Application>Microsoft Office PowerPoint</Application>
  <PresentationFormat>Широкоэкранный</PresentationFormat>
  <Paragraphs>83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25</cp:revision>
  <dcterms:created xsi:type="dcterms:W3CDTF">2023-12-11T07:42:14Z</dcterms:created>
  <dcterms:modified xsi:type="dcterms:W3CDTF">2023-12-11T13:27:56Z</dcterms:modified>
</cp:coreProperties>
</file>