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1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97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8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8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17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2920-8BF2-4F03-85D4-A552724BFEE7}" type="datetimeFigureOut">
              <a:rPr lang="ru-RU" smtClean="0"/>
              <a:t>11.12.23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4D2-3417-47B3-9E68-39D2CC234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rId4" action="ppaction://hlinksldjump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rId5" action="ppaction://hlinksldjump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rId6" action="ppaction://hlinksldjump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9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59"/>
    </mc:Choice>
    <mc:Fallback>
      <p:transition spd="slow" advTm="94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5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5" y="1877572"/>
            <a:ext cx="4607124" cy="4222697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129259" y="1877572"/>
            <a:ext cx="3158060" cy="31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129259" y="2762437"/>
            <a:ext cx="3119016" cy="3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293" y="0"/>
            <a:ext cx="6180174" cy="685800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444871" y="-1528062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Ohio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51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4"/>
    </mc:Choice>
    <mc:Fallback>
      <p:transition spd="slow" advTm="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6367 0 L -0.7293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7" y="2277759"/>
            <a:ext cx="4749418" cy="437655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5137235" y="2277759"/>
            <a:ext cx="3755095" cy="1681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137235" y="5201256"/>
            <a:ext cx="4275398" cy="13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31486" y="-1528062"/>
            <a:ext cx="2218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Florida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871" y="-76500"/>
            <a:ext cx="6139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8"/>
    </mc:Choice>
    <mc:Fallback>
      <p:transition spd="slow" advTm="2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2.91667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65208 0.011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04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2871" y="-1528062"/>
            <a:ext cx="239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Nevada</a:t>
            </a:r>
            <a:endParaRPr lang="ru-RU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353" y="0"/>
            <a:ext cx="6122367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2" y="1727420"/>
            <a:ext cx="5061931" cy="46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9"/>
    </mc:Choice>
    <mc:Fallback>
      <p:transition spd="slow" advTm="1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2.70833E-6 0.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66888 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8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4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63843" y1="31432" x2="63843" y2="33416"/>
                        <a14:backgroundMark x1="3223" y1="30998" x2="3140" y2="45443"/>
                        <a14:backgroundMark x1="13967" y1="66336" x2="16405" y2="59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5" y="0"/>
            <a:ext cx="10058400" cy="6705001"/>
          </a:xfrm>
          <a:prstGeom prst="rect">
            <a:avLst/>
          </a:prstGeom>
        </p:spPr>
      </p:pic>
      <p:sp>
        <p:nvSpPr>
          <p:cNvPr id="2" name="Прямоугольник 1">
            <a:hlinkClick r:id="" action="ppaction://noaction"/>
          </p:cNvPr>
          <p:cNvSpPr/>
          <p:nvPr/>
        </p:nvSpPr>
        <p:spPr>
          <a:xfrm>
            <a:off x="8298529" y="1669138"/>
            <a:ext cx="1531188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Ohio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hlinkClick r:id="" action="ppaction://noaction"/>
          </p:cNvPr>
          <p:cNvSpPr/>
          <p:nvPr/>
        </p:nvSpPr>
        <p:spPr>
          <a:xfrm>
            <a:off x="8808803" y="3613128"/>
            <a:ext cx="2122697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Florida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hlinkClick r:id="" action="ppaction://noaction"/>
          </p:cNvPr>
          <p:cNvSpPr/>
          <p:nvPr/>
        </p:nvSpPr>
        <p:spPr>
          <a:xfrm>
            <a:off x="2466563" y="1669138"/>
            <a:ext cx="2303131" cy="92333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Nevada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297" y="760675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Cleveland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45138" y="10621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Cincinnati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713086" y="439518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Columbus</a:t>
            </a:r>
            <a:endParaRPr lang="ru-RU" dirty="0"/>
          </a:p>
        </p:txBody>
      </p:sp>
      <p:cxnSp>
        <p:nvCxnSpPr>
          <p:cNvPr id="12" name="Соединительная линия уступом 11"/>
          <p:cNvCxnSpPr>
            <a:stCxn id="7" idx="1"/>
            <a:endCxn id="45" idx="1"/>
          </p:cNvCxnSpPr>
          <p:nvPr/>
        </p:nvCxnSpPr>
        <p:spPr>
          <a:xfrm rot="10800000" flipV="1">
            <a:off x="8226993" y="945340"/>
            <a:ext cx="269304" cy="1260883"/>
          </a:xfrm>
          <a:prstGeom prst="bentConnector3">
            <a:avLst>
              <a:gd name="adj1" fmla="val 184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1"/>
            <a:endCxn id="46" idx="1"/>
          </p:cNvCxnSpPr>
          <p:nvPr/>
        </p:nvCxnSpPr>
        <p:spPr>
          <a:xfrm rot="10800000" flipH="1" flipV="1">
            <a:off x="7713085" y="624183"/>
            <a:ext cx="406605" cy="1892785"/>
          </a:xfrm>
          <a:prstGeom prst="bentConnector3">
            <a:avLst>
              <a:gd name="adj1" fmla="val -562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9" idx="1"/>
            <a:endCxn id="47" idx="1"/>
          </p:cNvCxnSpPr>
          <p:nvPr/>
        </p:nvCxnSpPr>
        <p:spPr>
          <a:xfrm rot="10800000" flipH="1" flipV="1">
            <a:off x="6845138" y="290876"/>
            <a:ext cx="1024180" cy="2322921"/>
          </a:xfrm>
          <a:prstGeom prst="bentConnector3">
            <a:avLst>
              <a:gd name="adj1" fmla="val -223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93" y="2134689"/>
            <a:ext cx="143070" cy="14307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91" y="2445434"/>
            <a:ext cx="143070" cy="14307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18" y="2542263"/>
            <a:ext cx="143070" cy="14307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33" y="4739591"/>
            <a:ext cx="143070" cy="14307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748591" y="5689963"/>
            <a:ext cx="80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Miami</a:t>
            </a:r>
            <a:endParaRPr lang="ru-RU" dirty="0"/>
          </a:p>
        </p:txBody>
      </p:sp>
      <p:cxnSp>
        <p:nvCxnSpPr>
          <p:cNvPr id="63" name="Соединительная линия уступом 62"/>
          <p:cNvCxnSpPr>
            <a:stCxn id="61" idx="3"/>
            <a:endCxn id="60" idx="3"/>
          </p:cNvCxnSpPr>
          <p:nvPr/>
        </p:nvCxnSpPr>
        <p:spPr>
          <a:xfrm flipV="1">
            <a:off x="9555703" y="4811126"/>
            <a:ext cx="12700" cy="106350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Рисунок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63" y="2925539"/>
            <a:ext cx="143070" cy="14307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83367" y="4554925"/>
            <a:ext cx="80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 Vegas</a:t>
            </a:r>
            <a:endParaRPr lang="ru-RU" dirty="0"/>
          </a:p>
        </p:txBody>
      </p:sp>
      <p:cxnSp>
        <p:nvCxnSpPr>
          <p:cNvPr id="73" name="Соединительная линия уступом 72"/>
          <p:cNvCxnSpPr>
            <a:stCxn id="70" idx="1"/>
            <a:endCxn id="69" idx="1"/>
          </p:cNvCxnSpPr>
          <p:nvPr/>
        </p:nvCxnSpPr>
        <p:spPr>
          <a:xfrm rot="10800000" flipH="1">
            <a:off x="583367" y="2997075"/>
            <a:ext cx="1883196" cy="1881017"/>
          </a:xfrm>
          <a:prstGeom prst="bentConnector3">
            <a:avLst>
              <a:gd name="adj1" fmla="val -121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93</Words>
  <Application>Microsoft Office PowerPoint</Application>
  <PresentationFormat>Широкоэкранный</PresentationFormat>
  <Paragraphs>83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23</cp:revision>
  <dcterms:created xsi:type="dcterms:W3CDTF">2023-12-11T07:42:14Z</dcterms:created>
  <dcterms:modified xsi:type="dcterms:W3CDTF">2023-12-11T13:07:59Z</dcterms:modified>
</cp:coreProperties>
</file>