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thul Patel" userId="e272fe0247e0682c" providerId="LiveId" clId="{B6BB4F94-5E1E-49BC-BA76-727A6B1C50B9}"/>
    <pc:docChg chg="custSel modSld">
      <pc:chgData name="Pruthul Patel" userId="e272fe0247e0682c" providerId="LiveId" clId="{B6BB4F94-5E1E-49BC-BA76-727A6B1C50B9}" dt="2023-08-16T01:38:45.109" v="42" actId="20577"/>
      <pc:docMkLst>
        <pc:docMk/>
      </pc:docMkLst>
      <pc:sldChg chg="modSp mod">
        <pc:chgData name="Pruthul Patel" userId="e272fe0247e0682c" providerId="LiveId" clId="{B6BB4F94-5E1E-49BC-BA76-727A6B1C50B9}" dt="2023-08-16T01:38:45.109" v="42" actId="20577"/>
        <pc:sldMkLst>
          <pc:docMk/>
          <pc:sldMk cId="0" sldId="256"/>
        </pc:sldMkLst>
        <pc:spChg chg="mod">
          <ac:chgData name="Pruthul Patel" userId="e272fe0247e0682c" providerId="LiveId" clId="{B6BB4F94-5E1E-49BC-BA76-727A6B1C50B9}" dt="2023-08-16T01:38:45.109" v="42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b8fd9cca_1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b8fd9cca_1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b8fd9cc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6b8fd9cc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b8fd9cc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b8fd9cc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b8fd9c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b8fd9cc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b8fd9cc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b8fd9cc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b8fd9c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b8fd9cc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b8fd9cc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b8fd9cc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b8fd9cc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b8fd9cc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b8fd9cc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b8fd9cc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b8fd9cca_1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b8fd9cca_1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b8fd9cca_1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b8fd9cca_1_2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Pruthul Patel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Keshav Patel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k=15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13" y="1126375"/>
            <a:ext cx="5589575" cy="3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Did What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Harshkumar Patel :</a:t>
            </a:r>
            <a:endParaRPr/>
          </a:p>
          <a:p>
            <a:pPr marL="13716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1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3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5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Dharmik Soni:</a:t>
            </a:r>
            <a:endParaRPr/>
          </a:p>
          <a:p>
            <a:pPr marL="13716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2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4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6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visual distribution of 3 classes and found data is imbalance.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10 features that are most reflective to fetal health conditions.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Visually present the confusion matrix using two model (Random Forest Classifier and Decision Tree Classifier).</a:t>
            </a:r>
            <a:endParaRPr sz="900">
              <a:solidFill>
                <a:srgbClr val="E5C07B"/>
              </a:solidFill>
              <a:highlight>
                <a:srgbClr val="1920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testing set of size of 30% of all available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 Under the ROC Curve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 Under the Precision Recall Curve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Visualize by K = 5, 10, 15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Dataset contains 2126 records of features extracted from Cardiotocogram(CTG) exams.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Classified by three expert obstetricians into 3 classes: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Normal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Suspect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Pathological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26" y="1017713"/>
            <a:ext cx="5477950" cy="3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23150" y="4678950"/>
            <a:ext cx="7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Balanced data using Stratification Random Over Sampling Method.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163" y="1611500"/>
            <a:ext cx="6011675" cy="24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00" y="1345125"/>
            <a:ext cx="3255475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99" y="1345125"/>
            <a:ext cx="32554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                         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0" y="1170113"/>
            <a:ext cx="4343499" cy="311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50" y="1173612"/>
            <a:ext cx="4343499" cy="310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225" y="4437898"/>
            <a:ext cx="2771775" cy="2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6725" y="4437899"/>
            <a:ext cx="2800350" cy="2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5" y="1211441"/>
            <a:ext cx="4329625" cy="310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103" y="1209700"/>
            <a:ext cx="4329622" cy="3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6                                       K=5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88" y="1148250"/>
            <a:ext cx="5677426" cy="37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K=10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00" y="1224825"/>
            <a:ext cx="5579001" cy="3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Average</vt:lpstr>
      <vt:lpstr>Arial</vt:lpstr>
      <vt:lpstr>Oswald</vt:lpstr>
      <vt:lpstr>Courier New</vt:lpstr>
      <vt:lpstr>Slate</vt:lpstr>
      <vt:lpstr>Final Project Presentation </vt:lpstr>
      <vt:lpstr>Description of the Data </vt:lpstr>
      <vt:lpstr>Task 1</vt:lpstr>
      <vt:lpstr>Task 2</vt:lpstr>
      <vt:lpstr>Task 4</vt:lpstr>
      <vt:lpstr>Task 5                          </vt:lpstr>
      <vt:lpstr>Task 5</vt:lpstr>
      <vt:lpstr>Task 6                                       K=5</vt:lpstr>
      <vt:lpstr>K=10</vt:lpstr>
      <vt:lpstr>k=15</vt:lpstr>
      <vt:lpstr>Who Did What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</dc:title>
  <cp:lastModifiedBy>Patel, Pruthul</cp:lastModifiedBy>
  <cp:revision>1</cp:revision>
  <dcterms:modified xsi:type="dcterms:W3CDTF">2023-08-16T01:38:55Z</dcterms:modified>
</cp:coreProperties>
</file>