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Fjalla One" panose="02000506040000020004" pitchFamily="2" charset="0"/>
      <p:regular r:id="rId23"/>
    </p:embeddedFont>
    <p:embeddedFont>
      <p:font typeface="Lato" panose="020F0502020204030203" pitchFamily="34" charset="0"/>
      <p:regular r:id="rId24"/>
      <p:bold r:id="rId25"/>
      <p:italic r:id="rId26"/>
      <p:boldItalic r:id="rId27"/>
    </p:embeddedFont>
    <p:embeddedFont>
      <p:font typeface="Montserrat" panose="000005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205D29-15B4-4B26-9014-B28255772552}">
  <a:tblStyle styleId="{B9205D29-15B4-4B26-9014-B2825577255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73" autoAdjust="0"/>
    <p:restoredTop sz="94660"/>
  </p:normalViewPr>
  <p:slideViewPr>
    <p:cSldViewPr snapToGrid="0">
      <p:cViewPr varScale="1">
        <p:scale>
          <a:sx n="103" d="100"/>
          <a:sy n="103" d="100"/>
        </p:scale>
        <p:origin x="119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576602bd2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576602bd2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1c35db8fb6e_8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1c35db8fb6e_8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1cae266fd54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1cae266fd54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g1c35db8fb6e_8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8" name="Google Shape;878;g1c35db8fb6e_8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1cae266fd54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1cae266fd54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1cae266fd54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1cae266fd54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1cae266fd54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1cae266fd54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1cae266fd54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1cae266fd54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7"/>
        <p:cNvGrpSpPr/>
        <p:nvPr/>
      </p:nvGrpSpPr>
      <p:grpSpPr>
        <a:xfrm>
          <a:off x="0" y="0"/>
          <a:ext cx="0" cy="0"/>
          <a:chOff x="0" y="0"/>
          <a:chExt cx="0" cy="0"/>
        </a:xfrm>
      </p:grpSpPr>
      <p:sp>
        <p:nvSpPr>
          <p:cNvPr id="1078" name="Google Shape;1078;g1c35db8fb6e_8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9" name="Google Shape;1079;g1c35db8fb6e_8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g1c35db8fb6e_8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7" name="Google Shape;1187;g1c35db8fb6e_8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Google Shape;1220;g1c35db8fb6e_8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c35db8fb6e_8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c35db8fb6e_8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c35db8fb6e_8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3"/>
        <p:cNvGrpSpPr/>
        <p:nvPr/>
      </p:nvGrpSpPr>
      <p:grpSpPr>
        <a:xfrm>
          <a:off x="0" y="0"/>
          <a:ext cx="0" cy="0"/>
          <a:chOff x="0" y="0"/>
          <a:chExt cx="0" cy="0"/>
        </a:xfrm>
      </p:grpSpPr>
      <p:sp>
        <p:nvSpPr>
          <p:cNvPr id="1254" name="Google Shape;1254;g1cae266fd54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5" name="Google Shape;1255;g1cae266fd54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1c35db8fb6e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1c35db8fb6e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1c35db8fb6e_8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1c35db8fb6e_8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1c35db8fb6e_8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1c35db8fb6e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1c35db8fb6e_8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1c35db8fb6e_8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1c35db8fb6e_8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1c35db8fb6e_8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1c35db8fb6e_8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1c35db8fb6e_8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1c35db8fb6e_8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1c35db8fb6e_8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589375"/>
            <a:ext cx="5433600" cy="1503000"/>
          </a:xfrm>
          <a:prstGeom prst="rect">
            <a:avLst/>
          </a:prstGeom>
        </p:spPr>
        <p:txBody>
          <a:bodyPr spcFirstLastPara="1" wrap="square" lIns="91425" tIns="91425" rIns="91425" bIns="91425" anchor="b" anchorCtr="0">
            <a:noAutofit/>
          </a:bodyPr>
          <a:lstStyle>
            <a:lvl1pPr lvl="0" algn="l">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225" y="3154525"/>
            <a:ext cx="5113200" cy="399600"/>
          </a:xfrm>
          <a:prstGeom prst="rect">
            <a:avLst/>
          </a:prstGeom>
          <a:solidFill>
            <a:schemeClr val="dk1"/>
          </a:solidFill>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b="1">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559475" y="376597"/>
            <a:ext cx="307500" cy="3075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277025" y="376597"/>
            <a:ext cx="307500" cy="3075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59475" y="4454822"/>
            <a:ext cx="307500" cy="3075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TITLE_AND_BODY_1_1_1_1_1">
    <p:spTree>
      <p:nvGrpSpPr>
        <p:cNvPr id="1" name="Shape 213"/>
        <p:cNvGrpSpPr/>
        <p:nvPr/>
      </p:nvGrpSpPr>
      <p:grpSpPr>
        <a:xfrm>
          <a:off x="0" y="0"/>
          <a:ext cx="0" cy="0"/>
          <a:chOff x="0" y="0"/>
          <a:chExt cx="0" cy="0"/>
        </a:xfrm>
      </p:grpSpPr>
      <p:sp>
        <p:nvSpPr>
          <p:cNvPr id="214" name="Google Shape;214;p25"/>
          <p:cNvSpPr/>
          <p:nvPr/>
        </p:nvSpPr>
        <p:spPr>
          <a:xfrm>
            <a:off x="559475" y="376597"/>
            <a:ext cx="307500" cy="3075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5"/>
          <p:cNvSpPr/>
          <p:nvPr/>
        </p:nvSpPr>
        <p:spPr>
          <a:xfrm>
            <a:off x="8277025" y="376597"/>
            <a:ext cx="307500" cy="3075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5"/>
          <p:cNvSpPr/>
          <p:nvPr/>
        </p:nvSpPr>
        <p:spPr>
          <a:xfrm>
            <a:off x="559475" y="4454822"/>
            <a:ext cx="307500" cy="3075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5"/>
          <p:cNvSpPr/>
          <p:nvPr/>
        </p:nvSpPr>
        <p:spPr>
          <a:xfrm>
            <a:off x="8277025" y="4454822"/>
            <a:ext cx="307500" cy="3075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TITLE_AND_BODY_1_1_1_1_1_1">
    <p:spTree>
      <p:nvGrpSpPr>
        <p:cNvPr id="1" name="Shape 218"/>
        <p:cNvGrpSpPr/>
        <p:nvPr/>
      </p:nvGrpSpPr>
      <p:grpSpPr>
        <a:xfrm>
          <a:off x="0" y="0"/>
          <a:ext cx="0" cy="0"/>
          <a:chOff x="0" y="0"/>
          <a:chExt cx="0" cy="0"/>
        </a:xfrm>
      </p:grpSpPr>
      <p:grpSp>
        <p:nvGrpSpPr>
          <p:cNvPr id="219" name="Google Shape;219;p26"/>
          <p:cNvGrpSpPr/>
          <p:nvPr/>
        </p:nvGrpSpPr>
        <p:grpSpPr>
          <a:xfrm rot="-782035" flipH="1">
            <a:off x="8113982" y="2973135"/>
            <a:ext cx="1147524" cy="1306740"/>
            <a:chOff x="238125" y="3155250"/>
            <a:chExt cx="1567526" cy="1785017"/>
          </a:xfrm>
        </p:grpSpPr>
        <p:sp>
          <p:nvSpPr>
            <p:cNvPr id="220" name="Google Shape;220;p26"/>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 name="Google Shape;222;p26"/>
          <p:cNvGrpSpPr/>
          <p:nvPr/>
        </p:nvGrpSpPr>
        <p:grpSpPr>
          <a:xfrm rot="-6015379">
            <a:off x="8387613" y="3370091"/>
            <a:ext cx="867657" cy="1548883"/>
            <a:chOff x="4588600" y="388175"/>
            <a:chExt cx="2739150" cy="4888225"/>
          </a:xfrm>
        </p:grpSpPr>
        <p:sp>
          <p:nvSpPr>
            <p:cNvPr id="223" name="Google Shape;223;p26"/>
            <p:cNvSpPr/>
            <p:nvPr/>
          </p:nvSpPr>
          <p:spPr>
            <a:xfrm>
              <a:off x="4588600" y="388175"/>
              <a:ext cx="2739150" cy="4888225"/>
            </a:xfrm>
            <a:custGeom>
              <a:avLst/>
              <a:gdLst/>
              <a:ahLst/>
              <a:cxnLst/>
              <a:rect l="l" t="t" r="r" b="b"/>
              <a:pathLst>
                <a:path w="109566" h="195529" extrusionOk="0">
                  <a:moveTo>
                    <a:pt x="103665" y="0"/>
                  </a:moveTo>
                  <a:cubicBezTo>
                    <a:pt x="97615" y="2017"/>
                    <a:pt x="92387" y="4556"/>
                    <a:pt x="87533" y="7170"/>
                  </a:cubicBezTo>
                  <a:cubicBezTo>
                    <a:pt x="82603" y="9784"/>
                    <a:pt x="77973" y="12622"/>
                    <a:pt x="73716" y="15535"/>
                  </a:cubicBezTo>
                  <a:cubicBezTo>
                    <a:pt x="65127" y="21435"/>
                    <a:pt x="57583" y="27858"/>
                    <a:pt x="50787" y="34654"/>
                  </a:cubicBezTo>
                  <a:cubicBezTo>
                    <a:pt x="37269" y="48247"/>
                    <a:pt x="26813" y="63409"/>
                    <a:pt x="18672" y="79690"/>
                  </a:cubicBezTo>
                  <a:cubicBezTo>
                    <a:pt x="10531" y="96046"/>
                    <a:pt x="4705" y="113523"/>
                    <a:pt x="1942" y="132493"/>
                  </a:cubicBezTo>
                  <a:cubicBezTo>
                    <a:pt x="523" y="141978"/>
                    <a:pt x="0" y="151912"/>
                    <a:pt x="374" y="162293"/>
                  </a:cubicBezTo>
                  <a:cubicBezTo>
                    <a:pt x="598" y="167446"/>
                    <a:pt x="1121" y="172824"/>
                    <a:pt x="1942" y="178351"/>
                  </a:cubicBezTo>
                  <a:cubicBezTo>
                    <a:pt x="2764" y="183803"/>
                    <a:pt x="3809" y="189479"/>
                    <a:pt x="5826" y="195528"/>
                  </a:cubicBezTo>
                  <a:cubicBezTo>
                    <a:pt x="11875" y="193512"/>
                    <a:pt x="17029" y="190973"/>
                    <a:pt x="21883" y="188359"/>
                  </a:cubicBezTo>
                  <a:cubicBezTo>
                    <a:pt x="26813" y="185670"/>
                    <a:pt x="31368" y="182907"/>
                    <a:pt x="35700" y="179919"/>
                  </a:cubicBezTo>
                  <a:cubicBezTo>
                    <a:pt x="44215" y="174019"/>
                    <a:pt x="51833" y="167671"/>
                    <a:pt x="58554" y="160799"/>
                  </a:cubicBezTo>
                  <a:cubicBezTo>
                    <a:pt x="72147" y="147207"/>
                    <a:pt x="82603" y="132120"/>
                    <a:pt x="90819" y="115838"/>
                  </a:cubicBezTo>
                  <a:cubicBezTo>
                    <a:pt x="99034" y="99557"/>
                    <a:pt x="104860" y="82080"/>
                    <a:pt x="107623" y="63110"/>
                  </a:cubicBezTo>
                  <a:cubicBezTo>
                    <a:pt x="109042" y="53625"/>
                    <a:pt x="109565" y="43691"/>
                    <a:pt x="109192" y="33310"/>
                  </a:cubicBezTo>
                  <a:cubicBezTo>
                    <a:pt x="108968" y="28157"/>
                    <a:pt x="108445" y="22779"/>
                    <a:pt x="107623" y="17253"/>
                  </a:cubicBezTo>
                  <a:cubicBezTo>
                    <a:pt x="106802" y="11726"/>
                    <a:pt x="105681" y="6124"/>
                    <a:pt x="103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a:off x="4655800" y="388175"/>
              <a:ext cx="2666350" cy="4888225"/>
            </a:xfrm>
            <a:custGeom>
              <a:avLst/>
              <a:gdLst/>
              <a:ahLst/>
              <a:cxnLst/>
              <a:rect l="l" t="t" r="r" b="b"/>
              <a:pathLst>
                <a:path w="106654" h="195529" extrusionOk="0">
                  <a:moveTo>
                    <a:pt x="101052" y="0"/>
                  </a:moveTo>
                  <a:cubicBezTo>
                    <a:pt x="100454" y="224"/>
                    <a:pt x="100006" y="373"/>
                    <a:pt x="99483" y="597"/>
                  </a:cubicBezTo>
                  <a:cubicBezTo>
                    <a:pt x="98288" y="2913"/>
                    <a:pt x="97168" y="5228"/>
                    <a:pt x="95973" y="7618"/>
                  </a:cubicBezTo>
                  <a:cubicBezTo>
                    <a:pt x="94180" y="11203"/>
                    <a:pt x="92388" y="14788"/>
                    <a:pt x="90595" y="18298"/>
                  </a:cubicBezTo>
                  <a:cubicBezTo>
                    <a:pt x="89774" y="14041"/>
                    <a:pt x="88952" y="9784"/>
                    <a:pt x="88056" y="5527"/>
                  </a:cubicBezTo>
                  <a:cubicBezTo>
                    <a:pt x="87384" y="5900"/>
                    <a:pt x="86712" y="6199"/>
                    <a:pt x="86040" y="6572"/>
                  </a:cubicBezTo>
                  <a:cubicBezTo>
                    <a:pt x="86413" y="8664"/>
                    <a:pt x="86861" y="10755"/>
                    <a:pt x="87235" y="12846"/>
                  </a:cubicBezTo>
                  <a:cubicBezTo>
                    <a:pt x="87832" y="15759"/>
                    <a:pt x="88430" y="18672"/>
                    <a:pt x="88952" y="21584"/>
                  </a:cubicBezTo>
                  <a:cubicBezTo>
                    <a:pt x="84172" y="31144"/>
                    <a:pt x="79318" y="40779"/>
                    <a:pt x="74538" y="50413"/>
                  </a:cubicBezTo>
                  <a:cubicBezTo>
                    <a:pt x="72372" y="39509"/>
                    <a:pt x="70281" y="28605"/>
                    <a:pt x="68115" y="17701"/>
                  </a:cubicBezTo>
                  <a:cubicBezTo>
                    <a:pt x="67443" y="18149"/>
                    <a:pt x="66771" y="18672"/>
                    <a:pt x="66098" y="19120"/>
                  </a:cubicBezTo>
                  <a:cubicBezTo>
                    <a:pt x="67816" y="27709"/>
                    <a:pt x="69534" y="36297"/>
                    <a:pt x="71177" y="44886"/>
                  </a:cubicBezTo>
                  <a:cubicBezTo>
                    <a:pt x="71775" y="47799"/>
                    <a:pt x="72372" y="50712"/>
                    <a:pt x="72895" y="53625"/>
                  </a:cubicBezTo>
                  <a:cubicBezTo>
                    <a:pt x="71700" y="56089"/>
                    <a:pt x="70505" y="58479"/>
                    <a:pt x="69310" y="60869"/>
                  </a:cubicBezTo>
                  <a:cubicBezTo>
                    <a:pt x="65650" y="68114"/>
                    <a:pt x="62065" y="75284"/>
                    <a:pt x="58480" y="82454"/>
                  </a:cubicBezTo>
                  <a:cubicBezTo>
                    <a:pt x="55269" y="66247"/>
                    <a:pt x="52132" y="50114"/>
                    <a:pt x="48920" y="33908"/>
                  </a:cubicBezTo>
                  <a:cubicBezTo>
                    <a:pt x="48696" y="34206"/>
                    <a:pt x="48398" y="34430"/>
                    <a:pt x="48174" y="34654"/>
                  </a:cubicBezTo>
                  <a:cubicBezTo>
                    <a:pt x="47726" y="35028"/>
                    <a:pt x="47427" y="35476"/>
                    <a:pt x="47053" y="35849"/>
                  </a:cubicBezTo>
                  <a:cubicBezTo>
                    <a:pt x="49742" y="49517"/>
                    <a:pt x="52431" y="63259"/>
                    <a:pt x="55119" y="77001"/>
                  </a:cubicBezTo>
                  <a:cubicBezTo>
                    <a:pt x="55717" y="79914"/>
                    <a:pt x="56314" y="82827"/>
                    <a:pt x="56837" y="85740"/>
                  </a:cubicBezTo>
                  <a:cubicBezTo>
                    <a:pt x="52057" y="95300"/>
                    <a:pt x="47203" y="104934"/>
                    <a:pt x="42423" y="114569"/>
                  </a:cubicBezTo>
                  <a:cubicBezTo>
                    <a:pt x="38539" y="94777"/>
                    <a:pt x="34655" y="74985"/>
                    <a:pt x="30772" y="55268"/>
                  </a:cubicBezTo>
                  <a:cubicBezTo>
                    <a:pt x="30174" y="56089"/>
                    <a:pt x="29577" y="56911"/>
                    <a:pt x="28979" y="57732"/>
                  </a:cubicBezTo>
                  <a:cubicBezTo>
                    <a:pt x="32340" y="74836"/>
                    <a:pt x="35701" y="91939"/>
                    <a:pt x="39062" y="109042"/>
                  </a:cubicBezTo>
                  <a:cubicBezTo>
                    <a:pt x="39659" y="111955"/>
                    <a:pt x="40257" y="114867"/>
                    <a:pt x="40780" y="117780"/>
                  </a:cubicBezTo>
                  <a:cubicBezTo>
                    <a:pt x="39510" y="120319"/>
                    <a:pt x="38240" y="122859"/>
                    <a:pt x="36971" y="125323"/>
                  </a:cubicBezTo>
                  <a:lnTo>
                    <a:pt x="26365" y="146609"/>
                  </a:lnTo>
                  <a:cubicBezTo>
                    <a:pt x="22407" y="126593"/>
                    <a:pt x="18448" y="106577"/>
                    <a:pt x="14565" y="86561"/>
                  </a:cubicBezTo>
                  <a:cubicBezTo>
                    <a:pt x="14341" y="85665"/>
                    <a:pt x="14191" y="84769"/>
                    <a:pt x="13967" y="83873"/>
                  </a:cubicBezTo>
                  <a:cubicBezTo>
                    <a:pt x="13444" y="85068"/>
                    <a:pt x="12922" y="86188"/>
                    <a:pt x="12399" y="87308"/>
                  </a:cubicBezTo>
                  <a:cubicBezTo>
                    <a:pt x="15984" y="105308"/>
                    <a:pt x="19494" y="123158"/>
                    <a:pt x="23004" y="141157"/>
                  </a:cubicBezTo>
                  <a:cubicBezTo>
                    <a:pt x="23602" y="143995"/>
                    <a:pt x="24199" y="146908"/>
                    <a:pt x="24722" y="149821"/>
                  </a:cubicBezTo>
                  <a:cubicBezTo>
                    <a:pt x="20390" y="158559"/>
                    <a:pt x="16058" y="167222"/>
                    <a:pt x="11652" y="175886"/>
                  </a:cubicBezTo>
                  <a:cubicBezTo>
                    <a:pt x="8142" y="158111"/>
                    <a:pt x="4631" y="140261"/>
                    <a:pt x="1121" y="122411"/>
                  </a:cubicBezTo>
                  <a:cubicBezTo>
                    <a:pt x="1121" y="122411"/>
                    <a:pt x="1121" y="122336"/>
                    <a:pt x="1121" y="122336"/>
                  </a:cubicBezTo>
                  <a:cubicBezTo>
                    <a:pt x="748" y="124203"/>
                    <a:pt x="374" y="126220"/>
                    <a:pt x="1" y="128162"/>
                  </a:cubicBezTo>
                  <a:cubicBezTo>
                    <a:pt x="2839" y="142651"/>
                    <a:pt x="5677" y="157065"/>
                    <a:pt x="8590" y="171554"/>
                  </a:cubicBezTo>
                  <a:cubicBezTo>
                    <a:pt x="9038" y="174094"/>
                    <a:pt x="9561" y="176633"/>
                    <a:pt x="10084" y="179172"/>
                  </a:cubicBezTo>
                  <a:cubicBezTo>
                    <a:pt x="9710" y="179844"/>
                    <a:pt x="9337" y="180517"/>
                    <a:pt x="9038" y="181263"/>
                  </a:cubicBezTo>
                  <a:cubicBezTo>
                    <a:pt x="6872" y="185521"/>
                    <a:pt x="4781" y="189778"/>
                    <a:pt x="2615" y="193960"/>
                  </a:cubicBezTo>
                  <a:cubicBezTo>
                    <a:pt x="2764" y="194483"/>
                    <a:pt x="2914" y="195006"/>
                    <a:pt x="3138" y="195528"/>
                  </a:cubicBezTo>
                  <a:cubicBezTo>
                    <a:pt x="3661" y="195379"/>
                    <a:pt x="4109" y="195155"/>
                    <a:pt x="4631" y="195006"/>
                  </a:cubicBezTo>
                  <a:cubicBezTo>
                    <a:pt x="5901" y="192466"/>
                    <a:pt x="7171" y="189927"/>
                    <a:pt x="8440" y="187388"/>
                  </a:cubicBezTo>
                  <a:cubicBezTo>
                    <a:pt x="9635" y="184998"/>
                    <a:pt x="10830" y="182608"/>
                    <a:pt x="12025" y="180218"/>
                  </a:cubicBezTo>
                  <a:cubicBezTo>
                    <a:pt x="26216" y="174168"/>
                    <a:pt x="40406" y="168193"/>
                    <a:pt x="54522" y="162144"/>
                  </a:cubicBezTo>
                  <a:cubicBezTo>
                    <a:pt x="54970" y="161696"/>
                    <a:pt x="55418" y="161248"/>
                    <a:pt x="55866" y="160874"/>
                  </a:cubicBezTo>
                  <a:cubicBezTo>
                    <a:pt x="56837" y="159903"/>
                    <a:pt x="57733" y="158932"/>
                    <a:pt x="58630" y="157961"/>
                  </a:cubicBezTo>
                  <a:lnTo>
                    <a:pt x="58630" y="157961"/>
                  </a:lnTo>
                  <a:cubicBezTo>
                    <a:pt x="45261" y="163637"/>
                    <a:pt x="31892" y="169314"/>
                    <a:pt x="18523" y="174990"/>
                  </a:cubicBezTo>
                  <a:cubicBezTo>
                    <a:pt x="16880" y="175737"/>
                    <a:pt x="15237" y="176409"/>
                    <a:pt x="13594" y="177156"/>
                  </a:cubicBezTo>
                  <a:cubicBezTo>
                    <a:pt x="18000" y="168193"/>
                    <a:pt x="22482" y="159306"/>
                    <a:pt x="26963" y="150418"/>
                  </a:cubicBezTo>
                  <a:cubicBezTo>
                    <a:pt x="45336" y="142651"/>
                    <a:pt x="63634" y="134809"/>
                    <a:pt x="82007" y="127041"/>
                  </a:cubicBezTo>
                  <a:cubicBezTo>
                    <a:pt x="82604" y="125921"/>
                    <a:pt x="83276" y="124875"/>
                    <a:pt x="83874" y="123830"/>
                  </a:cubicBezTo>
                  <a:lnTo>
                    <a:pt x="83874" y="123830"/>
                  </a:lnTo>
                  <a:cubicBezTo>
                    <a:pt x="67293" y="130850"/>
                    <a:pt x="50713" y="137871"/>
                    <a:pt x="34133" y="144966"/>
                  </a:cubicBezTo>
                  <a:lnTo>
                    <a:pt x="28456" y="147356"/>
                  </a:lnTo>
                  <a:cubicBezTo>
                    <a:pt x="30697" y="142949"/>
                    <a:pt x="32938" y="138468"/>
                    <a:pt x="35104" y="134062"/>
                  </a:cubicBezTo>
                  <a:lnTo>
                    <a:pt x="43020" y="118378"/>
                  </a:lnTo>
                  <a:cubicBezTo>
                    <a:pt x="60945" y="110760"/>
                    <a:pt x="78870" y="103067"/>
                    <a:pt x="96869" y="95449"/>
                  </a:cubicBezTo>
                  <a:cubicBezTo>
                    <a:pt x="97168" y="94553"/>
                    <a:pt x="97541" y="93582"/>
                    <a:pt x="97840" y="92611"/>
                  </a:cubicBezTo>
                  <a:lnTo>
                    <a:pt x="97840" y="92611"/>
                  </a:lnTo>
                  <a:cubicBezTo>
                    <a:pt x="81932" y="99407"/>
                    <a:pt x="66098" y="106129"/>
                    <a:pt x="50190" y="112851"/>
                  </a:cubicBezTo>
                  <a:cubicBezTo>
                    <a:pt x="48323" y="113672"/>
                    <a:pt x="46456" y="114494"/>
                    <a:pt x="44589" y="115241"/>
                  </a:cubicBezTo>
                  <a:lnTo>
                    <a:pt x="59078" y="86263"/>
                  </a:lnTo>
                  <a:cubicBezTo>
                    <a:pt x="74164" y="79840"/>
                    <a:pt x="89176" y="73491"/>
                    <a:pt x="104263" y="67068"/>
                  </a:cubicBezTo>
                  <a:cubicBezTo>
                    <a:pt x="104412" y="66172"/>
                    <a:pt x="104562" y="65350"/>
                    <a:pt x="104711" y="64454"/>
                  </a:cubicBezTo>
                  <a:lnTo>
                    <a:pt x="104711" y="64454"/>
                  </a:lnTo>
                  <a:cubicBezTo>
                    <a:pt x="91865" y="69906"/>
                    <a:pt x="79094" y="75358"/>
                    <a:pt x="66248" y="80810"/>
                  </a:cubicBezTo>
                  <a:cubicBezTo>
                    <a:pt x="64381" y="81632"/>
                    <a:pt x="62513" y="82379"/>
                    <a:pt x="60646" y="83200"/>
                  </a:cubicBezTo>
                  <a:cubicBezTo>
                    <a:pt x="62887" y="78645"/>
                    <a:pt x="65127" y="74163"/>
                    <a:pt x="67368" y="69608"/>
                  </a:cubicBezTo>
                  <a:cubicBezTo>
                    <a:pt x="69982" y="64454"/>
                    <a:pt x="72521" y="59376"/>
                    <a:pt x="75135" y="54222"/>
                  </a:cubicBezTo>
                  <a:cubicBezTo>
                    <a:pt x="85591" y="49741"/>
                    <a:pt x="96122" y="45260"/>
                    <a:pt x="106653" y="40779"/>
                  </a:cubicBezTo>
                  <a:cubicBezTo>
                    <a:pt x="106653" y="40032"/>
                    <a:pt x="106578" y="39210"/>
                    <a:pt x="106578" y="38389"/>
                  </a:cubicBezTo>
                  <a:cubicBezTo>
                    <a:pt x="98512" y="41824"/>
                    <a:pt x="90371" y="45260"/>
                    <a:pt x="82305" y="48695"/>
                  </a:cubicBezTo>
                  <a:lnTo>
                    <a:pt x="76629" y="51160"/>
                  </a:lnTo>
                  <a:lnTo>
                    <a:pt x="91193" y="22107"/>
                  </a:lnTo>
                  <a:cubicBezTo>
                    <a:pt x="95674" y="20240"/>
                    <a:pt x="100230" y="18298"/>
                    <a:pt x="104786" y="16356"/>
                  </a:cubicBezTo>
                  <a:cubicBezTo>
                    <a:pt x="104637" y="15609"/>
                    <a:pt x="104562" y="14863"/>
                    <a:pt x="104412" y="14116"/>
                  </a:cubicBezTo>
                  <a:cubicBezTo>
                    <a:pt x="102396" y="14937"/>
                    <a:pt x="100379" y="15759"/>
                    <a:pt x="98363" y="16655"/>
                  </a:cubicBezTo>
                  <a:cubicBezTo>
                    <a:pt x="96496" y="17477"/>
                    <a:pt x="94629" y="18223"/>
                    <a:pt x="92761" y="19045"/>
                  </a:cubicBezTo>
                  <a:cubicBezTo>
                    <a:pt x="93583" y="17253"/>
                    <a:pt x="94479" y="15535"/>
                    <a:pt x="95375" y="13742"/>
                  </a:cubicBezTo>
                  <a:cubicBezTo>
                    <a:pt x="97467" y="9709"/>
                    <a:pt x="99483" y="5601"/>
                    <a:pt x="101500" y="1568"/>
                  </a:cubicBezTo>
                  <a:cubicBezTo>
                    <a:pt x="101350" y="1046"/>
                    <a:pt x="101201" y="523"/>
                    <a:pt x="10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26"/>
          <p:cNvGrpSpPr/>
          <p:nvPr/>
        </p:nvGrpSpPr>
        <p:grpSpPr>
          <a:xfrm rot="7111083" flipH="1">
            <a:off x="-104712" y="2124262"/>
            <a:ext cx="1478401" cy="1657309"/>
            <a:chOff x="4326150" y="1139100"/>
            <a:chExt cx="1903050" cy="2133850"/>
          </a:xfrm>
        </p:grpSpPr>
        <p:sp>
          <p:nvSpPr>
            <p:cNvPr id="226" name="Google Shape;226;p26"/>
            <p:cNvSpPr/>
            <p:nvPr/>
          </p:nvSpPr>
          <p:spPr>
            <a:xfrm>
              <a:off x="5621275" y="1278950"/>
              <a:ext cx="607925" cy="380350"/>
            </a:xfrm>
            <a:custGeom>
              <a:avLst/>
              <a:gdLst/>
              <a:ahLst/>
              <a:cxnLst/>
              <a:rect l="l" t="t" r="r" b="b"/>
              <a:pathLst>
                <a:path w="24317" h="15214" extrusionOk="0">
                  <a:moveTo>
                    <a:pt x="21248" y="0"/>
                  </a:moveTo>
                  <a:cubicBezTo>
                    <a:pt x="15950" y="0"/>
                    <a:pt x="5159" y="1760"/>
                    <a:pt x="0" y="15199"/>
                  </a:cubicBezTo>
                  <a:cubicBezTo>
                    <a:pt x="0" y="15199"/>
                    <a:pt x="204" y="15214"/>
                    <a:pt x="580" y="15214"/>
                  </a:cubicBezTo>
                  <a:cubicBezTo>
                    <a:pt x="3426" y="15214"/>
                    <a:pt x="16118" y="14388"/>
                    <a:pt x="24317" y="222"/>
                  </a:cubicBezTo>
                  <a:cubicBezTo>
                    <a:pt x="24317" y="222"/>
                    <a:pt x="23128" y="0"/>
                    <a:pt x="212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a:off x="4651275" y="1425250"/>
              <a:ext cx="1320375" cy="1847700"/>
            </a:xfrm>
            <a:custGeom>
              <a:avLst/>
              <a:gdLst/>
              <a:ahLst/>
              <a:cxnLst/>
              <a:rect l="l" t="t" r="r" b="b"/>
              <a:pathLst>
                <a:path w="52815" h="73908" extrusionOk="0">
                  <a:moveTo>
                    <a:pt x="52084" y="1"/>
                  </a:moveTo>
                  <a:cubicBezTo>
                    <a:pt x="52005" y="1"/>
                    <a:pt x="51922" y="21"/>
                    <a:pt x="51840" y="67"/>
                  </a:cubicBezTo>
                  <a:cubicBezTo>
                    <a:pt x="50665" y="772"/>
                    <a:pt x="49490" y="1418"/>
                    <a:pt x="48315" y="2123"/>
                  </a:cubicBezTo>
                  <a:cubicBezTo>
                    <a:pt x="40034" y="7115"/>
                    <a:pt x="32339" y="13165"/>
                    <a:pt x="25702" y="20155"/>
                  </a:cubicBezTo>
                  <a:cubicBezTo>
                    <a:pt x="20181" y="25852"/>
                    <a:pt x="15423" y="32254"/>
                    <a:pt x="11488" y="39126"/>
                  </a:cubicBezTo>
                  <a:cubicBezTo>
                    <a:pt x="8375" y="44589"/>
                    <a:pt x="5791" y="50286"/>
                    <a:pt x="3794" y="56218"/>
                  </a:cubicBezTo>
                  <a:cubicBezTo>
                    <a:pt x="2443" y="60271"/>
                    <a:pt x="1327" y="64441"/>
                    <a:pt x="622" y="68612"/>
                  </a:cubicBezTo>
                  <a:cubicBezTo>
                    <a:pt x="387" y="70197"/>
                    <a:pt x="93" y="71783"/>
                    <a:pt x="35" y="73369"/>
                  </a:cubicBezTo>
                  <a:cubicBezTo>
                    <a:pt x="1" y="73706"/>
                    <a:pt x="295" y="73908"/>
                    <a:pt x="564" y="73908"/>
                  </a:cubicBezTo>
                  <a:cubicBezTo>
                    <a:pt x="764" y="73908"/>
                    <a:pt x="949" y="73796"/>
                    <a:pt x="974" y="73545"/>
                  </a:cubicBezTo>
                  <a:lnTo>
                    <a:pt x="974" y="73428"/>
                  </a:lnTo>
                  <a:cubicBezTo>
                    <a:pt x="1092" y="72899"/>
                    <a:pt x="1092" y="72194"/>
                    <a:pt x="1151" y="71607"/>
                  </a:cubicBezTo>
                  <a:cubicBezTo>
                    <a:pt x="1268" y="70315"/>
                    <a:pt x="1503" y="68964"/>
                    <a:pt x="1738" y="67672"/>
                  </a:cubicBezTo>
                  <a:cubicBezTo>
                    <a:pt x="2560" y="63267"/>
                    <a:pt x="3735" y="58979"/>
                    <a:pt x="5262" y="54750"/>
                  </a:cubicBezTo>
                  <a:cubicBezTo>
                    <a:pt x="7435" y="48759"/>
                    <a:pt x="10196" y="42944"/>
                    <a:pt x="13544" y="37482"/>
                  </a:cubicBezTo>
                  <a:cubicBezTo>
                    <a:pt x="17714" y="30551"/>
                    <a:pt x="22824" y="24207"/>
                    <a:pt x="28580" y="18569"/>
                  </a:cubicBezTo>
                  <a:cubicBezTo>
                    <a:pt x="35628" y="11579"/>
                    <a:pt x="43734" y="5706"/>
                    <a:pt x="52368" y="831"/>
                  </a:cubicBezTo>
                  <a:cubicBezTo>
                    <a:pt x="52814" y="583"/>
                    <a:pt x="52508" y="1"/>
                    <a:pt x="520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p:nvPr/>
          </p:nvSpPr>
          <p:spPr>
            <a:xfrm>
              <a:off x="5371650" y="1715550"/>
              <a:ext cx="668125" cy="238000"/>
            </a:xfrm>
            <a:custGeom>
              <a:avLst/>
              <a:gdLst/>
              <a:ahLst/>
              <a:cxnLst/>
              <a:rect l="l" t="t" r="r" b="b"/>
              <a:pathLst>
                <a:path w="26725" h="9520" extrusionOk="0">
                  <a:moveTo>
                    <a:pt x="15906" y="0"/>
                  </a:moveTo>
                  <a:cubicBezTo>
                    <a:pt x="10841" y="0"/>
                    <a:pt x="4867" y="1741"/>
                    <a:pt x="0" y="8131"/>
                  </a:cubicBezTo>
                  <a:cubicBezTo>
                    <a:pt x="0" y="8131"/>
                    <a:pt x="3652" y="9519"/>
                    <a:pt x="8807" y="9519"/>
                  </a:cubicBezTo>
                  <a:cubicBezTo>
                    <a:pt x="13988" y="9519"/>
                    <a:pt x="20689" y="8117"/>
                    <a:pt x="26725" y="2493"/>
                  </a:cubicBezTo>
                  <a:cubicBezTo>
                    <a:pt x="26725" y="2493"/>
                    <a:pt x="21966" y="0"/>
                    <a:pt x="15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6"/>
            <p:cNvSpPr/>
            <p:nvPr/>
          </p:nvSpPr>
          <p:spPr>
            <a:xfrm>
              <a:off x="5245725" y="1811575"/>
              <a:ext cx="482325" cy="179400"/>
            </a:xfrm>
            <a:custGeom>
              <a:avLst/>
              <a:gdLst/>
              <a:ahLst/>
              <a:cxnLst/>
              <a:rect l="l" t="t" r="r" b="b"/>
              <a:pathLst>
                <a:path w="19293" h="7176" extrusionOk="0">
                  <a:moveTo>
                    <a:pt x="18662" y="0"/>
                  </a:moveTo>
                  <a:cubicBezTo>
                    <a:pt x="18644" y="0"/>
                    <a:pt x="18625" y="1"/>
                    <a:pt x="18605" y="3"/>
                  </a:cubicBezTo>
                  <a:cubicBezTo>
                    <a:pt x="16667" y="120"/>
                    <a:pt x="14729" y="531"/>
                    <a:pt x="12849" y="1001"/>
                  </a:cubicBezTo>
                  <a:cubicBezTo>
                    <a:pt x="8444" y="2117"/>
                    <a:pt x="4215" y="3879"/>
                    <a:pt x="397" y="6346"/>
                  </a:cubicBezTo>
                  <a:cubicBezTo>
                    <a:pt x="1" y="6594"/>
                    <a:pt x="315" y="7176"/>
                    <a:pt x="740" y="7176"/>
                  </a:cubicBezTo>
                  <a:cubicBezTo>
                    <a:pt x="819" y="7176"/>
                    <a:pt x="902" y="7156"/>
                    <a:pt x="984" y="7110"/>
                  </a:cubicBezTo>
                  <a:cubicBezTo>
                    <a:pt x="4685" y="4702"/>
                    <a:pt x="8855" y="2940"/>
                    <a:pt x="13143" y="1882"/>
                  </a:cubicBezTo>
                  <a:cubicBezTo>
                    <a:pt x="14963" y="1412"/>
                    <a:pt x="16843" y="1001"/>
                    <a:pt x="18723" y="884"/>
                  </a:cubicBezTo>
                  <a:lnTo>
                    <a:pt x="18723" y="943"/>
                  </a:lnTo>
                  <a:cubicBezTo>
                    <a:pt x="19292" y="886"/>
                    <a:pt x="19254" y="0"/>
                    <a:pt x="18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6"/>
            <p:cNvSpPr/>
            <p:nvPr/>
          </p:nvSpPr>
          <p:spPr>
            <a:xfrm>
              <a:off x="5305575" y="1139100"/>
              <a:ext cx="497800" cy="565375"/>
            </a:xfrm>
            <a:custGeom>
              <a:avLst/>
              <a:gdLst/>
              <a:ahLst/>
              <a:cxnLst/>
              <a:rect l="l" t="t" r="r" b="b"/>
              <a:pathLst>
                <a:path w="19912" h="22615" extrusionOk="0">
                  <a:moveTo>
                    <a:pt x="10161" y="1"/>
                  </a:moveTo>
                  <a:lnTo>
                    <a:pt x="10161" y="1"/>
                  </a:lnTo>
                  <a:cubicBezTo>
                    <a:pt x="0" y="12923"/>
                    <a:pt x="6872" y="22614"/>
                    <a:pt x="6872" y="22614"/>
                  </a:cubicBezTo>
                  <a:cubicBezTo>
                    <a:pt x="19911" y="10750"/>
                    <a:pt x="10162" y="1"/>
                    <a:pt x="101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6"/>
            <p:cNvSpPr/>
            <p:nvPr/>
          </p:nvSpPr>
          <p:spPr>
            <a:xfrm>
              <a:off x="5410625" y="1344325"/>
              <a:ext cx="146050" cy="484875"/>
            </a:xfrm>
            <a:custGeom>
              <a:avLst/>
              <a:gdLst/>
              <a:ahLst/>
              <a:cxnLst/>
              <a:rect l="l" t="t" r="r" b="b"/>
              <a:pathLst>
                <a:path w="5842" h="19395" extrusionOk="0">
                  <a:moveTo>
                    <a:pt x="4843" y="426"/>
                  </a:moveTo>
                  <a:lnTo>
                    <a:pt x="4843" y="485"/>
                  </a:lnTo>
                  <a:cubicBezTo>
                    <a:pt x="4843" y="474"/>
                    <a:pt x="4844" y="463"/>
                    <a:pt x="4844" y="452"/>
                  </a:cubicBezTo>
                  <a:lnTo>
                    <a:pt x="4844" y="452"/>
                  </a:lnTo>
                  <a:cubicBezTo>
                    <a:pt x="4844" y="444"/>
                    <a:pt x="4844" y="435"/>
                    <a:pt x="4843" y="426"/>
                  </a:cubicBezTo>
                  <a:close/>
                  <a:moveTo>
                    <a:pt x="5313" y="0"/>
                  </a:moveTo>
                  <a:cubicBezTo>
                    <a:pt x="5086" y="0"/>
                    <a:pt x="4859" y="151"/>
                    <a:pt x="4844" y="452"/>
                  </a:cubicBezTo>
                  <a:lnTo>
                    <a:pt x="4844" y="452"/>
                  </a:lnTo>
                  <a:cubicBezTo>
                    <a:pt x="4900" y="2324"/>
                    <a:pt x="4666" y="4252"/>
                    <a:pt x="4373" y="6065"/>
                  </a:cubicBezTo>
                  <a:cubicBezTo>
                    <a:pt x="3669" y="10470"/>
                    <a:pt x="2259" y="14757"/>
                    <a:pt x="203" y="18693"/>
                  </a:cubicBezTo>
                  <a:cubicBezTo>
                    <a:pt x="1" y="19058"/>
                    <a:pt x="301" y="19394"/>
                    <a:pt x="604" y="19394"/>
                  </a:cubicBezTo>
                  <a:cubicBezTo>
                    <a:pt x="740" y="19394"/>
                    <a:pt x="876" y="19326"/>
                    <a:pt x="967" y="19163"/>
                  </a:cubicBezTo>
                  <a:cubicBezTo>
                    <a:pt x="3081" y="15169"/>
                    <a:pt x="4550" y="10822"/>
                    <a:pt x="5254" y="6358"/>
                  </a:cubicBezTo>
                  <a:cubicBezTo>
                    <a:pt x="5607" y="4420"/>
                    <a:pt x="5842" y="2423"/>
                    <a:pt x="5783" y="485"/>
                  </a:cubicBezTo>
                  <a:cubicBezTo>
                    <a:pt x="5783" y="162"/>
                    <a:pt x="5548" y="0"/>
                    <a:pt x="5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a:off x="4989850" y="1368175"/>
              <a:ext cx="516900" cy="615275"/>
            </a:xfrm>
            <a:custGeom>
              <a:avLst/>
              <a:gdLst/>
              <a:ahLst/>
              <a:cxnLst/>
              <a:rect l="l" t="t" r="r" b="b"/>
              <a:pathLst>
                <a:path w="20676" h="24611" extrusionOk="0">
                  <a:moveTo>
                    <a:pt x="9340" y="1"/>
                  </a:moveTo>
                  <a:lnTo>
                    <a:pt x="9340" y="1"/>
                  </a:lnTo>
                  <a:cubicBezTo>
                    <a:pt x="1" y="13568"/>
                    <a:pt x="8459" y="24611"/>
                    <a:pt x="8459" y="24611"/>
                  </a:cubicBezTo>
                  <a:cubicBezTo>
                    <a:pt x="20676" y="11924"/>
                    <a:pt x="9340" y="1"/>
                    <a:pt x="9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6"/>
            <p:cNvSpPr/>
            <p:nvPr/>
          </p:nvSpPr>
          <p:spPr>
            <a:xfrm>
              <a:off x="5141650" y="1619450"/>
              <a:ext cx="119875" cy="491550"/>
            </a:xfrm>
            <a:custGeom>
              <a:avLst/>
              <a:gdLst/>
              <a:ahLst/>
              <a:cxnLst/>
              <a:rect l="l" t="t" r="r" b="b"/>
              <a:pathLst>
                <a:path w="4795" h="19662" extrusionOk="0">
                  <a:moveTo>
                    <a:pt x="4122" y="0"/>
                  </a:moveTo>
                  <a:cubicBezTo>
                    <a:pt x="3880" y="0"/>
                    <a:pt x="3649" y="163"/>
                    <a:pt x="3679" y="463"/>
                  </a:cubicBezTo>
                  <a:cubicBezTo>
                    <a:pt x="3796" y="2343"/>
                    <a:pt x="3738" y="4281"/>
                    <a:pt x="3561" y="6161"/>
                  </a:cubicBezTo>
                  <a:cubicBezTo>
                    <a:pt x="3092" y="10566"/>
                    <a:pt x="1976" y="14912"/>
                    <a:pt x="155" y="18965"/>
                  </a:cubicBezTo>
                  <a:cubicBezTo>
                    <a:pt x="0" y="19351"/>
                    <a:pt x="303" y="19661"/>
                    <a:pt x="612" y="19661"/>
                  </a:cubicBezTo>
                  <a:cubicBezTo>
                    <a:pt x="773" y="19661"/>
                    <a:pt x="935" y="19577"/>
                    <a:pt x="1036" y="19376"/>
                  </a:cubicBezTo>
                  <a:cubicBezTo>
                    <a:pt x="2857" y="15265"/>
                    <a:pt x="4031" y="10859"/>
                    <a:pt x="4443" y="6337"/>
                  </a:cubicBezTo>
                  <a:cubicBezTo>
                    <a:pt x="4619" y="4399"/>
                    <a:pt x="4795" y="2402"/>
                    <a:pt x="4619" y="463"/>
                  </a:cubicBezTo>
                  <a:cubicBezTo>
                    <a:pt x="4590" y="148"/>
                    <a:pt x="4351" y="0"/>
                    <a:pt x="4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6"/>
            <p:cNvSpPr/>
            <p:nvPr/>
          </p:nvSpPr>
          <p:spPr>
            <a:xfrm>
              <a:off x="5123475" y="2050650"/>
              <a:ext cx="606475" cy="240800"/>
            </a:xfrm>
            <a:custGeom>
              <a:avLst/>
              <a:gdLst/>
              <a:ahLst/>
              <a:cxnLst/>
              <a:rect l="l" t="t" r="r" b="b"/>
              <a:pathLst>
                <a:path w="24259" h="9632" extrusionOk="0">
                  <a:moveTo>
                    <a:pt x="13952" y="0"/>
                  </a:moveTo>
                  <a:cubicBezTo>
                    <a:pt x="9636" y="0"/>
                    <a:pt x="4569" y="1708"/>
                    <a:pt x="1" y="7649"/>
                  </a:cubicBezTo>
                  <a:cubicBezTo>
                    <a:pt x="1" y="7649"/>
                    <a:pt x="3618" y="9632"/>
                    <a:pt x="8856" y="9632"/>
                  </a:cubicBezTo>
                  <a:cubicBezTo>
                    <a:pt x="13244" y="9632"/>
                    <a:pt x="18770" y="8241"/>
                    <a:pt x="24259" y="3127"/>
                  </a:cubicBezTo>
                  <a:cubicBezTo>
                    <a:pt x="24259" y="3127"/>
                    <a:pt x="19792" y="0"/>
                    <a:pt x="13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6"/>
            <p:cNvSpPr/>
            <p:nvPr/>
          </p:nvSpPr>
          <p:spPr>
            <a:xfrm>
              <a:off x="4998100" y="2134600"/>
              <a:ext cx="483250" cy="180050"/>
            </a:xfrm>
            <a:custGeom>
              <a:avLst/>
              <a:gdLst/>
              <a:ahLst/>
              <a:cxnLst/>
              <a:rect l="l" t="t" r="r" b="b"/>
              <a:pathLst>
                <a:path w="19330" h="7202" extrusionOk="0">
                  <a:moveTo>
                    <a:pt x="18753" y="1"/>
                  </a:moveTo>
                  <a:cubicBezTo>
                    <a:pt x="18736" y="1"/>
                    <a:pt x="18719" y="2"/>
                    <a:pt x="18701" y="4"/>
                  </a:cubicBezTo>
                  <a:cubicBezTo>
                    <a:pt x="16704" y="121"/>
                    <a:pt x="14766" y="532"/>
                    <a:pt x="12886" y="1002"/>
                  </a:cubicBezTo>
                  <a:cubicBezTo>
                    <a:pt x="8481" y="2118"/>
                    <a:pt x="4252" y="3939"/>
                    <a:pt x="434" y="6347"/>
                  </a:cubicBezTo>
                  <a:cubicBezTo>
                    <a:pt x="1" y="6636"/>
                    <a:pt x="318" y="7201"/>
                    <a:pt x="705" y="7201"/>
                  </a:cubicBezTo>
                  <a:cubicBezTo>
                    <a:pt x="790" y="7201"/>
                    <a:pt x="878" y="7174"/>
                    <a:pt x="963" y="7111"/>
                  </a:cubicBezTo>
                  <a:cubicBezTo>
                    <a:pt x="4722" y="4702"/>
                    <a:pt x="8892" y="2999"/>
                    <a:pt x="13180" y="1883"/>
                  </a:cubicBezTo>
                  <a:cubicBezTo>
                    <a:pt x="15001" y="1472"/>
                    <a:pt x="16880" y="1061"/>
                    <a:pt x="18760" y="943"/>
                  </a:cubicBezTo>
                  <a:cubicBezTo>
                    <a:pt x="19330" y="886"/>
                    <a:pt x="19292" y="1"/>
                    <a:pt x="18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6"/>
            <p:cNvSpPr/>
            <p:nvPr/>
          </p:nvSpPr>
          <p:spPr>
            <a:xfrm>
              <a:off x="4684425" y="1570825"/>
              <a:ext cx="531575" cy="687225"/>
            </a:xfrm>
            <a:custGeom>
              <a:avLst/>
              <a:gdLst/>
              <a:ahLst/>
              <a:cxnLst/>
              <a:rect l="l" t="t" r="r" b="b"/>
              <a:pathLst>
                <a:path w="21263" h="27489" extrusionOk="0">
                  <a:moveTo>
                    <a:pt x="6227" y="0"/>
                  </a:moveTo>
                  <a:lnTo>
                    <a:pt x="6227" y="0"/>
                  </a:lnTo>
                  <a:cubicBezTo>
                    <a:pt x="1" y="15213"/>
                    <a:pt x="11924" y="27488"/>
                    <a:pt x="11924" y="27488"/>
                  </a:cubicBezTo>
                  <a:cubicBezTo>
                    <a:pt x="21263" y="12511"/>
                    <a:pt x="6227" y="1"/>
                    <a:pt x="6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4937300" y="1892700"/>
              <a:ext cx="65800" cy="498675"/>
            </a:xfrm>
            <a:custGeom>
              <a:avLst/>
              <a:gdLst/>
              <a:ahLst/>
              <a:cxnLst/>
              <a:rect l="l" t="t" r="r" b="b"/>
              <a:pathLst>
                <a:path w="2632" h="19947" extrusionOk="0">
                  <a:moveTo>
                    <a:pt x="582" y="0"/>
                  </a:moveTo>
                  <a:cubicBezTo>
                    <a:pt x="292" y="0"/>
                    <a:pt x="1" y="225"/>
                    <a:pt x="106" y="576"/>
                  </a:cubicBezTo>
                  <a:cubicBezTo>
                    <a:pt x="693" y="2338"/>
                    <a:pt x="987" y="4276"/>
                    <a:pt x="1163" y="6097"/>
                  </a:cubicBezTo>
                  <a:cubicBezTo>
                    <a:pt x="1692" y="10561"/>
                    <a:pt x="1515" y="15025"/>
                    <a:pt x="576" y="19371"/>
                  </a:cubicBezTo>
                  <a:cubicBezTo>
                    <a:pt x="506" y="19721"/>
                    <a:pt x="791" y="19946"/>
                    <a:pt x="1069" y="19946"/>
                  </a:cubicBezTo>
                  <a:cubicBezTo>
                    <a:pt x="1258" y="19946"/>
                    <a:pt x="1444" y="19843"/>
                    <a:pt x="1515" y="19606"/>
                  </a:cubicBezTo>
                  <a:cubicBezTo>
                    <a:pt x="2455" y="15201"/>
                    <a:pt x="2631" y="10619"/>
                    <a:pt x="2103" y="6097"/>
                  </a:cubicBezTo>
                  <a:cubicBezTo>
                    <a:pt x="1927" y="4158"/>
                    <a:pt x="1574" y="2161"/>
                    <a:pt x="1046" y="341"/>
                  </a:cubicBezTo>
                  <a:cubicBezTo>
                    <a:pt x="974" y="103"/>
                    <a:pt x="779"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p:nvPr/>
          </p:nvSpPr>
          <p:spPr>
            <a:xfrm>
              <a:off x="4500875" y="1940850"/>
              <a:ext cx="431725" cy="547725"/>
            </a:xfrm>
            <a:custGeom>
              <a:avLst/>
              <a:gdLst/>
              <a:ahLst/>
              <a:cxnLst/>
              <a:rect l="l" t="t" r="r" b="b"/>
              <a:pathLst>
                <a:path w="17269" h="21909" extrusionOk="0">
                  <a:moveTo>
                    <a:pt x="1528" y="0"/>
                  </a:moveTo>
                  <a:lnTo>
                    <a:pt x="1528" y="0"/>
                  </a:lnTo>
                  <a:cubicBezTo>
                    <a:pt x="1" y="16388"/>
                    <a:pt x="12746" y="21909"/>
                    <a:pt x="12746" y="21909"/>
                  </a:cubicBezTo>
                  <a:cubicBezTo>
                    <a:pt x="17269" y="4817"/>
                    <a:pt x="1529" y="1"/>
                    <a:pt x="15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6"/>
            <p:cNvSpPr/>
            <p:nvPr/>
          </p:nvSpPr>
          <p:spPr>
            <a:xfrm>
              <a:off x="4670825" y="2147475"/>
              <a:ext cx="178850" cy="474750"/>
            </a:xfrm>
            <a:custGeom>
              <a:avLst/>
              <a:gdLst/>
              <a:ahLst/>
              <a:cxnLst/>
              <a:rect l="l" t="t" r="r" b="b"/>
              <a:pathLst>
                <a:path w="7154" h="18990" extrusionOk="0">
                  <a:moveTo>
                    <a:pt x="643" y="0"/>
                  </a:moveTo>
                  <a:cubicBezTo>
                    <a:pt x="314" y="0"/>
                    <a:pt x="1" y="346"/>
                    <a:pt x="251" y="722"/>
                  </a:cubicBezTo>
                  <a:cubicBezTo>
                    <a:pt x="1250" y="2249"/>
                    <a:pt x="2131" y="4011"/>
                    <a:pt x="2894" y="5715"/>
                  </a:cubicBezTo>
                  <a:cubicBezTo>
                    <a:pt x="4656" y="9767"/>
                    <a:pt x="5831" y="14114"/>
                    <a:pt x="6183" y="18578"/>
                  </a:cubicBezTo>
                  <a:cubicBezTo>
                    <a:pt x="6211" y="18857"/>
                    <a:pt x="6438" y="18990"/>
                    <a:pt x="6662" y="18990"/>
                  </a:cubicBezTo>
                  <a:cubicBezTo>
                    <a:pt x="6910" y="18990"/>
                    <a:pt x="7154" y="18827"/>
                    <a:pt x="7123" y="18519"/>
                  </a:cubicBezTo>
                  <a:cubicBezTo>
                    <a:pt x="6771" y="13996"/>
                    <a:pt x="5596" y="9591"/>
                    <a:pt x="3775" y="5421"/>
                  </a:cubicBezTo>
                  <a:cubicBezTo>
                    <a:pt x="3012" y="3659"/>
                    <a:pt x="2131" y="1838"/>
                    <a:pt x="1015" y="193"/>
                  </a:cubicBezTo>
                  <a:cubicBezTo>
                    <a:pt x="913" y="58"/>
                    <a:pt x="776"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p:nvPr/>
          </p:nvSpPr>
          <p:spPr>
            <a:xfrm>
              <a:off x="4882675" y="2405850"/>
              <a:ext cx="572700" cy="279275"/>
            </a:xfrm>
            <a:custGeom>
              <a:avLst/>
              <a:gdLst/>
              <a:ahLst/>
              <a:cxnLst/>
              <a:rect l="l" t="t" r="r" b="b"/>
              <a:pathLst>
                <a:path w="22908" h="11171" extrusionOk="0">
                  <a:moveTo>
                    <a:pt x="15523" y="0"/>
                  </a:moveTo>
                  <a:cubicBezTo>
                    <a:pt x="10590" y="0"/>
                    <a:pt x="4250" y="1970"/>
                    <a:pt x="0" y="10533"/>
                  </a:cubicBezTo>
                  <a:cubicBezTo>
                    <a:pt x="0" y="10533"/>
                    <a:pt x="1991" y="11170"/>
                    <a:pt x="4994" y="11170"/>
                  </a:cubicBezTo>
                  <a:cubicBezTo>
                    <a:pt x="9728" y="11170"/>
                    <a:pt x="16977" y="9587"/>
                    <a:pt x="22907" y="1429"/>
                  </a:cubicBezTo>
                  <a:cubicBezTo>
                    <a:pt x="22907" y="1429"/>
                    <a:pt x="19725" y="0"/>
                    <a:pt x="15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4771925" y="2497100"/>
              <a:ext cx="444650" cy="263500"/>
            </a:xfrm>
            <a:custGeom>
              <a:avLst/>
              <a:gdLst/>
              <a:ahLst/>
              <a:cxnLst/>
              <a:rect l="l" t="t" r="r" b="b"/>
              <a:pathLst>
                <a:path w="17786" h="10540" extrusionOk="0">
                  <a:moveTo>
                    <a:pt x="17105" y="1"/>
                  </a:moveTo>
                  <a:cubicBezTo>
                    <a:pt x="17071" y="1"/>
                    <a:pt x="17036" y="4"/>
                    <a:pt x="17000" y="11"/>
                  </a:cubicBezTo>
                  <a:cubicBezTo>
                    <a:pt x="15120" y="540"/>
                    <a:pt x="13240" y="1303"/>
                    <a:pt x="11478" y="2126"/>
                  </a:cubicBezTo>
                  <a:cubicBezTo>
                    <a:pt x="7367" y="4064"/>
                    <a:pt x="3608" y="6590"/>
                    <a:pt x="319" y="9761"/>
                  </a:cubicBezTo>
                  <a:cubicBezTo>
                    <a:pt x="0" y="10080"/>
                    <a:pt x="316" y="10539"/>
                    <a:pt x="693" y="10539"/>
                  </a:cubicBezTo>
                  <a:cubicBezTo>
                    <a:pt x="802" y="10539"/>
                    <a:pt x="917" y="10500"/>
                    <a:pt x="1023" y="10408"/>
                  </a:cubicBezTo>
                  <a:cubicBezTo>
                    <a:pt x="4195" y="7295"/>
                    <a:pt x="7954" y="4828"/>
                    <a:pt x="11948" y="2948"/>
                  </a:cubicBezTo>
                  <a:cubicBezTo>
                    <a:pt x="13652" y="2126"/>
                    <a:pt x="15414" y="1362"/>
                    <a:pt x="17235" y="951"/>
                  </a:cubicBezTo>
                  <a:cubicBezTo>
                    <a:pt x="17785" y="786"/>
                    <a:pt x="17613" y="1"/>
                    <a:pt x="17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4326150" y="2393125"/>
              <a:ext cx="403825" cy="512475"/>
            </a:xfrm>
            <a:custGeom>
              <a:avLst/>
              <a:gdLst/>
              <a:ahLst/>
              <a:cxnLst/>
              <a:rect l="l" t="t" r="r" b="b"/>
              <a:pathLst>
                <a:path w="16153" h="20499" extrusionOk="0">
                  <a:moveTo>
                    <a:pt x="0" y="0"/>
                  </a:moveTo>
                  <a:cubicBezTo>
                    <a:pt x="353" y="16446"/>
                    <a:pt x="13627" y="20499"/>
                    <a:pt x="13627" y="20499"/>
                  </a:cubicBezTo>
                  <a:cubicBezTo>
                    <a:pt x="16152" y="3055"/>
                    <a:pt x="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4481150" y="2582625"/>
              <a:ext cx="229875" cy="454525"/>
            </a:xfrm>
            <a:custGeom>
              <a:avLst/>
              <a:gdLst/>
              <a:ahLst/>
              <a:cxnLst/>
              <a:rect l="l" t="t" r="r" b="b"/>
              <a:pathLst>
                <a:path w="9195" h="18181" extrusionOk="0">
                  <a:moveTo>
                    <a:pt x="669" y="0"/>
                  </a:moveTo>
                  <a:cubicBezTo>
                    <a:pt x="319" y="0"/>
                    <a:pt x="0" y="413"/>
                    <a:pt x="261" y="761"/>
                  </a:cubicBezTo>
                  <a:cubicBezTo>
                    <a:pt x="1495" y="2170"/>
                    <a:pt x="2552" y="3815"/>
                    <a:pt x="3492" y="5401"/>
                  </a:cubicBezTo>
                  <a:cubicBezTo>
                    <a:pt x="5724" y="9277"/>
                    <a:pt x="7368" y="13447"/>
                    <a:pt x="8249" y="17794"/>
                  </a:cubicBezTo>
                  <a:cubicBezTo>
                    <a:pt x="8302" y="18059"/>
                    <a:pt x="8510" y="18180"/>
                    <a:pt x="8712" y="18180"/>
                  </a:cubicBezTo>
                  <a:cubicBezTo>
                    <a:pt x="8958" y="18180"/>
                    <a:pt x="9195" y="17999"/>
                    <a:pt x="9130" y="17676"/>
                  </a:cubicBezTo>
                  <a:cubicBezTo>
                    <a:pt x="8249" y="13213"/>
                    <a:pt x="6605" y="8925"/>
                    <a:pt x="4314" y="5048"/>
                  </a:cubicBezTo>
                  <a:cubicBezTo>
                    <a:pt x="3374" y="3345"/>
                    <a:pt x="2317" y="1642"/>
                    <a:pt x="1025" y="173"/>
                  </a:cubicBezTo>
                  <a:cubicBezTo>
                    <a:pt x="918" y="51"/>
                    <a:pt x="79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26"/>
          <p:cNvGrpSpPr/>
          <p:nvPr/>
        </p:nvGrpSpPr>
        <p:grpSpPr>
          <a:xfrm rot="583258">
            <a:off x="-221480" y="767066"/>
            <a:ext cx="1147445" cy="1306651"/>
            <a:chOff x="238125" y="3155250"/>
            <a:chExt cx="1567526" cy="1785017"/>
          </a:xfrm>
        </p:grpSpPr>
        <p:sp>
          <p:nvSpPr>
            <p:cNvPr id="245" name="Google Shape;245;p26"/>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26"/>
          <p:cNvGrpSpPr/>
          <p:nvPr/>
        </p:nvGrpSpPr>
        <p:grpSpPr>
          <a:xfrm rot="6209533" flipH="1">
            <a:off x="-317132" y="1357809"/>
            <a:ext cx="867603" cy="1548779"/>
            <a:chOff x="4588600" y="388175"/>
            <a:chExt cx="2739150" cy="4888225"/>
          </a:xfrm>
        </p:grpSpPr>
        <p:sp>
          <p:nvSpPr>
            <p:cNvPr id="248" name="Google Shape;248;p26"/>
            <p:cNvSpPr/>
            <p:nvPr/>
          </p:nvSpPr>
          <p:spPr>
            <a:xfrm>
              <a:off x="4588600" y="388175"/>
              <a:ext cx="2739150" cy="4888225"/>
            </a:xfrm>
            <a:custGeom>
              <a:avLst/>
              <a:gdLst/>
              <a:ahLst/>
              <a:cxnLst/>
              <a:rect l="l" t="t" r="r" b="b"/>
              <a:pathLst>
                <a:path w="109566" h="195529" extrusionOk="0">
                  <a:moveTo>
                    <a:pt x="103665" y="0"/>
                  </a:moveTo>
                  <a:cubicBezTo>
                    <a:pt x="97615" y="2017"/>
                    <a:pt x="92387" y="4556"/>
                    <a:pt x="87533" y="7170"/>
                  </a:cubicBezTo>
                  <a:cubicBezTo>
                    <a:pt x="82603" y="9784"/>
                    <a:pt x="77973" y="12622"/>
                    <a:pt x="73716" y="15535"/>
                  </a:cubicBezTo>
                  <a:cubicBezTo>
                    <a:pt x="65127" y="21435"/>
                    <a:pt x="57583" y="27858"/>
                    <a:pt x="50787" y="34654"/>
                  </a:cubicBezTo>
                  <a:cubicBezTo>
                    <a:pt x="37269" y="48247"/>
                    <a:pt x="26813" y="63409"/>
                    <a:pt x="18672" y="79690"/>
                  </a:cubicBezTo>
                  <a:cubicBezTo>
                    <a:pt x="10531" y="96046"/>
                    <a:pt x="4705" y="113523"/>
                    <a:pt x="1942" y="132493"/>
                  </a:cubicBezTo>
                  <a:cubicBezTo>
                    <a:pt x="523" y="141978"/>
                    <a:pt x="0" y="151912"/>
                    <a:pt x="374" y="162293"/>
                  </a:cubicBezTo>
                  <a:cubicBezTo>
                    <a:pt x="598" y="167446"/>
                    <a:pt x="1121" y="172824"/>
                    <a:pt x="1942" y="178351"/>
                  </a:cubicBezTo>
                  <a:cubicBezTo>
                    <a:pt x="2764" y="183803"/>
                    <a:pt x="3809" y="189479"/>
                    <a:pt x="5826" y="195528"/>
                  </a:cubicBezTo>
                  <a:cubicBezTo>
                    <a:pt x="11875" y="193512"/>
                    <a:pt x="17029" y="190973"/>
                    <a:pt x="21883" y="188359"/>
                  </a:cubicBezTo>
                  <a:cubicBezTo>
                    <a:pt x="26813" y="185670"/>
                    <a:pt x="31368" y="182907"/>
                    <a:pt x="35700" y="179919"/>
                  </a:cubicBezTo>
                  <a:cubicBezTo>
                    <a:pt x="44215" y="174019"/>
                    <a:pt x="51833" y="167671"/>
                    <a:pt x="58554" y="160799"/>
                  </a:cubicBezTo>
                  <a:cubicBezTo>
                    <a:pt x="72147" y="147207"/>
                    <a:pt x="82603" y="132120"/>
                    <a:pt x="90819" y="115838"/>
                  </a:cubicBezTo>
                  <a:cubicBezTo>
                    <a:pt x="99034" y="99557"/>
                    <a:pt x="104860" y="82080"/>
                    <a:pt x="107623" y="63110"/>
                  </a:cubicBezTo>
                  <a:cubicBezTo>
                    <a:pt x="109042" y="53625"/>
                    <a:pt x="109565" y="43691"/>
                    <a:pt x="109192" y="33310"/>
                  </a:cubicBezTo>
                  <a:cubicBezTo>
                    <a:pt x="108968" y="28157"/>
                    <a:pt x="108445" y="22779"/>
                    <a:pt x="107623" y="17253"/>
                  </a:cubicBezTo>
                  <a:cubicBezTo>
                    <a:pt x="106802" y="11726"/>
                    <a:pt x="105681" y="6124"/>
                    <a:pt x="103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4655800" y="388175"/>
              <a:ext cx="2666350" cy="4888225"/>
            </a:xfrm>
            <a:custGeom>
              <a:avLst/>
              <a:gdLst/>
              <a:ahLst/>
              <a:cxnLst/>
              <a:rect l="l" t="t" r="r" b="b"/>
              <a:pathLst>
                <a:path w="106654" h="195529" extrusionOk="0">
                  <a:moveTo>
                    <a:pt x="101052" y="0"/>
                  </a:moveTo>
                  <a:cubicBezTo>
                    <a:pt x="100454" y="224"/>
                    <a:pt x="100006" y="373"/>
                    <a:pt x="99483" y="597"/>
                  </a:cubicBezTo>
                  <a:cubicBezTo>
                    <a:pt x="98288" y="2913"/>
                    <a:pt x="97168" y="5228"/>
                    <a:pt x="95973" y="7618"/>
                  </a:cubicBezTo>
                  <a:cubicBezTo>
                    <a:pt x="94180" y="11203"/>
                    <a:pt x="92388" y="14788"/>
                    <a:pt x="90595" y="18298"/>
                  </a:cubicBezTo>
                  <a:cubicBezTo>
                    <a:pt x="89774" y="14041"/>
                    <a:pt x="88952" y="9784"/>
                    <a:pt x="88056" y="5527"/>
                  </a:cubicBezTo>
                  <a:cubicBezTo>
                    <a:pt x="87384" y="5900"/>
                    <a:pt x="86712" y="6199"/>
                    <a:pt x="86040" y="6572"/>
                  </a:cubicBezTo>
                  <a:cubicBezTo>
                    <a:pt x="86413" y="8664"/>
                    <a:pt x="86861" y="10755"/>
                    <a:pt x="87235" y="12846"/>
                  </a:cubicBezTo>
                  <a:cubicBezTo>
                    <a:pt x="87832" y="15759"/>
                    <a:pt x="88430" y="18672"/>
                    <a:pt x="88952" y="21584"/>
                  </a:cubicBezTo>
                  <a:cubicBezTo>
                    <a:pt x="84172" y="31144"/>
                    <a:pt x="79318" y="40779"/>
                    <a:pt x="74538" y="50413"/>
                  </a:cubicBezTo>
                  <a:cubicBezTo>
                    <a:pt x="72372" y="39509"/>
                    <a:pt x="70281" y="28605"/>
                    <a:pt x="68115" y="17701"/>
                  </a:cubicBezTo>
                  <a:cubicBezTo>
                    <a:pt x="67443" y="18149"/>
                    <a:pt x="66771" y="18672"/>
                    <a:pt x="66098" y="19120"/>
                  </a:cubicBezTo>
                  <a:cubicBezTo>
                    <a:pt x="67816" y="27709"/>
                    <a:pt x="69534" y="36297"/>
                    <a:pt x="71177" y="44886"/>
                  </a:cubicBezTo>
                  <a:cubicBezTo>
                    <a:pt x="71775" y="47799"/>
                    <a:pt x="72372" y="50712"/>
                    <a:pt x="72895" y="53625"/>
                  </a:cubicBezTo>
                  <a:cubicBezTo>
                    <a:pt x="71700" y="56089"/>
                    <a:pt x="70505" y="58479"/>
                    <a:pt x="69310" y="60869"/>
                  </a:cubicBezTo>
                  <a:cubicBezTo>
                    <a:pt x="65650" y="68114"/>
                    <a:pt x="62065" y="75284"/>
                    <a:pt x="58480" y="82454"/>
                  </a:cubicBezTo>
                  <a:cubicBezTo>
                    <a:pt x="55269" y="66247"/>
                    <a:pt x="52132" y="50114"/>
                    <a:pt x="48920" y="33908"/>
                  </a:cubicBezTo>
                  <a:cubicBezTo>
                    <a:pt x="48696" y="34206"/>
                    <a:pt x="48398" y="34430"/>
                    <a:pt x="48174" y="34654"/>
                  </a:cubicBezTo>
                  <a:cubicBezTo>
                    <a:pt x="47726" y="35028"/>
                    <a:pt x="47427" y="35476"/>
                    <a:pt x="47053" y="35849"/>
                  </a:cubicBezTo>
                  <a:cubicBezTo>
                    <a:pt x="49742" y="49517"/>
                    <a:pt x="52431" y="63259"/>
                    <a:pt x="55119" y="77001"/>
                  </a:cubicBezTo>
                  <a:cubicBezTo>
                    <a:pt x="55717" y="79914"/>
                    <a:pt x="56314" y="82827"/>
                    <a:pt x="56837" y="85740"/>
                  </a:cubicBezTo>
                  <a:cubicBezTo>
                    <a:pt x="52057" y="95300"/>
                    <a:pt x="47203" y="104934"/>
                    <a:pt x="42423" y="114569"/>
                  </a:cubicBezTo>
                  <a:cubicBezTo>
                    <a:pt x="38539" y="94777"/>
                    <a:pt x="34655" y="74985"/>
                    <a:pt x="30772" y="55268"/>
                  </a:cubicBezTo>
                  <a:cubicBezTo>
                    <a:pt x="30174" y="56089"/>
                    <a:pt x="29577" y="56911"/>
                    <a:pt x="28979" y="57732"/>
                  </a:cubicBezTo>
                  <a:cubicBezTo>
                    <a:pt x="32340" y="74836"/>
                    <a:pt x="35701" y="91939"/>
                    <a:pt x="39062" y="109042"/>
                  </a:cubicBezTo>
                  <a:cubicBezTo>
                    <a:pt x="39659" y="111955"/>
                    <a:pt x="40257" y="114867"/>
                    <a:pt x="40780" y="117780"/>
                  </a:cubicBezTo>
                  <a:cubicBezTo>
                    <a:pt x="39510" y="120319"/>
                    <a:pt x="38240" y="122859"/>
                    <a:pt x="36971" y="125323"/>
                  </a:cubicBezTo>
                  <a:lnTo>
                    <a:pt x="26365" y="146609"/>
                  </a:lnTo>
                  <a:cubicBezTo>
                    <a:pt x="22407" y="126593"/>
                    <a:pt x="18448" y="106577"/>
                    <a:pt x="14565" y="86561"/>
                  </a:cubicBezTo>
                  <a:cubicBezTo>
                    <a:pt x="14341" y="85665"/>
                    <a:pt x="14191" y="84769"/>
                    <a:pt x="13967" y="83873"/>
                  </a:cubicBezTo>
                  <a:cubicBezTo>
                    <a:pt x="13444" y="85068"/>
                    <a:pt x="12922" y="86188"/>
                    <a:pt x="12399" y="87308"/>
                  </a:cubicBezTo>
                  <a:cubicBezTo>
                    <a:pt x="15984" y="105308"/>
                    <a:pt x="19494" y="123158"/>
                    <a:pt x="23004" y="141157"/>
                  </a:cubicBezTo>
                  <a:cubicBezTo>
                    <a:pt x="23602" y="143995"/>
                    <a:pt x="24199" y="146908"/>
                    <a:pt x="24722" y="149821"/>
                  </a:cubicBezTo>
                  <a:cubicBezTo>
                    <a:pt x="20390" y="158559"/>
                    <a:pt x="16058" y="167222"/>
                    <a:pt x="11652" y="175886"/>
                  </a:cubicBezTo>
                  <a:cubicBezTo>
                    <a:pt x="8142" y="158111"/>
                    <a:pt x="4631" y="140261"/>
                    <a:pt x="1121" y="122411"/>
                  </a:cubicBezTo>
                  <a:cubicBezTo>
                    <a:pt x="1121" y="122411"/>
                    <a:pt x="1121" y="122336"/>
                    <a:pt x="1121" y="122336"/>
                  </a:cubicBezTo>
                  <a:cubicBezTo>
                    <a:pt x="748" y="124203"/>
                    <a:pt x="374" y="126220"/>
                    <a:pt x="1" y="128162"/>
                  </a:cubicBezTo>
                  <a:cubicBezTo>
                    <a:pt x="2839" y="142651"/>
                    <a:pt x="5677" y="157065"/>
                    <a:pt x="8590" y="171554"/>
                  </a:cubicBezTo>
                  <a:cubicBezTo>
                    <a:pt x="9038" y="174094"/>
                    <a:pt x="9561" y="176633"/>
                    <a:pt x="10084" y="179172"/>
                  </a:cubicBezTo>
                  <a:cubicBezTo>
                    <a:pt x="9710" y="179844"/>
                    <a:pt x="9337" y="180517"/>
                    <a:pt x="9038" y="181263"/>
                  </a:cubicBezTo>
                  <a:cubicBezTo>
                    <a:pt x="6872" y="185521"/>
                    <a:pt x="4781" y="189778"/>
                    <a:pt x="2615" y="193960"/>
                  </a:cubicBezTo>
                  <a:cubicBezTo>
                    <a:pt x="2764" y="194483"/>
                    <a:pt x="2914" y="195006"/>
                    <a:pt x="3138" y="195528"/>
                  </a:cubicBezTo>
                  <a:cubicBezTo>
                    <a:pt x="3661" y="195379"/>
                    <a:pt x="4109" y="195155"/>
                    <a:pt x="4631" y="195006"/>
                  </a:cubicBezTo>
                  <a:cubicBezTo>
                    <a:pt x="5901" y="192466"/>
                    <a:pt x="7171" y="189927"/>
                    <a:pt x="8440" y="187388"/>
                  </a:cubicBezTo>
                  <a:cubicBezTo>
                    <a:pt x="9635" y="184998"/>
                    <a:pt x="10830" y="182608"/>
                    <a:pt x="12025" y="180218"/>
                  </a:cubicBezTo>
                  <a:cubicBezTo>
                    <a:pt x="26216" y="174168"/>
                    <a:pt x="40406" y="168193"/>
                    <a:pt x="54522" y="162144"/>
                  </a:cubicBezTo>
                  <a:cubicBezTo>
                    <a:pt x="54970" y="161696"/>
                    <a:pt x="55418" y="161248"/>
                    <a:pt x="55866" y="160874"/>
                  </a:cubicBezTo>
                  <a:cubicBezTo>
                    <a:pt x="56837" y="159903"/>
                    <a:pt x="57733" y="158932"/>
                    <a:pt x="58630" y="157961"/>
                  </a:cubicBezTo>
                  <a:lnTo>
                    <a:pt x="58630" y="157961"/>
                  </a:lnTo>
                  <a:cubicBezTo>
                    <a:pt x="45261" y="163637"/>
                    <a:pt x="31892" y="169314"/>
                    <a:pt x="18523" y="174990"/>
                  </a:cubicBezTo>
                  <a:cubicBezTo>
                    <a:pt x="16880" y="175737"/>
                    <a:pt x="15237" y="176409"/>
                    <a:pt x="13594" y="177156"/>
                  </a:cubicBezTo>
                  <a:cubicBezTo>
                    <a:pt x="18000" y="168193"/>
                    <a:pt x="22482" y="159306"/>
                    <a:pt x="26963" y="150418"/>
                  </a:cubicBezTo>
                  <a:cubicBezTo>
                    <a:pt x="45336" y="142651"/>
                    <a:pt x="63634" y="134809"/>
                    <a:pt x="82007" y="127041"/>
                  </a:cubicBezTo>
                  <a:cubicBezTo>
                    <a:pt x="82604" y="125921"/>
                    <a:pt x="83276" y="124875"/>
                    <a:pt x="83874" y="123830"/>
                  </a:cubicBezTo>
                  <a:lnTo>
                    <a:pt x="83874" y="123830"/>
                  </a:lnTo>
                  <a:cubicBezTo>
                    <a:pt x="67293" y="130850"/>
                    <a:pt x="50713" y="137871"/>
                    <a:pt x="34133" y="144966"/>
                  </a:cubicBezTo>
                  <a:lnTo>
                    <a:pt x="28456" y="147356"/>
                  </a:lnTo>
                  <a:cubicBezTo>
                    <a:pt x="30697" y="142949"/>
                    <a:pt x="32938" y="138468"/>
                    <a:pt x="35104" y="134062"/>
                  </a:cubicBezTo>
                  <a:lnTo>
                    <a:pt x="43020" y="118378"/>
                  </a:lnTo>
                  <a:cubicBezTo>
                    <a:pt x="60945" y="110760"/>
                    <a:pt x="78870" y="103067"/>
                    <a:pt x="96869" y="95449"/>
                  </a:cubicBezTo>
                  <a:cubicBezTo>
                    <a:pt x="97168" y="94553"/>
                    <a:pt x="97541" y="93582"/>
                    <a:pt x="97840" y="92611"/>
                  </a:cubicBezTo>
                  <a:lnTo>
                    <a:pt x="97840" y="92611"/>
                  </a:lnTo>
                  <a:cubicBezTo>
                    <a:pt x="81932" y="99407"/>
                    <a:pt x="66098" y="106129"/>
                    <a:pt x="50190" y="112851"/>
                  </a:cubicBezTo>
                  <a:cubicBezTo>
                    <a:pt x="48323" y="113672"/>
                    <a:pt x="46456" y="114494"/>
                    <a:pt x="44589" y="115241"/>
                  </a:cubicBezTo>
                  <a:lnTo>
                    <a:pt x="59078" y="86263"/>
                  </a:lnTo>
                  <a:cubicBezTo>
                    <a:pt x="74164" y="79840"/>
                    <a:pt x="89176" y="73491"/>
                    <a:pt x="104263" y="67068"/>
                  </a:cubicBezTo>
                  <a:cubicBezTo>
                    <a:pt x="104412" y="66172"/>
                    <a:pt x="104562" y="65350"/>
                    <a:pt x="104711" y="64454"/>
                  </a:cubicBezTo>
                  <a:lnTo>
                    <a:pt x="104711" y="64454"/>
                  </a:lnTo>
                  <a:cubicBezTo>
                    <a:pt x="91865" y="69906"/>
                    <a:pt x="79094" y="75358"/>
                    <a:pt x="66248" y="80810"/>
                  </a:cubicBezTo>
                  <a:cubicBezTo>
                    <a:pt x="64381" y="81632"/>
                    <a:pt x="62513" y="82379"/>
                    <a:pt x="60646" y="83200"/>
                  </a:cubicBezTo>
                  <a:cubicBezTo>
                    <a:pt x="62887" y="78645"/>
                    <a:pt x="65127" y="74163"/>
                    <a:pt x="67368" y="69608"/>
                  </a:cubicBezTo>
                  <a:cubicBezTo>
                    <a:pt x="69982" y="64454"/>
                    <a:pt x="72521" y="59376"/>
                    <a:pt x="75135" y="54222"/>
                  </a:cubicBezTo>
                  <a:cubicBezTo>
                    <a:pt x="85591" y="49741"/>
                    <a:pt x="96122" y="45260"/>
                    <a:pt x="106653" y="40779"/>
                  </a:cubicBezTo>
                  <a:cubicBezTo>
                    <a:pt x="106653" y="40032"/>
                    <a:pt x="106578" y="39210"/>
                    <a:pt x="106578" y="38389"/>
                  </a:cubicBezTo>
                  <a:cubicBezTo>
                    <a:pt x="98512" y="41824"/>
                    <a:pt x="90371" y="45260"/>
                    <a:pt x="82305" y="48695"/>
                  </a:cubicBezTo>
                  <a:lnTo>
                    <a:pt x="76629" y="51160"/>
                  </a:lnTo>
                  <a:lnTo>
                    <a:pt x="91193" y="22107"/>
                  </a:lnTo>
                  <a:cubicBezTo>
                    <a:pt x="95674" y="20240"/>
                    <a:pt x="100230" y="18298"/>
                    <a:pt x="104786" y="16356"/>
                  </a:cubicBezTo>
                  <a:cubicBezTo>
                    <a:pt x="104637" y="15609"/>
                    <a:pt x="104562" y="14863"/>
                    <a:pt x="104412" y="14116"/>
                  </a:cubicBezTo>
                  <a:cubicBezTo>
                    <a:pt x="102396" y="14937"/>
                    <a:pt x="100379" y="15759"/>
                    <a:pt x="98363" y="16655"/>
                  </a:cubicBezTo>
                  <a:cubicBezTo>
                    <a:pt x="96496" y="17477"/>
                    <a:pt x="94629" y="18223"/>
                    <a:pt x="92761" y="19045"/>
                  </a:cubicBezTo>
                  <a:cubicBezTo>
                    <a:pt x="93583" y="17253"/>
                    <a:pt x="94479" y="15535"/>
                    <a:pt x="95375" y="13742"/>
                  </a:cubicBezTo>
                  <a:cubicBezTo>
                    <a:pt x="97467" y="9709"/>
                    <a:pt x="99483" y="5601"/>
                    <a:pt x="101500" y="1568"/>
                  </a:cubicBezTo>
                  <a:cubicBezTo>
                    <a:pt x="101350" y="1046"/>
                    <a:pt x="101201" y="523"/>
                    <a:pt x="10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 name="Google Shape;250;p26"/>
          <p:cNvGrpSpPr/>
          <p:nvPr/>
        </p:nvGrpSpPr>
        <p:grpSpPr>
          <a:xfrm rot="-4559757">
            <a:off x="8243523" y="1510044"/>
            <a:ext cx="1478461" cy="1657405"/>
            <a:chOff x="4326150" y="1139100"/>
            <a:chExt cx="1903050" cy="2133850"/>
          </a:xfrm>
        </p:grpSpPr>
        <p:sp>
          <p:nvSpPr>
            <p:cNvPr id="251" name="Google Shape;251;p26"/>
            <p:cNvSpPr/>
            <p:nvPr/>
          </p:nvSpPr>
          <p:spPr>
            <a:xfrm>
              <a:off x="5621275" y="1278950"/>
              <a:ext cx="607925" cy="380350"/>
            </a:xfrm>
            <a:custGeom>
              <a:avLst/>
              <a:gdLst/>
              <a:ahLst/>
              <a:cxnLst/>
              <a:rect l="l" t="t" r="r" b="b"/>
              <a:pathLst>
                <a:path w="24317" h="15214" extrusionOk="0">
                  <a:moveTo>
                    <a:pt x="21248" y="0"/>
                  </a:moveTo>
                  <a:cubicBezTo>
                    <a:pt x="15950" y="0"/>
                    <a:pt x="5159" y="1760"/>
                    <a:pt x="0" y="15199"/>
                  </a:cubicBezTo>
                  <a:cubicBezTo>
                    <a:pt x="0" y="15199"/>
                    <a:pt x="204" y="15214"/>
                    <a:pt x="580" y="15214"/>
                  </a:cubicBezTo>
                  <a:cubicBezTo>
                    <a:pt x="3426" y="15214"/>
                    <a:pt x="16118" y="14388"/>
                    <a:pt x="24317" y="222"/>
                  </a:cubicBezTo>
                  <a:cubicBezTo>
                    <a:pt x="24317" y="222"/>
                    <a:pt x="23128" y="0"/>
                    <a:pt x="212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4651275" y="1425250"/>
              <a:ext cx="1320375" cy="1847700"/>
            </a:xfrm>
            <a:custGeom>
              <a:avLst/>
              <a:gdLst/>
              <a:ahLst/>
              <a:cxnLst/>
              <a:rect l="l" t="t" r="r" b="b"/>
              <a:pathLst>
                <a:path w="52815" h="73908" extrusionOk="0">
                  <a:moveTo>
                    <a:pt x="52084" y="1"/>
                  </a:moveTo>
                  <a:cubicBezTo>
                    <a:pt x="52005" y="1"/>
                    <a:pt x="51922" y="21"/>
                    <a:pt x="51840" y="67"/>
                  </a:cubicBezTo>
                  <a:cubicBezTo>
                    <a:pt x="50665" y="772"/>
                    <a:pt x="49490" y="1418"/>
                    <a:pt x="48315" y="2123"/>
                  </a:cubicBezTo>
                  <a:cubicBezTo>
                    <a:pt x="40034" y="7115"/>
                    <a:pt x="32339" y="13165"/>
                    <a:pt x="25702" y="20155"/>
                  </a:cubicBezTo>
                  <a:cubicBezTo>
                    <a:pt x="20181" y="25852"/>
                    <a:pt x="15423" y="32254"/>
                    <a:pt x="11488" y="39126"/>
                  </a:cubicBezTo>
                  <a:cubicBezTo>
                    <a:pt x="8375" y="44589"/>
                    <a:pt x="5791" y="50286"/>
                    <a:pt x="3794" y="56218"/>
                  </a:cubicBezTo>
                  <a:cubicBezTo>
                    <a:pt x="2443" y="60271"/>
                    <a:pt x="1327" y="64441"/>
                    <a:pt x="622" y="68612"/>
                  </a:cubicBezTo>
                  <a:cubicBezTo>
                    <a:pt x="387" y="70197"/>
                    <a:pt x="93" y="71783"/>
                    <a:pt x="35" y="73369"/>
                  </a:cubicBezTo>
                  <a:cubicBezTo>
                    <a:pt x="1" y="73706"/>
                    <a:pt x="295" y="73908"/>
                    <a:pt x="564" y="73908"/>
                  </a:cubicBezTo>
                  <a:cubicBezTo>
                    <a:pt x="764" y="73908"/>
                    <a:pt x="949" y="73796"/>
                    <a:pt x="974" y="73545"/>
                  </a:cubicBezTo>
                  <a:lnTo>
                    <a:pt x="974" y="73428"/>
                  </a:lnTo>
                  <a:cubicBezTo>
                    <a:pt x="1092" y="72899"/>
                    <a:pt x="1092" y="72194"/>
                    <a:pt x="1151" y="71607"/>
                  </a:cubicBezTo>
                  <a:cubicBezTo>
                    <a:pt x="1268" y="70315"/>
                    <a:pt x="1503" y="68964"/>
                    <a:pt x="1738" y="67672"/>
                  </a:cubicBezTo>
                  <a:cubicBezTo>
                    <a:pt x="2560" y="63267"/>
                    <a:pt x="3735" y="58979"/>
                    <a:pt x="5262" y="54750"/>
                  </a:cubicBezTo>
                  <a:cubicBezTo>
                    <a:pt x="7435" y="48759"/>
                    <a:pt x="10196" y="42944"/>
                    <a:pt x="13544" y="37482"/>
                  </a:cubicBezTo>
                  <a:cubicBezTo>
                    <a:pt x="17714" y="30551"/>
                    <a:pt x="22824" y="24207"/>
                    <a:pt x="28580" y="18569"/>
                  </a:cubicBezTo>
                  <a:cubicBezTo>
                    <a:pt x="35628" y="11579"/>
                    <a:pt x="43734" y="5706"/>
                    <a:pt x="52368" y="831"/>
                  </a:cubicBezTo>
                  <a:cubicBezTo>
                    <a:pt x="52814" y="583"/>
                    <a:pt x="52508" y="1"/>
                    <a:pt x="520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6"/>
            <p:cNvSpPr/>
            <p:nvPr/>
          </p:nvSpPr>
          <p:spPr>
            <a:xfrm>
              <a:off x="5371650" y="1715550"/>
              <a:ext cx="668125" cy="238000"/>
            </a:xfrm>
            <a:custGeom>
              <a:avLst/>
              <a:gdLst/>
              <a:ahLst/>
              <a:cxnLst/>
              <a:rect l="l" t="t" r="r" b="b"/>
              <a:pathLst>
                <a:path w="26725" h="9520" extrusionOk="0">
                  <a:moveTo>
                    <a:pt x="15906" y="0"/>
                  </a:moveTo>
                  <a:cubicBezTo>
                    <a:pt x="10841" y="0"/>
                    <a:pt x="4867" y="1741"/>
                    <a:pt x="0" y="8131"/>
                  </a:cubicBezTo>
                  <a:cubicBezTo>
                    <a:pt x="0" y="8131"/>
                    <a:pt x="3652" y="9519"/>
                    <a:pt x="8807" y="9519"/>
                  </a:cubicBezTo>
                  <a:cubicBezTo>
                    <a:pt x="13988" y="9519"/>
                    <a:pt x="20689" y="8117"/>
                    <a:pt x="26725" y="2493"/>
                  </a:cubicBezTo>
                  <a:cubicBezTo>
                    <a:pt x="26725" y="2493"/>
                    <a:pt x="21966" y="0"/>
                    <a:pt x="15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5245725" y="1811575"/>
              <a:ext cx="482325" cy="179400"/>
            </a:xfrm>
            <a:custGeom>
              <a:avLst/>
              <a:gdLst/>
              <a:ahLst/>
              <a:cxnLst/>
              <a:rect l="l" t="t" r="r" b="b"/>
              <a:pathLst>
                <a:path w="19293" h="7176" extrusionOk="0">
                  <a:moveTo>
                    <a:pt x="18662" y="0"/>
                  </a:moveTo>
                  <a:cubicBezTo>
                    <a:pt x="18644" y="0"/>
                    <a:pt x="18625" y="1"/>
                    <a:pt x="18605" y="3"/>
                  </a:cubicBezTo>
                  <a:cubicBezTo>
                    <a:pt x="16667" y="120"/>
                    <a:pt x="14729" y="531"/>
                    <a:pt x="12849" y="1001"/>
                  </a:cubicBezTo>
                  <a:cubicBezTo>
                    <a:pt x="8444" y="2117"/>
                    <a:pt x="4215" y="3879"/>
                    <a:pt x="397" y="6346"/>
                  </a:cubicBezTo>
                  <a:cubicBezTo>
                    <a:pt x="1" y="6594"/>
                    <a:pt x="315" y="7176"/>
                    <a:pt x="740" y="7176"/>
                  </a:cubicBezTo>
                  <a:cubicBezTo>
                    <a:pt x="819" y="7176"/>
                    <a:pt x="902" y="7156"/>
                    <a:pt x="984" y="7110"/>
                  </a:cubicBezTo>
                  <a:cubicBezTo>
                    <a:pt x="4685" y="4702"/>
                    <a:pt x="8855" y="2940"/>
                    <a:pt x="13143" y="1882"/>
                  </a:cubicBezTo>
                  <a:cubicBezTo>
                    <a:pt x="14963" y="1412"/>
                    <a:pt x="16843" y="1001"/>
                    <a:pt x="18723" y="884"/>
                  </a:cubicBezTo>
                  <a:lnTo>
                    <a:pt x="18723" y="943"/>
                  </a:lnTo>
                  <a:cubicBezTo>
                    <a:pt x="19292" y="886"/>
                    <a:pt x="19254" y="0"/>
                    <a:pt x="18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5305575" y="1139100"/>
              <a:ext cx="497800" cy="565375"/>
            </a:xfrm>
            <a:custGeom>
              <a:avLst/>
              <a:gdLst/>
              <a:ahLst/>
              <a:cxnLst/>
              <a:rect l="l" t="t" r="r" b="b"/>
              <a:pathLst>
                <a:path w="19912" h="22615" extrusionOk="0">
                  <a:moveTo>
                    <a:pt x="10161" y="1"/>
                  </a:moveTo>
                  <a:lnTo>
                    <a:pt x="10161" y="1"/>
                  </a:lnTo>
                  <a:cubicBezTo>
                    <a:pt x="0" y="12923"/>
                    <a:pt x="6872" y="22614"/>
                    <a:pt x="6872" y="22614"/>
                  </a:cubicBezTo>
                  <a:cubicBezTo>
                    <a:pt x="19911" y="10750"/>
                    <a:pt x="10162" y="1"/>
                    <a:pt x="101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5410625" y="1344325"/>
              <a:ext cx="146050" cy="484875"/>
            </a:xfrm>
            <a:custGeom>
              <a:avLst/>
              <a:gdLst/>
              <a:ahLst/>
              <a:cxnLst/>
              <a:rect l="l" t="t" r="r" b="b"/>
              <a:pathLst>
                <a:path w="5842" h="19395" extrusionOk="0">
                  <a:moveTo>
                    <a:pt x="4843" y="426"/>
                  </a:moveTo>
                  <a:lnTo>
                    <a:pt x="4843" y="485"/>
                  </a:lnTo>
                  <a:cubicBezTo>
                    <a:pt x="4843" y="474"/>
                    <a:pt x="4844" y="463"/>
                    <a:pt x="4844" y="452"/>
                  </a:cubicBezTo>
                  <a:lnTo>
                    <a:pt x="4844" y="452"/>
                  </a:lnTo>
                  <a:cubicBezTo>
                    <a:pt x="4844" y="444"/>
                    <a:pt x="4844" y="435"/>
                    <a:pt x="4843" y="426"/>
                  </a:cubicBezTo>
                  <a:close/>
                  <a:moveTo>
                    <a:pt x="5313" y="0"/>
                  </a:moveTo>
                  <a:cubicBezTo>
                    <a:pt x="5086" y="0"/>
                    <a:pt x="4859" y="151"/>
                    <a:pt x="4844" y="452"/>
                  </a:cubicBezTo>
                  <a:lnTo>
                    <a:pt x="4844" y="452"/>
                  </a:lnTo>
                  <a:cubicBezTo>
                    <a:pt x="4900" y="2324"/>
                    <a:pt x="4666" y="4252"/>
                    <a:pt x="4373" y="6065"/>
                  </a:cubicBezTo>
                  <a:cubicBezTo>
                    <a:pt x="3669" y="10470"/>
                    <a:pt x="2259" y="14757"/>
                    <a:pt x="203" y="18693"/>
                  </a:cubicBezTo>
                  <a:cubicBezTo>
                    <a:pt x="1" y="19058"/>
                    <a:pt x="301" y="19394"/>
                    <a:pt x="604" y="19394"/>
                  </a:cubicBezTo>
                  <a:cubicBezTo>
                    <a:pt x="740" y="19394"/>
                    <a:pt x="876" y="19326"/>
                    <a:pt x="967" y="19163"/>
                  </a:cubicBezTo>
                  <a:cubicBezTo>
                    <a:pt x="3081" y="15169"/>
                    <a:pt x="4550" y="10822"/>
                    <a:pt x="5254" y="6358"/>
                  </a:cubicBezTo>
                  <a:cubicBezTo>
                    <a:pt x="5607" y="4420"/>
                    <a:pt x="5842" y="2423"/>
                    <a:pt x="5783" y="485"/>
                  </a:cubicBezTo>
                  <a:cubicBezTo>
                    <a:pt x="5783" y="162"/>
                    <a:pt x="5548" y="0"/>
                    <a:pt x="5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a:off x="4989850" y="1368175"/>
              <a:ext cx="516900" cy="615275"/>
            </a:xfrm>
            <a:custGeom>
              <a:avLst/>
              <a:gdLst/>
              <a:ahLst/>
              <a:cxnLst/>
              <a:rect l="l" t="t" r="r" b="b"/>
              <a:pathLst>
                <a:path w="20676" h="24611" extrusionOk="0">
                  <a:moveTo>
                    <a:pt x="9340" y="1"/>
                  </a:moveTo>
                  <a:lnTo>
                    <a:pt x="9340" y="1"/>
                  </a:lnTo>
                  <a:cubicBezTo>
                    <a:pt x="1" y="13568"/>
                    <a:pt x="8459" y="24611"/>
                    <a:pt x="8459" y="24611"/>
                  </a:cubicBezTo>
                  <a:cubicBezTo>
                    <a:pt x="20676" y="11924"/>
                    <a:pt x="9340" y="1"/>
                    <a:pt x="9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a:off x="5141650" y="1619450"/>
              <a:ext cx="119875" cy="491550"/>
            </a:xfrm>
            <a:custGeom>
              <a:avLst/>
              <a:gdLst/>
              <a:ahLst/>
              <a:cxnLst/>
              <a:rect l="l" t="t" r="r" b="b"/>
              <a:pathLst>
                <a:path w="4795" h="19662" extrusionOk="0">
                  <a:moveTo>
                    <a:pt x="4122" y="0"/>
                  </a:moveTo>
                  <a:cubicBezTo>
                    <a:pt x="3880" y="0"/>
                    <a:pt x="3649" y="163"/>
                    <a:pt x="3679" y="463"/>
                  </a:cubicBezTo>
                  <a:cubicBezTo>
                    <a:pt x="3796" y="2343"/>
                    <a:pt x="3738" y="4281"/>
                    <a:pt x="3561" y="6161"/>
                  </a:cubicBezTo>
                  <a:cubicBezTo>
                    <a:pt x="3092" y="10566"/>
                    <a:pt x="1976" y="14912"/>
                    <a:pt x="155" y="18965"/>
                  </a:cubicBezTo>
                  <a:cubicBezTo>
                    <a:pt x="0" y="19351"/>
                    <a:pt x="303" y="19661"/>
                    <a:pt x="612" y="19661"/>
                  </a:cubicBezTo>
                  <a:cubicBezTo>
                    <a:pt x="773" y="19661"/>
                    <a:pt x="935" y="19577"/>
                    <a:pt x="1036" y="19376"/>
                  </a:cubicBezTo>
                  <a:cubicBezTo>
                    <a:pt x="2857" y="15265"/>
                    <a:pt x="4031" y="10859"/>
                    <a:pt x="4443" y="6337"/>
                  </a:cubicBezTo>
                  <a:cubicBezTo>
                    <a:pt x="4619" y="4399"/>
                    <a:pt x="4795" y="2402"/>
                    <a:pt x="4619" y="463"/>
                  </a:cubicBezTo>
                  <a:cubicBezTo>
                    <a:pt x="4590" y="148"/>
                    <a:pt x="4351" y="0"/>
                    <a:pt x="4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a:off x="5123475" y="2050650"/>
              <a:ext cx="606475" cy="240800"/>
            </a:xfrm>
            <a:custGeom>
              <a:avLst/>
              <a:gdLst/>
              <a:ahLst/>
              <a:cxnLst/>
              <a:rect l="l" t="t" r="r" b="b"/>
              <a:pathLst>
                <a:path w="24259" h="9632" extrusionOk="0">
                  <a:moveTo>
                    <a:pt x="13952" y="0"/>
                  </a:moveTo>
                  <a:cubicBezTo>
                    <a:pt x="9636" y="0"/>
                    <a:pt x="4569" y="1708"/>
                    <a:pt x="1" y="7649"/>
                  </a:cubicBezTo>
                  <a:cubicBezTo>
                    <a:pt x="1" y="7649"/>
                    <a:pt x="3618" y="9632"/>
                    <a:pt x="8856" y="9632"/>
                  </a:cubicBezTo>
                  <a:cubicBezTo>
                    <a:pt x="13244" y="9632"/>
                    <a:pt x="18770" y="8241"/>
                    <a:pt x="24259" y="3127"/>
                  </a:cubicBezTo>
                  <a:cubicBezTo>
                    <a:pt x="24259" y="3127"/>
                    <a:pt x="19792" y="0"/>
                    <a:pt x="13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6"/>
            <p:cNvSpPr/>
            <p:nvPr/>
          </p:nvSpPr>
          <p:spPr>
            <a:xfrm>
              <a:off x="4998100" y="2134600"/>
              <a:ext cx="483250" cy="180050"/>
            </a:xfrm>
            <a:custGeom>
              <a:avLst/>
              <a:gdLst/>
              <a:ahLst/>
              <a:cxnLst/>
              <a:rect l="l" t="t" r="r" b="b"/>
              <a:pathLst>
                <a:path w="19330" h="7202" extrusionOk="0">
                  <a:moveTo>
                    <a:pt x="18753" y="1"/>
                  </a:moveTo>
                  <a:cubicBezTo>
                    <a:pt x="18736" y="1"/>
                    <a:pt x="18719" y="2"/>
                    <a:pt x="18701" y="4"/>
                  </a:cubicBezTo>
                  <a:cubicBezTo>
                    <a:pt x="16704" y="121"/>
                    <a:pt x="14766" y="532"/>
                    <a:pt x="12886" y="1002"/>
                  </a:cubicBezTo>
                  <a:cubicBezTo>
                    <a:pt x="8481" y="2118"/>
                    <a:pt x="4252" y="3939"/>
                    <a:pt x="434" y="6347"/>
                  </a:cubicBezTo>
                  <a:cubicBezTo>
                    <a:pt x="1" y="6636"/>
                    <a:pt x="318" y="7201"/>
                    <a:pt x="705" y="7201"/>
                  </a:cubicBezTo>
                  <a:cubicBezTo>
                    <a:pt x="790" y="7201"/>
                    <a:pt x="878" y="7174"/>
                    <a:pt x="963" y="7111"/>
                  </a:cubicBezTo>
                  <a:cubicBezTo>
                    <a:pt x="4722" y="4702"/>
                    <a:pt x="8892" y="2999"/>
                    <a:pt x="13180" y="1883"/>
                  </a:cubicBezTo>
                  <a:cubicBezTo>
                    <a:pt x="15001" y="1472"/>
                    <a:pt x="16880" y="1061"/>
                    <a:pt x="18760" y="943"/>
                  </a:cubicBezTo>
                  <a:cubicBezTo>
                    <a:pt x="19330" y="886"/>
                    <a:pt x="19292" y="1"/>
                    <a:pt x="18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p:nvPr/>
          </p:nvSpPr>
          <p:spPr>
            <a:xfrm>
              <a:off x="4684425" y="1570825"/>
              <a:ext cx="531575" cy="687225"/>
            </a:xfrm>
            <a:custGeom>
              <a:avLst/>
              <a:gdLst/>
              <a:ahLst/>
              <a:cxnLst/>
              <a:rect l="l" t="t" r="r" b="b"/>
              <a:pathLst>
                <a:path w="21263" h="27489" extrusionOk="0">
                  <a:moveTo>
                    <a:pt x="6227" y="0"/>
                  </a:moveTo>
                  <a:lnTo>
                    <a:pt x="6227" y="0"/>
                  </a:lnTo>
                  <a:cubicBezTo>
                    <a:pt x="1" y="15213"/>
                    <a:pt x="11924" y="27488"/>
                    <a:pt x="11924" y="27488"/>
                  </a:cubicBezTo>
                  <a:cubicBezTo>
                    <a:pt x="21263" y="12511"/>
                    <a:pt x="6227" y="1"/>
                    <a:pt x="6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a:off x="4937300" y="1892700"/>
              <a:ext cx="65800" cy="498675"/>
            </a:xfrm>
            <a:custGeom>
              <a:avLst/>
              <a:gdLst/>
              <a:ahLst/>
              <a:cxnLst/>
              <a:rect l="l" t="t" r="r" b="b"/>
              <a:pathLst>
                <a:path w="2632" h="19947" extrusionOk="0">
                  <a:moveTo>
                    <a:pt x="582" y="0"/>
                  </a:moveTo>
                  <a:cubicBezTo>
                    <a:pt x="292" y="0"/>
                    <a:pt x="1" y="225"/>
                    <a:pt x="106" y="576"/>
                  </a:cubicBezTo>
                  <a:cubicBezTo>
                    <a:pt x="693" y="2338"/>
                    <a:pt x="987" y="4276"/>
                    <a:pt x="1163" y="6097"/>
                  </a:cubicBezTo>
                  <a:cubicBezTo>
                    <a:pt x="1692" y="10561"/>
                    <a:pt x="1515" y="15025"/>
                    <a:pt x="576" y="19371"/>
                  </a:cubicBezTo>
                  <a:cubicBezTo>
                    <a:pt x="506" y="19721"/>
                    <a:pt x="791" y="19946"/>
                    <a:pt x="1069" y="19946"/>
                  </a:cubicBezTo>
                  <a:cubicBezTo>
                    <a:pt x="1258" y="19946"/>
                    <a:pt x="1444" y="19843"/>
                    <a:pt x="1515" y="19606"/>
                  </a:cubicBezTo>
                  <a:cubicBezTo>
                    <a:pt x="2455" y="15201"/>
                    <a:pt x="2631" y="10619"/>
                    <a:pt x="2103" y="6097"/>
                  </a:cubicBezTo>
                  <a:cubicBezTo>
                    <a:pt x="1927" y="4158"/>
                    <a:pt x="1574" y="2161"/>
                    <a:pt x="1046" y="341"/>
                  </a:cubicBezTo>
                  <a:cubicBezTo>
                    <a:pt x="974" y="103"/>
                    <a:pt x="779"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4500875" y="1940850"/>
              <a:ext cx="431725" cy="547725"/>
            </a:xfrm>
            <a:custGeom>
              <a:avLst/>
              <a:gdLst/>
              <a:ahLst/>
              <a:cxnLst/>
              <a:rect l="l" t="t" r="r" b="b"/>
              <a:pathLst>
                <a:path w="17269" h="21909" extrusionOk="0">
                  <a:moveTo>
                    <a:pt x="1528" y="0"/>
                  </a:moveTo>
                  <a:lnTo>
                    <a:pt x="1528" y="0"/>
                  </a:lnTo>
                  <a:cubicBezTo>
                    <a:pt x="1" y="16388"/>
                    <a:pt x="12746" y="21909"/>
                    <a:pt x="12746" y="21909"/>
                  </a:cubicBezTo>
                  <a:cubicBezTo>
                    <a:pt x="17269" y="4817"/>
                    <a:pt x="1529" y="1"/>
                    <a:pt x="15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4670825" y="2147475"/>
              <a:ext cx="178850" cy="474750"/>
            </a:xfrm>
            <a:custGeom>
              <a:avLst/>
              <a:gdLst/>
              <a:ahLst/>
              <a:cxnLst/>
              <a:rect l="l" t="t" r="r" b="b"/>
              <a:pathLst>
                <a:path w="7154" h="18990" extrusionOk="0">
                  <a:moveTo>
                    <a:pt x="643" y="0"/>
                  </a:moveTo>
                  <a:cubicBezTo>
                    <a:pt x="314" y="0"/>
                    <a:pt x="1" y="346"/>
                    <a:pt x="251" y="722"/>
                  </a:cubicBezTo>
                  <a:cubicBezTo>
                    <a:pt x="1250" y="2249"/>
                    <a:pt x="2131" y="4011"/>
                    <a:pt x="2894" y="5715"/>
                  </a:cubicBezTo>
                  <a:cubicBezTo>
                    <a:pt x="4656" y="9767"/>
                    <a:pt x="5831" y="14114"/>
                    <a:pt x="6183" y="18578"/>
                  </a:cubicBezTo>
                  <a:cubicBezTo>
                    <a:pt x="6211" y="18857"/>
                    <a:pt x="6438" y="18990"/>
                    <a:pt x="6662" y="18990"/>
                  </a:cubicBezTo>
                  <a:cubicBezTo>
                    <a:pt x="6910" y="18990"/>
                    <a:pt x="7154" y="18827"/>
                    <a:pt x="7123" y="18519"/>
                  </a:cubicBezTo>
                  <a:cubicBezTo>
                    <a:pt x="6771" y="13996"/>
                    <a:pt x="5596" y="9591"/>
                    <a:pt x="3775" y="5421"/>
                  </a:cubicBezTo>
                  <a:cubicBezTo>
                    <a:pt x="3012" y="3659"/>
                    <a:pt x="2131" y="1838"/>
                    <a:pt x="1015" y="193"/>
                  </a:cubicBezTo>
                  <a:cubicBezTo>
                    <a:pt x="913" y="58"/>
                    <a:pt x="776"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4882675" y="2405850"/>
              <a:ext cx="572700" cy="279275"/>
            </a:xfrm>
            <a:custGeom>
              <a:avLst/>
              <a:gdLst/>
              <a:ahLst/>
              <a:cxnLst/>
              <a:rect l="l" t="t" r="r" b="b"/>
              <a:pathLst>
                <a:path w="22908" h="11171" extrusionOk="0">
                  <a:moveTo>
                    <a:pt x="15523" y="0"/>
                  </a:moveTo>
                  <a:cubicBezTo>
                    <a:pt x="10590" y="0"/>
                    <a:pt x="4250" y="1970"/>
                    <a:pt x="0" y="10533"/>
                  </a:cubicBezTo>
                  <a:cubicBezTo>
                    <a:pt x="0" y="10533"/>
                    <a:pt x="1991" y="11170"/>
                    <a:pt x="4994" y="11170"/>
                  </a:cubicBezTo>
                  <a:cubicBezTo>
                    <a:pt x="9728" y="11170"/>
                    <a:pt x="16977" y="9587"/>
                    <a:pt x="22907" y="1429"/>
                  </a:cubicBezTo>
                  <a:cubicBezTo>
                    <a:pt x="22907" y="1429"/>
                    <a:pt x="19725" y="0"/>
                    <a:pt x="15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4771925" y="2497100"/>
              <a:ext cx="444650" cy="263500"/>
            </a:xfrm>
            <a:custGeom>
              <a:avLst/>
              <a:gdLst/>
              <a:ahLst/>
              <a:cxnLst/>
              <a:rect l="l" t="t" r="r" b="b"/>
              <a:pathLst>
                <a:path w="17786" h="10540" extrusionOk="0">
                  <a:moveTo>
                    <a:pt x="17105" y="1"/>
                  </a:moveTo>
                  <a:cubicBezTo>
                    <a:pt x="17071" y="1"/>
                    <a:pt x="17036" y="4"/>
                    <a:pt x="17000" y="11"/>
                  </a:cubicBezTo>
                  <a:cubicBezTo>
                    <a:pt x="15120" y="540"/>
                    <a:pt x="13240" y="1303"/>
                    <a:pt x="11478" y="2126"/>
                  </a:cubicBezTo>
                  <a:cubicBezTo>
                    <a:pt x="7367" y="4064"/>
                    <a:pt x="3608" y="6590"/>
                    <a:pt x="319" y="9761"/>
                  </a:cubicBezTo>
                  <a:cubicBezTo>
                    <a:pt x="0" y="10080"/>
                    <a:pt x="316" y="10539"/>
                    <a:pt x="693" y="10539"/>
                  </a:cubicBezTo>
                  <a:cubicBezTo>
                    <a:pt x="802" y="10539"/>
                    <a:pt x="917" y="10500"/>
                    <a:pt x="1023" y="10408"/>
                  </a:cubicBezTo>
                  <a:cubicBezTo>
                    <a:pt x="4195" y="7295"/>
                    <a:pt x="7954" y="4828"/>
                    <a:pt x="11948" y="2948"/>
                  </a:cubicBezTo>
                  <a:cubicBezTo>
                    <a:pt x="13652" y="2126"/>
                    <a:pt x="15414" y="1362"/>
                    <a:pt x="17235" y="951"/>
                  </a:cubicBezTo>
                  <a:cubicBezTo>
                    <a:pt x="17785" y="786"/>
                    <a:pt x="17613" y="1"/>
                    <a:pt x="17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a:off x="4326150" y="2393125"/>
              <a:ext cx="403825" cy="512475"/>
            </a:xfrm>
            <a:custGeom>
              <a:avLst/>
              <a:gdLst/>
              <a:ahLst/>
              <a:cxnLst/>
              <a:rect l="l" t="t" r="r" b="b"/>
              <a:pathLst>
                <a:path w="16153" h="20499" extrusionOk="0">
                  <a:moveTo>
                    <a:pt x="0" y="0"/>
                  </a:moveTo>
                  <a:cubicBezTo>
                    <a:pt x="353" y="16446"/>
                    <a:pt x="13627" y="20499"/>
                    <a:pt x="13627" y="20499"/>
                  </a:cubicBezTo>
                  <a:cubicBezTo>
                    <a:pt x="16152" y="3055"/>
                    <a:pt x="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4481150" y="2582625"/>
              <a:ext cx="229875" cy="454525"/>
            </a:xfrm>
            <a:custGeom>
              <a:avLst/>
              <a:gdLst/>
              <a:ahLst/>
              <a:cxnLst/>
              <a:rect l="l" t="t" r="r" b="b"/>
              <a:pathLst>
                <a:path w="9195" h="18181" extrusionOk="0">
                  <a:moveTo>
                    <a:pt x="669" y="0"/>
                  </a:moveTo>
                  <a:cubicBezTo>
                    <a:pt x="319" y="0"/>
                    <a:pt x="0" y="413"/>
                    <a:pt x="261" y="761"/>
                  </a:cubicBezTo>
                  <a:cubicBezTo>
                    <a:pt x="1495" y="2170"/>
                    <a:pt x="2552" y="3815"/>
                    <a:pt x="3492" y="5401"/>
                  </a:cubicBezTo>
                  <a:cubicBezTo>
                    <a:pt x="5724" y="9277"/>
                    <a:pt x="7368" y="13447"/>
                    <a:pt x="8249" y="17794"/>
                  </a:cubicBezTo>
                  <a:cubicBezTo>
                    <a:pt x="8302" y="18059"/>
                    <a:pt x="8510" y="18180"/>
                    <a:pt x="8712" y="18180"/>
                  </a:cubicBezTo>
                  <a:cubicBezTo>
                    <a:pt x="8958" y="18180"/>
                    <a:pt x="9195" y="17999"/>
                    <a:pt x="9130" y="17676"/>
                  </a:cubicBezTo>
                  <a:cubicBezTo>
                    <a:pt x="8249" y="13213"/>
                    <a:pt x="6605" y="8925"/>
                    <a:pt x="4314" y="5048"/>
                  </a:cubicBezTo>
                  <a:cubicBezTo>
                    <a:pt x="3374" y="3345"/>
                    <a:pt x="2317" y="1642"/>
                    <a:pt x="1025" y="173"/>
                  </a:cubicBezTo>
                  <a:cubicBezTo>
                    <a:pt x="918" y="51"/>
                    <a:pt x="79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26"/>
          <p:cNvSpPr/>
          <p:nvPr/>
        </p:nvSpPr>
        <p:spPr>
          <a:xfrm>
            <a:off x="559475" y="376597"/>
            <a:ext cx="307500" cy="3075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a:off x="8277025" y="376597"/>
            <a:ext cx="307500" cy="3075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a:off x="559475" y="4454822"/>
            <a:ext cx="307500" cy="3075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a:off x="8277025" y="4454822"/>
            <a:ext cx="307500" cy="3075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TITLE_AND_BODY_1_1_1_1_1_1_1">
    <p:spTree>
      <p:nvGrpSpPr>
        <p:cNvPr id="1" name="Shape 27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0350"/>
            <a:ext cx="7717500" cy="487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gn="ctr">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gn="ctr">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gn="ctr">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gn="ctr">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gn="ctr">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gn="ctr">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gn="ctr">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gn="ctr">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71" r:id="rId3"/>
    <p:sldLayoutId id="2147483672" r:id="rId4"/>
    <p:sldLayoutId id="214748367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C74B3"/>
        </a:solidFill>
        <a:effectLst/>
      </p:bgPr>
    </p:bg>
    <p:spTree>
      <p:nvGrpSpPr>
        <p:cNvPr id="1" name="Shape 283"/>
        <p:cNvGrpSpPr/>
        <p:nvPr/>
      </p:nvGrpSpPr>
      <p:grpSpPr>
        <a:xfrm>
          <a:off x="0" y="0"/>
          <a:ext cx="0" cy="0"/>
          <a:chOff x="0" y="0"/>
          <a:chExt cx="0" cy="0"/>
        </a:xfrm>
      </p:grpSpPr>
      <p:grpSp>
        <p:nvGrpSpPr>
          <p:cNvPr id="284" name="Google Shape;284;p31"/>
          <p:cNvGrpSpPr/>
          <p:nvPr/>
        </p:nvGrpSpPr>
        <p:grpSpPr>
          <a:xfrm>
            <a:off x="839815" y="742693"/>
            <a:ext cx="8149801" cy="3962453"/>
            <a:chOff x="839815" y="742693"/>
            <a:chExt cx="8149801" cy="3962453"/>
          </a:xfrm>
        </p:grpSpPr>
        <p:sp>
          <p:nvSpPr>
            <p:cNvPr id="285" name="Google Shape;285;p31"/>
            <p:cNvSpPr/>
            <p:nvPr/>
          </p:nvSpPr>
          <p:spPr>
            <a:xfrm>
              <a:off x="4295420" y="4562580"/>
              <a:ext cx="4429743" cy="104615"/>
            </a:xfrm>
            <a:prstGeom prst="ellipse">
              <a:avLst/>
            </a:prstGeom>
            <a:solidFill>
              <a:srgbClr val="000000">
                <a:alpha val="7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3909844" y="1388968"/>
              <a:ext cx="4940352" cy="3226047"/>
            </a:xfrm>
            <a:custGeom>
              <a:avLst/>
              <a:gdLst/>
              <a:ahLst/>
              <a:cxnLst/>
              <a:rect l="l" t="t" r="r" b="b"/>
              <a:pathLst>
                <a:path w="316740" h="206831" extrusionOk="0">
                  <a:moveTo>
                    <a:pt x="243314" y="0"/>
                  </a:moveTo>
                  <a:cubicBezTo>
                    <a:pt x="217294" y="0"/>
                    <a:pt x="186707" y="19129"/>
                    <a:pt x="155743" y="51618"/>
                  </a:cubicBezTo>
                  <a:cubicBezTo>
                    <a:pt x="105173" y="104735"/>
                    <a:pt x="68612" y="89559"/>
                    <a:pt x="34280" y="126651"/>
                  </a:cubicBezTo>
                  <a:cubicBezTo>
                    <a:pt x="0" y="163743"/>
                    <a:pt x="44627" y="206831"/>
                    <a:pt x="44627" y="206831"/>
                  </a:cubicBezTo>
                  <a:lnTo>
                    <a:pt x="260651" y="206831"/>
                  </a:lnTo>
                  <a:cubicBezTo>
                    <a:pt x="316740" y="170482"/>
                    <a:pt x="316580" y="68121"/>
                    <a:pt x="286281" y="24609"/>
                  </a:cubicBezTo>
                  <a:cubicBezTo>
                    <a:pt x="274514" y="7711"/>
                    <a:pt x="259835" y="0"/>
                    <a:pt x="243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31"/>
            <p:cNvGrpSpPr/>
            <p:nvPr/>
          </p:nvGrpSpPr>
          <p:grpSpPr>
            <a:xfrm rot="472908">
              <a:off x="7744630" y="3329653"/>
              <a:ext cx="1161198" cy="1302027"/>
              <a:chOff x="4326150" y="1139100"/>
              <a:chExt cx="1903050" cy="2133850"/>
            </a:xfrm>
          </p:grpSpPr>
          <p:sp>
            <p:nvSpPr>
              <p:cNvPr id="288" name="Google Shape;288;p31"/>
              <p:cNvSpPr/>
              <p:nvPr/>
            </p:nvSpPr>
            <p:spPr>
              <a:xfrm>
                <a:off x="5621275" y="1278950"/>
                <a:ext cx="607925" cy="380350"/>
              </a:xfrm>
              <a:custGeom>
                <a:avLst/>
                <a:gdLst/>
                <a:ahLst/>
                <a:cxnLst/>
                <a:rect l="l" t="t" r="r" b="b"/>
                <a:pathLst>
                  <a:path w="24317" h="15214" extrusionOk="0">
                    <a:moveTo>
                      <a:pt x="21248" y="0"/>
                    </a:moveTo>
                    <a:cubicBezTo>
                      <a:pt x="15950" y="0"/>
                      <a:pt x="5159" y="1760"/>
                      <a:pt x="0" y="15199"/>
                    </a:cubicBezTo>
                    <a:cubicBezTo>
                      <a:pt x="0" y="15199"/>
                      <a:pt x="204" y="15214"/>
                      <a:pt x="580" y="15214"/>
                    </a:cubicBezTo>
                    <a:cubicBezTo>
                      <a:pt x="3426" y="15214"/>
                      <a:pt x="16118" y="14388"/>
                      <a:pt x="24317" y="222"/>
                    </a:cubicBezTo>
                    <a:cubicBezTo>
                      <a:pt x="24317" y="222"/>
                      <a:pt x="23128" y="0"/>
                      <a:pt x="212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4651275" y="1425250"/>
                <a:ext cx="1320375" cy="1847700"/>
              </a:xfrm>
              <a:custGeom>
                <a:avLst/>
                <a:gdLst/>
                <a:ahLst/>
                <a:cxnLst/>
                <a:rect l="l" t="t" r="r" b="b"/>
                <a:pathLst>
                  <a:path w="52815" h="73908" extrusionOk="0">
                    <a:moveTo>
                      <a:pt x="52084" y="1"/>
                    </a:moveTo>
                    <a:cubicBezTo>
                      <a:pt x="52005" y="1"/>
                      <a:pt x="51922" y="21"/>
                      <a:pt x="51840" y="67"/>
                    </a:cubicBezTo>
                    <a:cubicBezTo>
                      <a:pt x="50665" y="772"/>
                      <a:pt x="49490" y="1418"/>
                      <a:pt x="48315" y="2123"/>
                    </a:cubicBezTo>
                    <a:cubicBezTo>
                      <a:pt x="40034" y="7115"/>
                      <a:pt x="32339" y="13165"/>
                      <a:pt x="25702" y="20155"/>
                    </a:cubicBezTo>
                    <a:cubicBezTo>
                      <a:pt x="20181" y="25852"/>
                      <a:pt x="15423" y="32254"/>
                      <a:pt x="11488" y="39126"/>
                    </a:cubicBezTo>
                    <a:cubicBezTo>
                      <a:pt x="8375" y="44589"/>
                      <a:pt x="5791" y="50286"/>
                      <a:pt x="3794" y="56218"/>
                    </a:cubicBezTo>
                    <a:cubicBezTo>
                      <a:pt x="2443" y="60271"/>
                      <a:pt x="1327" y="64441"/>
                      <a:pt x="622" y="68612"/>
                    </a:cubicBezTo>
                    <a:cubicBezTo>
                      <a:pt x="387" y="70197"/>
                      <a:pt x="93" y="71783"/>
                      <a:pt x="35" y="73369"/>
                    </a:cubicBezTo>
                    <a:cubicBezTo>
                      <a:pt x="1" y="73706"/>
                      <a:pt x="295" y="73908"/>
                      <a:pt x="564" y="73908"/>
                    </a:cubicBezTo>
                    <a:cubicBezTo>
                      <a:pt x="764" y="73908"/>
                      <a:pt x="949" y="73796"/>
                      <a:pt x="974" y="73545"/>
                    </a:cubicBezTo>
                    <a:lnTo>
                      <a:pt x="974" y="73428"/>
                    </a:lnTo>
                    <a:cubicBezTo>
                      <a:pt x="1092" y="72899"/>
                      <a:pt x="1092" y="72194"/>
                      <a:pt x="1151" y="71607"/>
                    </a:cubicBezTo>
                    <a:cubicBezTo>
                      <a:pt x="1268" y="70315"/>
                      <a:pt x="1503" y="68964"/>
                      <a:pt x="1738" y="67672"/>
                    </a:cubicBezTo>
                    <a:cubicBezTo>
                      <a:pt x="2560" y="63267"/>
                      <a:pt x="3735" y="58979"/>
                      <a:pt x="5262" y="54750"/>
                    </a:cubicBezTo>
                    <a:cubicBezTo>
                      <a:pt x="7435" y="48759"/>
                      <a:pt x="10196" y="42944"/>
                      <a:pt x="13544" y="37482"/>
                    </a:cubicBezTo>
                    <a:cubicBezTo>
                      <a:pt x="17714" y="30551"/>
                      <a:pt x="22824" y="24207"/>
                      <a:pt x="28580" y="18569"/>
                    </a:cubicBezTo>
                    <a:cubicBezTo>
                      <a:pt x="35628" y="11579"/>
                      <a:pt x="43734" y="5706"/>
                      <a:pt x="52368" y="831"/>
                    </a:cubicBezTo>
                    <a:cubicBezTo>
                      <a:pt x="52814" y="583"/>
                      <a:pt x="52508" y="1"/>
                      <a:pt x="520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5371650" y="1715550"/>
                <a:ext cx="668125" cy="238000"/>
              </a:xfrm>
              <a:custGeom>
                <a:avLst/>
                <a:gdLst/>
                <a:ahLst/>
                <a:cxnLst/>
                <a:rect l="l" t="t" r="r" b="b"/>
                <a:pathLst>
                  <a:path w="26725" h="9520" extrusionOk="0">
                    <a:moveTo>
                      <a:pt x="15906" y="0"/>
                    </a:moveTo>
                    <a:cubicBezTo>
                      <a:pt x="10841" y="0"/>
                      <a:pt x="4867" y="1741"/>
                      <a:pt x="0" y="8131"/>
                    </a:cubicBezTo>
                    <a:cubicBezTo>
                      <a:pt x="0" y="8131"/>
                      <a:pt x="3652" y="9519"/>
                      <a:pt x="8807" y="9519"/>
                    </a:cubicBezTo>
                    <a:cubicBezTo>
                      <a:pt x="13988" y="9519"/>
                      <a:pt x="20689" y="8117"/>
                      <a:pt x="26725" y="2493"/>
                    </a:cubicBezTo>
                    <a:cubicBezTo>
                      <a:pt x="26725" y="2493"/>
                      <a:pt x="21966" y="0"/>
                      <a:pt x="15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5245725" y="1811575"/>
                <a:ext cx="482325" cy="179400"/>
              </a:xfrm>
              <a:custGeom>
                <a:avLst/>
                <a:gdLst/>
                <a:ahLst/>
                <a:cxnLst/>
                <a:rect l="l" t="t" r="r" b="b"/>
                <a:pathLst>
                  <a:path w="19293" h="7176" extrusionOk="0">
                    <a:moveTo>
                      <a:pt x="18662" y="0"/>
                    </a:moveTo>
                    <a:cubicBezTo>
                      <a:pt x="18644" y="0"/>
                      <a:pt x="18625" y="1"/>
                      <a:pt x="18605" y="3"/>
                    </a:cubicBezTo>
                    <a:cubicBezTo>
                      <a:pt x="16667" y="120"/>
                      <a:pt x="14729" y="531"/>
                      <a:pt x="12849" y="1001"/>
                    </a:cubicBezTo>
                    <a:cubicBezTo>
                      <a:pt x="8444" y="2117"/>
                      <a:pt x="4215" y="3879"/>
                      <a:pt x="397" y="6346"/>
                    </a:cubicBezTo>
                    <a:cubicBezTo>
                      <a:pt x="1" y="6594"/>
                      <a:pt x="315" y="7176"/>
                      <a:pt x="740" y="7176"/>
                    </a:cubicBezTo>
                    <a:cubicBezTo>
                      <a:pt x="819" y="7176"/>
                      <a:pt x="902" y="7156"/>
                      <a:pt x="984" y="7110"/>
                    </a:cubicBezTo>
                    <a:cubicBezTo>
                      <a:pt x="4685" y="4702"/>
                      <a:pt x="8855" y="2940"/>
                      <a:pt x="13143" y="1882"/>
                    </a:cubicBezTo>
                    <a:cubicBezTo>
                      <a:pt x="14963" y="1412"/>
                      <a:pt x="16843" y="1001"/>
                      <a:pt x="18723" y="884"/>
                    </a:cubicBezTo>
                    <a:lnTo>
                      <a:pt x="18723" y="943"/>
                    </a:lnTo>
                    <a:cubicBezTo>
                      <a:pt x="19292" y="886"/>
                      <a:pt x="19254" y="0"/>
                      <a:pt x="18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5305575" y="1139100"/>
                <a:ext cx="497800" cy="565375"/>
              </a:xfrm>
              <a:custGeom>
                <a:avLst/>
                <a:gdLst/>
                <a:ahLst/>
                <a:cxnLst/>
                <a:rect l="l" t="t" r="r" b="b"/>
                <a:pathLst>
                  <a:path w="19912" h="22615" extrusionOk="0">
                    <a:moveTo>
                      <a:pt x="10161" y="1"/>
                    </a:moveTo>
                    <a:lnTo>
                      <a:pt x="10161" y="1"/>
                    </a:lnTo>
                    <a:cubicBezTo>
                      <a:pt x="0" y="12923"/>
                      <a:pt x="6872" y="22614"/>
                      <a:pt x="6872" y="22614"/>
                    </a:cubicBezTo>
                    <a:cubicBezTo>
                      <a:pt x="19911" y="10750"/>
                      <a:pt x="10162" y="1"/>
                      <a:pt x="101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1"/>
              <p:cNvSpPr/>
              <p:nvPr/>
            </p:nvSpPr>
            <p:spPr>
              <a:xfrm>
                <a:off x="5410625" y="1344325"/>
                <a:ext cx="146050" cy="484875"/>
              </a:xfrm>
              <a:custGeom>
                <a:avLst/>
                <a:gdLst/>
                <a:ahLst/>
                <a:cxnLst/>
                <a:rect l="l" t="t" r="r" b="b"/>
                <a:pathLst>
                  <a:path w="5842" h="19395" extrusionOk="0">
                    <a:moveTo>
                      <a:pt x="4843" y="426"/>
                    </a:moveTo>
                    <a:lnTo>
                      <a:pt x="4843" y="485"/>
                    </a:lnTo>
                    <a:cubicBezTo>
                      <a:pt x="4843" y="474"/>
                      <a:pt x="4844" y="463"/>
                      <a:pt x="4844" y="452"/>
                    </a:cubicBezTo>
                    <a:lnTo>
                      <a:pt x="4844" y="452"/>
                    </a:lnTo>
                    <a:cubicBezTo>
                      <a:pt x="4844" y="444"/>
                      <a:pt x="4844" y="435"/>
                      <a:pt x="4843" y="426"/>
                    </a:cubicBezTo>
                    <a:close/>
                    <a:moveTo>
                      <a:pt x="5313" y="0"/>
                    </a:moveTo>
                    <a:cubicBezTo>
                      <a:pt x="5086" y="0"/>
                      <a:pt x="4859" y="151"/>
                      <a:pt x="4844" y="452"/>
                    </a:cubicBezTo>
                    <a:lnTo>
                      <a:pt x="4844" y="452"/>
                    </a:lnTo>
                    <a:cubicBezTo>
                      <a:pt x="4900" y="2324"/>
                      <a:pt x="4666" y="4252"/>
                      <a:pt x="4373" y="6065"/>
                    </a:cubicBezTo>
                    <a:cubicBezTo>
                      <a:pt x="3669" y="10470"/>
                      <a:pt x="2259" y="14757"/>
                      <a:pt x="203" y="18693"/>
                    </a:cubicBezTo>
                    <a:cubicBezTo>
                      <a:pt x="1" y="19058"/>
                      <a:pt x="301" y="19394"/>
                      <a:pt x="604" y="19394"/>
                    </a:cubicBezTo>
                    <a:cubicBezTo>
                      <a:pt x="740" y="19394"/>
                      <a:pt x="876" y="19326"/>
                      <a:pt x="967" y="19163"/>
                    </a:cubicBezTo>
                    <a:cubicBezTo>
                      <a:pt x="3081" y="15169"/>
                      <a:pt x="4550" y="10822"/>
                      <a:pt x="5254" y="6358"/>
                    </a:cubicBezTo>
                    <a:cubicBezTo>
                      <a:pt x="5607" y="4420"/>
                      <a:pt x="5842" y="2423"/>
                      <a:pt x="5783" y="485"/>
                    </a:cubicBezTo>
                    <a:cubicBezTo>
                      <a:pt x="5783" y="162"/>
                      <a:pt x="5548" y="0"/>
                      <a:pt x="5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4989850" y="1368175"/>
                <a:ext cx="516900" cy="615275"/>
              </a:xfrm>
              <a:custGeom>
                <a:avLst/>
                <a:gdLst/>
                <a:ahLst/>
                <a:cxnLst/>
                <a:rect l="l" t="t" r="r" b="b"/>
                <a:pathLst>
                  <a:path w="20676" h="24611" extrusionOk="0">
                    <a:moveTo>
                      <a:pt x="9340" y="1"/>
                    </a:moveTo>
                    <a:lnTo>
                      <a:pt x="9340" y="1"/>
                    </a:lnTo>
                    <a:cubicBezTo>
                      <a:pt x="1" y="13568"/>
                      <a:pt x="8459" y="24611"/>
                      <a:pt x="8459" y="24611"/>
                    </a:cubicBezTo>
                    <a:cubicBezTo>
                      <a:pt x="20676" y="11924"/>
                      <a:pt x="9340" y="1"/>
                      <a:pt x="9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a:off x="5141650" y="1619450"/>
                <a:ext cx="119875" cy="491550"/>
              </a:xfrm>
              <a:custGeom>
                <a:avLst/>
                <a:gdLst/>
                <a:ahLst/>
                <a:cxnLst/>
                <a:rect l="l" t="t" r="r" b="b"/>
                <a:pathLst>
                  <a:path w="4795" h="19662" extrusionOk="0">
                    <a:moveTo>
                      <a:pt x="4122" y="0"/>
                    </a:moveTo>
                    <a:cubicBezTo>
                      <a:pt x="3880" y="0"/>
                      <a:pt x="3649" y="163"/>
                      <a:pt x="3679" y="463"/>
                    </a:cubicBezTo>
                    <a:cubicBezTo>
                      <a:pt x="3796" y="2343"/>
                      <a:pt x="3738" y="4281"/>
                      <a:pt x="3561" y="6161"/>
                    </a:cubicBezTo>
                    <a:cubicBezTo>
                      <a:pt x="3092" y="10566"/>
                      <a:pt x="1976" y="14912"/>
                      <a:pt x="155" y="18965"/>
                    </a:cubicBezTo>
                    <a:cubicBezTo>
                      <a:pt x="0" y="19351"/>
                      <a:pt x="303" y="19661"/>
                      <a:pt x="612" y="19661"/>
                    </a:cubicBezTo>
                    <a:cubicBezTo>
                      <a:pt x="773" y="19661"/>
                      <a:pt x="935" y="19577"/>
                      <a:pt x="1036" y="19376"/>
                    </a:cubicBezTo>
                    <a:cubicBezTo>
                      <a:pt x="2857" y="15265"/>
                      <a:pt x="4031" y="10859"/>
                      <a:pt x="4443" y="6337"/>
                    </a:cubicBezTo>
                    <a:cubicBezTo>
                      <a:pt x="4619" y="4399"/>
                      <a:pt x="4795" y="2402"/>
                      <a:pt x="4619" y="463"/>
                    </a:cubicBezTo>
                    <a:cubicBezTo>
                      <a:pt x="4590" y="148"/>
                      <a:pt x="4351" y="0"/>
                      <a:pt x="4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5123475" y="2050650"/>
                <a:ext cx="606475" cy="240800"/>
              </a:xfrm>
              <a:custGeom>
                <a:avLst/>
                <a:gdLst/>
                <a:ahLst/>
                <a:cxnLst/>
                <a:rect l="l" t="t" r="r" b="b"/>
                <a:pathLst>
                  <a:path w="24259" h="9632" extrusionOk="0">
                    <a:moveTo>
                      <a:pt x="13952" y="0"/>
                    </a:moveTo>
                    <a:cubicBezTo>
                      <a:pt x="9636" y="0"/>
                      <a:pt x="4569" y="1708"/>
                      <a:pt x="1" y="7649"/>
                    </a:cubicBezTo>
                    <a:cubicBezTo>
                      <a:pt x="1" y="7649"/>
                      <a:pt x="3618" y="9632"/>
                      <a:pt x="8856" y="9632"/>
                    </a:cubicBezTo>
                    <a:cubicBezTo>
                      <a:pt x="13244" y="9632"/>
                      <a:pt x="18770" y="8241"/>
                      <a:pt x="24259" y="3127"/>
                    </a:cubicBezTo>
                    <a:cubicBezTo>
                      <a:pt x="24259" y="3127"/>
                      <a:pt x="19792" y="0"/>
                      <a:pt x="13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a:off x="4998100" y="2134600"/>
                <a:ext cx="483250" cy="180050"/>
              </a:xfrm>
              <a:custGeom>
                <a:avLst/>
                <a:gdLst/>
                <a:ahLst/>
                <a:cxnLst/>
                <a:rect l="l" t="t" r="r" b="b"/>
                <a:pathLst>
                  <a:path w="19330" h="7202" extrusionOk="0">
                    <a:moveTo>
                      <a:pt x="18753" y="1"/>
                    </a:moveTo>
                    <a:cubicBezTo>
                      <a:pt x="18736" y="1"/>
                      <a:pt x="18719" y="2"/>
                      <a:pt x="18701" y="4"/>
                    </a:cubicBezTo>
                    <a:cubicBezTo>
                      <a:pt x="16704" y="121"/>
                      <a:pt x="14766" y="532"/>
                      <a:pt x="12886" y="1002"/>
                    </a:cubicBezTo>
                    <a:cubicBezTo>
                      <a:pt x="8481" y="2118"/>
                      <a:pt x="4252" y="3939"/>
                      <a:pt x="434" y="6347"/>
                    </a:cubicBezTo>
                    <a:cubicBezTo>
                      <a:pt x="1" y="6636"/>
                      <a:pt x="318" y="7201"/>
                      <a:pt x="705" y="7201"/>
                    </a:cubicBezTo>
                    <a:cubicBezTo>
                      <a:pt x="790" y="7201"/>
                      <a:pt x="878" y="7174"/>
                      <a:pt x="963" y="7111"/>
                    </a:cubicBezTo>
                    <a:cubicBezTo>
                      <a:pt x="4722" y="4702"/>
                      <a:pt x="8892" y="2999"/>
                      <a:pt x="13180" y="1883"/>
                    </a:cubicBezTo>
                    <a:cubicBezTo>
                      <a:pt x="15001" y="1472"/>
                      <a:pt x="16880" y="1061"/>
                      <a:pt x="18760" y="943"/>
                    </a:cubicBezTo>
                    <a:cubicBezTo>
                      <a:pt x="19330" y="886"/>
                      <a:pt x="19292" y="1"/>
                      <a:pt x="18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4684425" y="1570825"/>
                <a:ext cx="531575" cy="687225"/>
              </a:xfrm>
              <a:custGeom>
                <a:avLst/>
                <a:gdLst/>
                <a:ahLst/>
                <a:cxnLst/>
                <a:rect l="l" t="t" r="r" b="b"/>
                <a:pathLst>
                  <a:path w="21263" h="27489" extrusionOk="0">
                    <a:moveTo>
                      <a:pt x="6227" y="0"/>
                    </a:moveTo>
                    <a:lnTo>
                      <a:pt x="6227" y="0"/>
                    </a:lnTo>
                    <a:cubicBezTo>
                      <a:pt x="1" y="15213"/>
                      <a:pt x="11924" y="27488"/>
                      <a:pt x="11924" y="27488"/>
                    </a:cubicBezTo>
                    <a:cubicBezTo>
                      <a:pt x="21263" y="12511"/>
                      <a:pt x="6227" y="1"/>
                      <a:pt x="6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4937300" y="1892700"/>
                <a:ext cx="65800" cy="498675"/>
              </a:xfrm>
              <a:custGeom>
                <a:avLst/>
                <a:gdLst/>
                <a:ahLst/>
                <a:cxnLst/>
                <a:rect l="l" t="t" r="r" b="b"/>
                <a:pathLst>
                  <a:path w="2632" h="19947" extrusionOk="0">
                    <a:moveTo>
                      <a:pt x="582" y="0"/>
                    </a:moveTo>
                    <a:cubicBezTo>
                      <a:pt x="292" y="0"/>
                      <a:pt x="1" y="225"/>
                      <a:pt x="106" y="576"/>
                    </a:cubicBezTo>
                    <a:cubicBezTo>
                      <a:pt x="693" y="2338"/>
                      <a:pt x="987" y="4276"/>
                      <a:pt x="1163" y="6097"/>
                    </a:cubicBezTo>
                    <a:cubicBezTo>
                      <a:pt x="1692" y="10561"/>
                      <a:pt x="1515" y="15025"/>
                      <a:pt x="576" y="19371"/>
                    </a:cubicBezTo>
                    <a:cubicBezTo>
                      <a:pt x="506" y="19721"/>
                      <a:pt x="791" y="19946"/>
                      <a:pt x="1069" y="19946"/>
                    </a:cubicBezTo>
                    <a:cubicBezTo>
                      <a:pt x="1258" y="19946"/>
                      <a:pt x="1444" y="19843"/>
                      <a:pt x="1515" y="19606"/>
                    </a:cubicBezTo>
                    <a:cubicBezTo>
                      <a:pt x="2455" y="15201"/>
                      <a:pt x="2631" y="10619"/>
                      <a:pt x="2103" y="6097"/>
                    </a:cubicBezTo>
                    <a:cubicBezTo>
                      <a:pt x="1927" y="4158"/>
                      <a:pt x="1574" y="2161"/>
                      <a:pt x="1046" y="341"/>
                    </a:cubicBezTo>
                    <a:cubicBezTo>
                      <a:pt x="974" y="103"/>
                      <a:pt x="779"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a:off x="4500875" y="1940850"/>
                <a:ext cx="431725" cy="547725"/>
              </a:xfrm>
              <a:custGeom>
                <a:avLst/>
                <a:gdLst/>
                <a:ahLst/>
                <a:cxnLst/>
                <a:rect l="l" t="t" r="r" b="b"/>
                <a:pathLst>
                  <a:path w="17269" h="21909" extrusionOk="0">
                    <a:moveTo>
                      <a:pt x="1528" y="0"/>
                    </a:moveTo>
                    <a:lnTo>
                      <a:pt x="1528" y="0"/>
                    </a:lnTo>
                    <a:cubicBezTo>
                      <a:pt x="1" y="16388"/>
                      <a:pt x="12746" y="21909"/>
                      <a:pt x="12746" y="21909"/>
                    </a:cubicBezTo>
                    <a:cubicBezTo>
                      <a:pt x="17269" y="4817"/>
                      <a:pt x="1529" y="1"/>
                      <a:pt x="15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4670825" y="2147475"/>
                <a:ext cx="178850" cy="474750"/>
              </a:xfrm>
              <a:custGeom>
                <a:avLst/>
                <a:gdLst/>
                <a:ahLst/>
                <a:cxnLst/>
                <a:rect l="l" t="t" r="r" b="b"/>
                <a:pathLst>
                  <a:path w="7154" h="18990" extrusionOk="0">
                    <a:moveTo>
                      <a:pt x="643" y="0"/>
                    </a:moveTo>
                    <a:cubicBezTo>
                      <a:pt x="314" y="0"/>
                      <a:pt x="1" y="346"/>
                      <a:pt x="251" y="722"/>
                    </a:cubicBezTo>
                    <a:cubicBezTo>
                      <a:pt x="1250" y="2249"/>
                      <a:pt x="2131" y="4011"/>
                      <a:pt x="2894" y="5715"/>
                    </a:cubicBezTo>
                    <a:cubicBezTo>
                      <a:pt x="4656" y="9767"/>
                      <a:pt x="5831" y="14114"/>
                      <a:pt x="6183" y="18578"/>
                    </a:cubicBezTo>
                    <a:cubicBezTo>
                      <a:pt x="6211" y="18857"/>
                      <a:pt x="6438" y="18990"/>
                      <a:pt x="6662" y="18990"/>
                    </a:cubicBezTo>
                    <a:cubicBezTo>
                      <a:pt x="6910" y="18990"/>
                      <a:pt x="7154" y="18827"/>
                      <a:pt x="7123" y="18519"/>
                    </a:cubicBezTo>
                    <a:cubicBezTo>
                      <a:pt x="6771" y="13996"/>
                      <a:pt x="5596" y="9591"/>
                      <a:pt x="3775" y="5421"/>
                    </a:cubicBezTo>
                    <a:cubicBezTo>
                      <a:pt x="3012" y="3659"/>
                      <a:pt x="2131" y="1838"/>
                      <a:pt x="1015" y="193"/>
                    </a:cubicBezTo>
                    <a:cubicBezTo>
                      <a:pt x="913" y="58"/>
                      <a:pt x="776"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4882675" y="2405850"/>
                <a:ext cx="572700" cy="279275"/>
              </a:xfrm>
              <a:custGeom>
                <a:avLst/>
                <a:gdLst/>
                <a:ahLst/>
                <a:cxnLst/>
                <a:rect l="l" t="t" r="r" b="b"/>
                <a:pathLst>
                  <a:path w="22908" h="11171" extrusionOk="0">
                    <a:moveTo>
                      <a:pt x="15523" y="0"/>
                    </a:moveTo>
                    <a:cubicBezTo>
                      <a:pt x="10590" y="0"/>
                      <a:pt x="4250" y="1970"/>
                      <a:pt x="0" y="10533"/>
                    </a:cubicBezTo>
                    <a:cubicBezTo>
                      <a:pt x="0" y="10533"/>
                      <a:pt x="1991" y="11170"/>
                      <a:pt x="4994" y="11170"/>
                    </a:cubicBezTo>
                    <a:cubicBezTo>
                      <a:pt x="9728" y="11170"/>
                      <a:pt x="16977" y="9587"/>
                      <a:pt x="22907" y="1429"/>
                    </a:cubicBezTo>
                    <a:cubicBezTo>
                      <a:pt x="22907" y="1429"/>
                      <a:pt x="19725" y="0"/>
                      <a:pt x="15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4771925" y="2497100"/>
                <a:ext cx="444650" cy="263500"/>
              </a:xfrm>
              <a:custGeom>
                <a:avLst/>
                <a:gdLst/>
                <a:ahLst/>
                <a:cxnLst/>
                <a:rect l="l" t="t" r="r" b="b"/>
                <a:pathLst>
                  <a:path w="17786" h="10540" extrusionOk="0">
                    <a:moveTo>
                      <a:pt x="17105" y="1"/>
                    </a:moveTo>
                    <a:cubicBezTo>
                      <a:pt x="17071" y="1"/>
                      <a:pt x="17036" y="4"/>
                      <a:pt x="17000" y="11"/>
                    </a:cubicBezTo>
                    <a:cubicBezTo>
                      <a:pt x="15120" y="540"/>
                      <a:pt x="13240" y="1303"/>
                      <a:pt x="11478" y="2126"/>
                    </a:cubicBezTo>
                    <a:cubicBezTo>
                      <a:pt x="7367" y="4064"/>
                      <a:pt x="3608" y="6590"/>
                      <a:pt x="319" y="9761"/>
                    </a:cubicBezTo>
                    <a:cubicBezTo>
                      <a:pt x="0" y="10080"/>
                      <a:pt x="316" y="10539"/>
                      <a:pt x="693" y="10539"/>
                    </a:cubicBezTo>
                    <a:cubicBezTo>
                      <a:pt x="802" y="10539"/>
                      <a:pt x="917" y="10500"/>
                      <a:pt x="1023" y="10408"/>
                    </a:cubicBezTo>
                    <a:cubicBezTo>
                      <a:pt x="4195" y="7295"/>
                      <a:pt x="7954" y="4828"/>
                      <a:pt x="11948" y="2948"/>
                    </a:cubicBezTo>
                    <a:cubicBezTo>
                      <a:pt x="13652" y="2126"/>
                      <a:pt x="15414" y="1362"/>
                      <a:pt x="17235" y="951"/>
                    </a:cubicBezTo>
                    <a:cubicBezTo>
                      <a:pt x="17785" y="786"/>
                      <a:pt x="17613" y="1"/>
                      <a:pt x="17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a:off x="4326150" y="2393125"/>
                <a:ext cx="403825" cy="512475"/>
              </a:xfrm>
              <a:custGeom>
                <a:avLst/>
                <a:gdLst/>
                <a:ahLst/>
                <a:cxnLst/>
                <a:rect l="l" t="t" r="r" b="b"/>
                <a:pathLst>
                  <a:path w="16153" h="20499" extrusionOk="0">
                    <a:moveTo>
                      <a:pt x="0" y="0"/>
                    </a:moveTo>
                    <a:cubicBezTo>
                      <a:pt x="353" y="16446"/>
                      <a:pt x="13627" y="20499"/>
                      <a:pt x="13627" y="20499"/>
                    </a:cubicBezTo>
                    <a:cubicBezTo>
                      <a:pt x="16152" y="3055"/>
                      <a:pt x="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a:off x="4481150" y="2582625"/>
                <a:ext cx="229875" cy="454525"/>
              </a:xfrm>
              <a:custGeom>
                <a:avLst/>
                <a:gdLst/>
                <a:ahLst/>
                <a:cxnLst/>
                <a:rect l="l" t="t" r="r" b="b"/>
                <a:pathLst>
                  <a:path w="9195" h="18181" extrusionOk="0">
                    <a:moveTo>
                      <a:pt x="669" y="0"/>
                    </a:moveTo>
                    <a:cubicBezTo>
                      <a:pt x="319" y="0"/>
                      <a:pt x="0" y="413"/>
                      <a:pt x="261" y="761"/>
                    </a:cubicBezTo>
                    <a:cubicBezTo>
                      <a:pt x="1495" y="2170"/>
                      <a:pt x="2552" y="3815"/>
                      <a:pt x="3492" y="5401"/>
                    </a:cubicBezTo>
                    <a:cubicBezTo>
                      <a:pt x="5724" y="9277"/>
                      <a:pt x="7368" y="13447"/>
                      <a:pt x="8249" y="17794"/>
                    </a:cubicBezTo>
                    <a:cubicBezTo>
                      <a:pt x="8302" y="18059"/>
                      <a:pt x="8510" y="18180"/>
                      <a:pt x="8712" y="18180"/>
                    </a:cubicBezTo>
                    <a:cubicBezTo>
                      <a:pt x="8958" y="18180"/>
                      <a:pt x="9195" y="17999"/>
                      <a:pt x="9130" y="17676"/>
                    </a:cubicBezTo>
                    <a:cubicBezTo>
                      <a:pt x="8249" y="13213"/>
                      <a:pt x="6605" y="8925"/>
                      <a:pt x="4314" y="5048"/>
                    </a:cubicBezTo>
                    <a:cubicBezTo>
                      <a:pt x="3374" y="3345"/>
                      <a:pt x="2317" y="1642"/>
                      <a:pt x="1025" y="173"/>
                    </a:cubicBezTo>
                    <a:cubicBezTo>
                      <a:pt x="918" y="51"/>
                      <a:pt x="79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31"/>
            <p:cNvGrpSpPr/>
            <p:nvPr/>
          </p:nvGrpSpPr>
          <p:grpSpPr>
            <a:xfrm>
              <a:off x="6319575" y="902761"/>
              <a:ext cx="2203715" cy="1760283"/>
              <a:chOff x="6441030" y="815970"/>
              <a:chExt cx="2250279" cy="1797305"/>
            </a:xfrm>
          </p:grpSpPr>
          <p:sp>
            <p:nvSpPr>
              <p:cNvPr id="307" name="Google Shape;307;p31"/>
              <p:cNvSpPr/>
              <p:nvPr/>
            </p:nvSpPr>
            <p:spPr>
              <a:xfrm>
                <a:off x="7185441" y="1108460"/>
                <a:ext cx="1505868" cy="1504816"/>
              </a:xfrm>
              <a:custGeom>
                <a:avLst/>
                <a:gdLst/>
                <a:ahLst/>
                <a:cxnLst/>
                <a:rect l="l" t="t" r="r" b="b"/>
                <a:pathLst>
                  <a:path w="125935" h="125847" extrusionOk="0">
                    <a:moveTo>
                      <a:pt x="63011" y="36994"/>
                    </a:moveTo>
                    <a:cubicBezTo>
                      <a:pt x="77272" y="36994"/>
                      <a:pt x="88941" y="48576"/>
                      <a:pt x="88941" y="62924"/>
                    </a:cubicBezTo>
                    <a:cubicBezTo>
                      <a:pt x="88941" y="77271"/>
                      <a:pt x="77272" y="88854"/>
                      <a:pt x="63011" y="88854"/>
                    </a:cubicBezTo>
                    <a:cubicBezTo>
                      <a:pt x="48663" y="88854"/>
                      <a:pt x="37080" y="77271"/>
                      <a:pt x="37080" y="62924"/>
                    </a:cubicBezTo>
                    <a:cubicBezTo>
                      <a:pt x="37080" y="48576"/>
                      <a:pt x="48663" y="36994"/>
                      <a:pt x="63011" y="36994"/>
                    </a:cubicBezTo>
                    <a:close/>
                    <a:moveTo>
                      <a:pt x="58948" y="0"/>
                    </a:moveTo>
                    <a:cubicBezTo>
                      <a:pt x="58084" y="0"/>
                      <a:pt x="57219" y="692"/>
                      <a:pt x="57047" y="1556"/>
                    </a:cubicBezTo>
                    <a:lnTo>
                      <a:pt x="55664" y="9248"/>
                    </a:lnTo>
                    <a:cubicBezTo>
                      <a:pt x="46156" y="10545"/>
                      <a:pt x="37426" y="14262"/>
                      <a:pt x="30166" y="19880"/>
                    </a:cubicBezTo>
                    <a:lnTo>
                      <a:pt x="23683" y="15385"/>
                    </a:lnTo>
                    <a:cubicBezTo>
                      <a:pt x="23377" y="15156"/>
                      <a:pt x="22986" y="15045"/>
                      <a:pt x="22594" y="15045"/>
                    </a:cubicBezTo>
                    <a:cubicBezTo>
                      <a:pt x="22099" y="15045"/>
                      <a:pt x="21600" y="15221"/>
                      <a:pt x="21263" y="15558"/>
                    </a:cubicBezTo>
                    <a:lnTo>
                      <a:pt x="15645" y="21263"/>
                    </a:lnTo>
                    <a:cubicBezTo>
                      <a:pt x="15040" y="21868"/>
                      <a:pt x="14953" y="22991"/>
                      <a:pt x="15386" y="23683"/>
                    </a:cubicBezTo>
                    <a:lnTo>
                      <a:pt x="19880" y="30165"/>
                    </a:lnTo>
                    <a:cubicBezTo>
                      <a:pt x="14348" y="37426"/>
                      <a:pt x="10545" y="46155"/>
                      <a:pt x="9335" y="55663"/>
                    </a:cubicBezTo>
                    <a:lnTo>
                      <a:pt x="1643" y="57046"/>
                    </a:lnTo>
                    <a:cubicBezTo>
                      <a:pt x="778" y="57219"/>
                      <a:pt x="0" y="58083"/>
                      <a:pt x="0" y="58948"/>
                    </a:cubicBezTo>
                    <a:lnTo>
                      <a:pt x="0" y="66899"/>
                    </a:lnTo>
                    <a:cubicBezTo>
                      <a:pt x="0" y="67764"/>
                      <a:pt x="778" y="68628"/>
                      <a:pt x="1643" y="68801"/>
                    </a:cubicBezTo>
                    <a:lnTo>
                      <a:pt x="9335" y="70184"/>
                    </a:lnTo>
                    <a:cubicBezTo>
                      <a:pt x="10545" y="79692"/>
                      <a:pt x="14348" y="88421"/>
                      <a:pt x="19880" y="95682"/>
                    </a:cubicBezTo>
                    <a:lnTo>
                      <a:pt x="15386" y="102164"/>
                    </a:lnTo>
                    <a:cubicBezTo>
                      <a:pt x="14953" y="102856"/>
                      <a:pt x="15040" y="103979"/>
                      <a:pt x="15645" y="104584"/>
                    </a:cubicBezTo>
                    <a:lnTo>
                      <a:pt x="21263" y="110289"/>
                    </a:lnTo>
                    <a:cubicBezTo>
                      <a:pt x="21600" y="110626"/>
                      <a:pt x="22099" y="110802"/>
                      <a:pt x="22594" y="110802"/>
                    </a:cubicBezTo>
                    <a:cubicBezTo>
                      <a:pt x="22986" y="110802"/>
                      <a:pt x="23377" y="110691"/>
                      <a:pt x="23683" y="110462"/>
                    </a:cubicBezTo>
                    <a:lnTo>
                      <a:pt x="30166" y="105967"/>
                    </a:lnTo>
                    <a:cubicBezTo>
                      <a:pt x="37426" y="111585"/>
                      <a:pt x="46156" y="115302"/>
                      <a:pt x="55664" y="116599"/>
                    </a:cubicBezTo>
                    <a:lnTo>
                      <a:pt x="57047" y="124291"/>
                    </a:lnTo>
                    <a:cubicBezTo>
                      <a:pt x="57219" y="125156"/>
                      <a:pt x="58084" y="125847"/>
                      <a:pt x="58948" y="125847"/>
                    </a:cubicBezTo>
                    <a:lnTo>
                      <a:pt x="66986" y="125847"/>
                    </a:lnTo>
                    <a:cubicBezTo>
                      <a:pt x="67851" y="125847"/>
                      <a:pt x="68715" y="125156"/>
                      <a:pt x="68888" y="124291"/>
                    </a:cubicBezTo>
                    <a:lnTo>
                      <a:pt x="70271" y="116599"/>
                    </a:lnTo>
                    <a:cubicBezTo>
                      <a:pt x="79779" y="115302"/>
                      <a:pt x="88508" y="111585"/>
                      <a:pt x="95769" y="105967"/>
                    </a:cubicBezTo>
                    <a:lnTo>
                      <a:pt x="102251" y="110462"/>
                    </a:lnTo>
                    <a:cubicBezTo>
                      <a:pt x="102557" y="110691"/>
                      <a:pt x="102948" y="110802"/>
                      <a:pt x="103341" y="110802"/>
                    </a:cubicBezTo>
                    <a:cubicBezTo>
                      <a:pt x="103836" y="110802"/>
                      <a:pt x="104334" y="110626"/>
                      <a:pt x="104672" y="110289"/>
                    </a:cubicBezTo>
                    <a:lnTo>
                      <a:pt x="110290" y="104584"/>
                    </a:lnTo>
                    <a:cubicBezTo>
                      <a:pt x="110895" y="103979"/>
                      <a:pt x="111068" y="102856"/>
                      <a:pt x="110549" y="102164"/>
                    </a:cubicBezTo>
                    <a:lnTo>
                      <a:pt x="106055" y="95682"/>
                    </a:lnTo>
                    <a:cubicBezTo>
                      <a:pt x="111586" y="88421"/>
                      <a:pt x="115389" y="79692"/>
                      <a:pt x="116599" y="70184"/>
                    </a:cubicBezTo>
                    <a:lnTo>
                      <a:pt x="124292" y="68801"/>
                    </a:lnTo>
                    <a:cubicBezTo>
                      <a:pt x="125243" y="68628"/>
                      <a:pt x="125934" y="67764"/>
                      <a:pt x="125934" y="66899"/>
                    </a:cubicBezTo>
                    <a:lnTo>
                      <a:pt x="125934" y="58948"/>
                    </a:lnTo>
                    <a:cubicBezTo>
                      <a:pt x="125934" y="58083"/>
                      <a:pt x="125243" y="57219"/>
                      <a:pt x="124292" y="57046"/>
                    </a:cubicBezTo>
                    <a:lnTo>
                      <a:pt x="116599" y="55663"/>
                    </a:lnTo>
                    <a:cubicBezTo>
                      <a:pt x="115389" y="46155"/>
                      <a:pt x="111586" y="37426"/>
                      <a:pt x="106055" y="30165"/>
                    </a:cubicBezTo>
                    <a:lnTo>
                      <a:pt x="110549" y="23683"/>
                    </a:lnTo>
                    <a:cubicBezTo>
                      <a:pt x="111068" y="22991"/>
                      <a:pt x="110895" y="21868"/>
                      <a:pt x="110290" y="21263"/>
                    </a:cubicBezTo>
                    <a:lnTo>
                      <a:pt x="104672" y="15558"/>
                    </a:lnTo>
                    <a:cubicBezTo>
                      <a:pt x="104334" y="15221"/>
                      <a:pt x="103836" y="15045"/>
                      <a:pt x="103341" y="15045"/>
                    </a:cubicBezTo>
                    <a:cubicBezTo>
                      <a:pt x="102948" y="15045"/>
                      <a:pt x="102557" y="15156"/>
                      <a:pt x="102251" y="15385"/>
                    </a:cubicBezTo>
                    <a:lnTo>
                      <a:pt x="95769" y="19880"/>
                    </a:lnTo>
                    <a:cubicBezTo>
                      <a:pt x="88508" y="14262"/>
                      <a:pt x="79779" y="10545"/>
                      <a:pt x="70271" y="9248"/>
                    </a:cubicBezTo>
                    <a:lnTo>
                      <a:pt x="68888" y="1556"/>
                    </a:lnTo>
                    <a:cubicBezTo>
                      <a:pt x="68715" y="692"/>
                      <a:pt x="67851" y="0"/>
                      <a:pt x="669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p:nvPr/>
            </p:nvSpPr>
            <p:spPr>
              <a:xfrm>
                <a:off x="7525476" y="1447455"/>
                <a:ext cx="826837" cy="826825"/>
              </a:xfrm>
              <a:custGeom>
                <a:avLst/>
                <a:gdLst/>
                <a:ahLst/>
                <a:cxnLst/>
                <a:rect l="l" t="t" r="r" b="b"/>
                <a:pathLst>
                  <a:path w="69148" h="69147" extrusionOk="0">
                    <a:moveTo>
                      <a:pt x="34574" y="10459"/>
                    </a:moveTo>
                    <a:cubicBezTo>
                      <a:pt x="47884" y="10459"/>
                      <a:pt x="58689" y="21263"/>
                      <a:pt x="58689" y="34574"/>
                    </a:cubicBezTo>
                    <a:cubicBezTo>
                      <a:pt x="58689" y="47884"/>
                      <a:pt x="47884" y="58688"/>
                      <a:pt x="34574" y="58688"/>
                    </a:cubicBezTo>
                    <a:cubicBezTo>
                      <a:pt x="21263" y="58688"/>
                      <a:pt x="10459" y="47884"/>
                      <a:pt x="10459" y="34574"/>
                    </a:cubicBezTo>
                    <a:cubicBezTo>
                      <a:pt x="10459" y="21263"/>
                      <a:pt x="21263" y="10459"/>
                      <a:pt x="34574" y="10459"/>
                    </a:cubicBezTo>
                    <a:close/>
                    <a:moveTo>
                      <a:pt x="34574" y="0"/>
                    </a:moveTo>
                    <a:cubicBezTo>
                      <a:pt x="15472" y="0"/>
                      <a:pt x="0" y="15472"/>
                      <a:pt x="0" y="34574"/>
                    </a:cubicBezTo>
                    <a:cubicBezTo>
                      <a:pt x="0" y="53675"/>
                      <a:pt x="15472" y="69147"/>
                      <a:pt x="34574" y="69147"/>
                    </a:cubicBezTo>
                    <a:cubicBezTo>
                      <a:pt x="53675" y="69147"/>
                      <a:pt x="69147" y="53675"/>
                      <a:pt x="69147" y="34574"/>
                    </a:cubicBezTo>
                    <a:cubicBezTo>
                      <a:pt x="69147" y="15472"/>
                      <a:pt x="53675" y="0"/>
                      <a:pt x="345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6441030" y="815970"/>
                <a:ext cx="796872" cy="796860"/>
              </a:xfrm>
              <a:custGeom>
                <a:avLst/>
                <a:gdLst/>
                <a:ahLst/>
                <a:cxnLst/>
                <a:rect l="l" t="t" r="r" b="b"/>
                <a:pathLst>
                  <a:path w="66642" h="66641" extrusionOk="0">
                    <a:moveTo>
                      <a:pt x="33364" y="19534"/>
                    </a:moveTo>
                    <a:cubicBezTo>
                      <a:pt x="40884" y="19534"/>
                      <a:pt x="47107" y="25757"/>
                      <a:pt x="47107" y="33277"/>
                    </a:cubicBezTo>
                    <a:cubicBezTo>
                      <a:pt x="47107" y="40883"/>
                      <a:pt x="40884" y="47020"/>
                      <a:pt x="33364" y="47020"/>
                    </a:cubicBezTo>
                    <a:cubicBezTo>
                      <a:pt x="25758" y="47020"/>
                      <a:pt x="19621" y="40883"/>
                      <a:pt x="19621" y="33277"/>
                    </a:cubicBezTo>
                    <a:cubicBezTo>
                      <a:pt x="19621" y="25671"/>
                      <a:pt x="25758" y="19534"/>
                      <a:pt x="33364" y="19534"/>
                    </a:cubicBezTo>
                    <a:close/>
                    <a:moveTo>
                      <a:pt x="31204" y="0"/>
                    </a:moveTo>
                    <a:cubicBezTo>
                      <a:pt x="30771" y="0"/>
                      <a:pt x="30339" y="432"/>
                      <a:pt x="30253" y="864"/>
                    </a:cubicBezTo>
                    <a:lnTo>
                      <a:pt x="29475" y="4927"/>
                    </a:lnTo>
                    <a:cubicBezTo>
                      <a:pt x="24462" y="5618"/>
                      <a:pt x="19794" y="7606"/>
                      <a:pt x="15991" y="10545"/>
                    </a:cubicBezTo>
                    <a:lnTo>
                      <a:pt x="12534" y="8125"/>
                    </a:lnTo>
                    <a:cubicBezTo>
                      <a:pt x="12397" y="8022"/>
                      <a:pt x="12221" y="7974"/>
                      <a:pt x="12041" y="7974"/>
                    </a:cubicBezTo>
                    <a:cubicBezTo>
                      <a:pt x="11765" y="7974"/>
                      <a:pt x="11481" y="8088"/>
                      <a:pt x="11324" y="8298"/>
                    </a:cubicBezTo>
                    <a:lnTo>
                      <a:pt x="8299" y="11236"/>
                    </a:lnTo>
                    <a:cubicBezTo>
                      <a:pt x="7953" y="11582"/>
                      <a:pt x="7953" y="12187"/>
                      <a:pt x="8212" y="12533"/>
                    </a:cubicBezTo>
                    <a:lnTo>
                      <a:pt x="10546" y="15990"/>
                    </a:lnTo>
                    <a:cubicBezTo>
                      <a:pt x="7607" y="19793"/>
                      <a:pt x="5619" y="24461"/>
                      <a:pt x="4928" y="29474"/>
                    </a:cubicBezTo>
                    <a:lnTo>
                      <a:pt x="865" y="30165"/>
                    </a:lnTo>
                    <a:cubicBezTo>
                      <a:pt x="433" y="30252"/>
                      <a:pt x="1" y="30770"/>
                      <a:pt x="1" y="31202"/>
                    </a:cubicBezTo>
                    <a:lnTo>
                      <a:pt x="1" y="35438"/>
                    </a:lnTo>
                    <a:cubicBezTo>
                      <a:pt x="1" y="35870"/>
                      <a:pt x="433" y="36302"/>
                      <a:pt x="865" y="36388"/>
                    </a:cubicBezTo>
                    <a:lnTo>
                      <a:pt x="4928" y="37166"/>
                    </a:lnTo>
                    <a:cubicBezTo>
                      <a:pt x="5619" y="42179"/>
                      <a:pt x="7607" y="46847"/>
                      <a:pt x="10546" y="50650"/>
                    </a:cubicBezTo>
                    <a:lnTo>
                      <a:pt x="8212" y="54107"/>
                    </a:lnTo>
                    <a:cubicBezTo>
                      <a:pt x="7953" y="54453"/>
                      <a:pt x="7953" y="55058"/>
                      <a:pt x="8299" y="55317"/>
                    </a:cubicBezTo>
                    <a:lnTo>
                      <a:pt x="11324" y="58342"/>
                    </a:lnTo>
                    <a:cubicBezTo>
                      <a:pt x="11463" y="58528"/>
                      <a:pt x="11701" y="58614"/>
                      <a:pt x="11945" y="58614"/>
                    </a:cubicBezTo>
                    <a:cubicBezTo>
                      <a:pt x="12157" y="58614"/>
                      <a:pt x="12373" y="58549"/>
                      <a:pt x="12534" y="58429"/>
                    </a:cubicBezTo>
                    <a:lnTo>
                      <a:pt x="15991" y="56095"/>
                    </a:lnTo>
                    <a:cubicBezTo>
                      <a:pt x="19794" y="59034"/>
                      <a:pt x="24462" y="61022"/>
                      <a:pt x="29475" y="61713"/>
                    </a:cubicBezTo>
                    <a:lnTo>
                      <a:pt x="30253" y="65776"/>
                    </a:lnTo>
                    <a:cubicBezTo>
                      <a:pt x="30339" y="66208"/>
                      <a:pt x="30771" y="66640"/>
                      <a:pt x="31204" y="66640"/>
                    </a:cubicBezTo>
                    <a:lnTo>
                      <a:pt x="35439" y="66640"/>
                    </a:lnTo>
                    <a:cubicBezTo>
                      <a:pt x="35957" y="66640"/>
                      <a:pt x="36390" y="66208"/>
                      <a:pt x="36476" y="65776"/>
                    </a:cubicBezTo>
                    <a:lnTo>
                      <a:pt x="37167" y="61713"/>
                    </a:lnTo>
                    <a:cubicBezTo>
                      <a:pt x="42181" y="61022"/>
                      <a:pt x="46848" y="59034"/>
                      <a:pt x="50651" y="56095"/>
                    </a:cubicBezTo>
                    <a:lnTo>
                      <a:pt x="54108" y="58429"/>
                    </a:lnTo>
                    <a:cubicBezTo>
                      <a:pt x="54269" y="58549"/>
                      <a:pt x="54485" y="58614"/>
                      <a:pt x="54706" y="58614"/>
                    </a:cubicBezTo>
                    <a:cubicBezTo>
                      <a:pt x="54960" y="58614"/>
                      <a:pt x="55220" y="58528"/>
                      <a:pt x="55405" y="58342"/>
                    </a:cubicBezTo>
                    <a:lnTo>
                      <a:pt x="58344" y="55317"/>
                    </a:lnTo>
                    <a:cubicBezTo>
                      <a:pt x="58689" y="55058"/>
                      <a:pt x="58776" y="54453"/>
                      <a:pt x="58517" y="54107"/>
                    </a:cubicBezTo>
                    <a:lnTo>
                      <a:pt x="56096" y="50650"/>
                    </a:lnTo>
                    <a:cubicBezTo>
                      <a:pt x="59035" y="46847"/>
                      <a:pt x="61023" y="42179"/>
                      <a:pt x="61715" y="37166"/>
                    </a:cubicBezTo>
                    <a:lnTo>
                      <a:pt x="65777" y="36388"/>
                    </a:lnTo>
                    <a:cubicBezTo>
                      <a:pt x="66296" y="36302"/>
                      <a:pt x="66641" y="35870"/>
                      <a:pt x="66641" y="35438"/>
                    </a:cubicBezTo>
                    <a:lnTo>
                      <a:pt x="66641" y="31202"/>
                    </a:lnTo>
                    <a:cubicBezTo>
                      <a:pt x="66641" y="30770"/>
                      <a:pt x="66296" y="30252"/>
                      <a:pt x="65777" y="30165"/>
                    </a:cubicBezTo>
                    <a:lnTo>
                      <a:pt x="61715" y="29474"/>
                    </a:lnTo>
                    <a:cubicBezTo>
                      <a:pt x="61023" y="24461"/>
                      <a:pt x="59035" y="19793"/>
                      <a:pt x="56096" y="15990"/>
                    </a:cubicBezTo>
                    <a:lnTo>
                      <a:pt x="58517" y="12533"/>
                    </a:lnTo>
                    <a:cubicBezTo>
                      <a:pt x="58776" y="12187"/>
                      <a:pt x="58689" y="11582"/>
                      <a:pt x="58344" y="11236"/>
                    </a:cubicBezTo>
                    <a:lnTo>
                      <a:pt x="55405" y="8298"/>
                    </a:lnTo>
                    <a:cubicBezTo>
                      <a:pt x="55196" y="8088"/>
                      <a:pt x="54891" y="7974"/>
                      <a:pt x="54607" y="7974"/>
                    </a:cubicBezTo>
                    <a:cubicBezTo>
                      <a:pt x="54422" y="7974"/>
                      <a:pt x="54245" y="8022"/>
                      <a:pt x="54108" y="8125"/>
                    </a:cubicBezTo>
                    <a:lnTo>
                      <a:pt x="50651" y="10545"/>
                    </a:lnTo>
                    <a:cubicBezTo>
                      <a:pt x="46848" y="7606"/>
                      <a:pt x="42181" y="5618"/>
                      <a:pt x="37167" y="4927"/>
                    </a:cubicBezTo>
                    <a:lnTo>
                      <a:pt x="36476" y="864"/>
                    </a:lnTo>
                    <a:cubicBezTo>
                      <a:pt x="36390" y="432"/>
                      <a:pt x="35871" y="0"/>
                      <a:pt x="354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a:off x="6620871" y="995799"/>
                <a:ext cx="437190" cy="437190"/>
              </a:xfrm>
              <a:custGeom>
                <a:avLst/>
                <a:gdLst/>
                <a:ahLst/>
                <a:cxnLst/>
                <a:rect l="l" t="t" r="r" b="b"/>
                <a:pathLst>
                  <a:path w="36562" h="36562" extrusionOk="0">
                    <a:moveTo>
                      <a:pt x="18324" y="5532"/>
                    </a:moveTo>
                    <a:cubicBezTo>
                      <a:pt x="25325" y="5532"/>
                      <a:pt x="31030" y="11237"/>
                      <a:pt x="31030" y="18238"/>
                    </a:cubicBezTo>
                    <a:cubicBezTo>
                      <a:pt x="31030" y="25325"/>
                      <a:pt x="25325" y="31030"/>
                      <a:pt x="18324" y="31030"/>
                    </a:cubicBezTo>
                    <a:cubicBezTo>
                      <a:pt x="11237" y="31030"/>
                      <a:pt x="5532" y="25325"/>
                      <a:pt x="5532" y="18238"/>
                    </a:cubicBezTo>
                    <a:cubicBezTo>
                      <a:pt x="5532" y="11237"/>
                      <a:pt x="11237" y="5532"/>
                      <a:pt x="18324" y="5532"/>
                    </a:cubicBezTo>
                    <a:close/>
                    <a:moveTo>
                      <a:pt x="18324" y="0"/>
                    </a:moveTo>
                    <a:cubicBezTo>
                      <a:pt x="8212" y="0"/>
                      <a:pt x="0" y="8125"/>
                      <a:pt x="0" y="18238"/>
                    </a:cubicBezTo>
                    <a:cubicBezTo>
                      <a:pt x="0" y="28351"/>
                      <a:pt x="8212" y="36562"/>
                      <a:pt x="18324" y="36562"/>
                    </a:cubicBezTo>
                    <a:cubicBezTo>
                      <a:pt x="28437" y="36562"/>
                      <a:pt x="36562" y="28351"/>
                      <a:pt x="36562" y="18238"/>
                    </a:cubicBezTo>
                    <a:cubicBezTo>
                      <a:pt x="36562" y="8125"/>
                      <a:pt x="28437" y="0"/>
                      <a:pt x="18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31"/>
            <p:cNvGrpSpPr/>
            <p:nvPr/>
          </p:nvGrpSpPr>
          <p:grpSpPr>
            <a:xfrm>
              <a:off x="6300292" y="1818400"/>
              <a:ext cx="1946112" cy="2796566"/>
              <a:chOff x="1994500" y="238125"/>
              <a:chExt cx="3611425" cy="5188725"/>
            </a:xfrm>
          </p:grpSpPr>
          <p:sp>
            <p:nvSpPr>
              <p:cNvPr id="312" name="Google Shape;312;p31"/>
              <p:cNvSpPr/>
              <p:nvPr/>
            </p:nvSpPr>
            <p:spPr>
              <a:xfrm>
                <a:off x="1994500" y="407800"/>
                <a:ext cx="3611425" cy="4812375"/>
              </a:xfrm>
              <a:custGeom>
                <a:avLst/>
                <a:gdLst/>
                <a:ahLst/>
                <a:cxnLst/>
                <a:rect l="l" t="t" r="r" b="b"/>
                <a:pathLst>
                  <a:path w="144457" h="192495" extrusionOk="0">
                    <a:moveTo>
                      <a:pt x="14098" y="1"/>
                    </a:moveTo>
                    <a:cubicBezTo>
                      <a:pt x="14098" y="1"/>
                      <a:pt x="0" y="52301"/>
                      <a:pt x="64832" y="92680"/>
                    </a:cubicBezTo>
                    <a:cubicBezTo>
                      <a:pt x="64832" y="92680"/>
                      <a:pt x="67616" y="94159"/>
                      <a:pt x="67790" y="96248"/>
                    </a:cubicBezTo>
                    <a:cubicBezTo>
                      <a:pt x="67616" y="98336"/>
                      <a:pt x="64832" y="99815"/>
                      <a:pt x="64832" y="99815"/>
                    </a:cubicBezTo>
                    <a:cubicBezTo>
                      <a:pt x="0" y="140281"/>
                      <a:pt x="14098" y="192494"/>
                      <a:pt x="14098" y="192494"/>
                    </a:cubicBezTo>
                    <a:lnTo>
                      <a:pt x="130446" y="192494"/>
                    </a:lnTo>
                    <a:cubicBezTo>
                      <a:pt x="130446" y="192494"/>
                      <a:pt x="144457" y="140281"/>
                      <a:pt x="79625" y="99815"/>
                    </a:cubicBezTo>
                    <a:cubicBezTo>
                      <a:pt x="79625" y="99815"/>
                      <a:pt x="76928" y="98336"/>
                      <a:pt x="76667" y="96248"/>
                    </a:cubicBezTo>
                    <a:cubicBezTo>
                      <a:pt x="76928" y="94159"/>
                      <a:pt x="79625" y="92680"/>
                      <a:pt x="79625" y="92680"/>
                    </a:cubicBezTo>
                    <a:cubicBezTo>
                      <a:pt x="144457" y="52301"/>
                      <a:pt x="130446" y="1"/>
                      <a:pt x="130446" y="1"/>
                    </a:cubicBezTo>
                    <a:close/>
                  </a:path>
                </a:pathLst>
              </a:custGeom>
              <a:solidFill>
                <a:srgbClr val="FFFFFF">
                  <a:alpha val="3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a:off x="2425250" y="1429500"/>
                <a:ext cx="2728150" cy="3662325"/>
              </a:xfrm>
              <a:custGeom>
                <a:avLst/>
                <a:gdLst/>
                <a:ahLst/>
                <a:cxnLst/>
                <a:rect l="l" t="t" r="r" b="b"/>
                <a:pathLst>
                  <a:path w="109126" h="146493" extrusionOk="0">
                    <a:moveTo>
                      <a:pt x="26641" y="1"/>
                    </a:moveTo>
                    <a:cubicBezTo>
                      <a:pt x="18854" y="1"/>
                      <a:pt x="12599" y="1302"/>
                      <a:pt x="7746" y="2992"/>
                    </a:cubicBezTo>
                    <a:cubicBezTo>
                      <a:pt x="13402" y="15523"/>
                      <a:pt x="26194" y="35364"/>
                      <a:pt x="52997" y="47025"/>
                    </a:cubicBezTo>
                    <a:lnTo>
                      <a:pt x="50299" y="127956"/>
                    </a:lnTo>
                    <a:cubicBezTo>
                      <a:pt x="49864" y="127782"/>
                      <a:pt x="49429" y="127695"/>
                      <a:pt x="48994" y="127521"/>
                    </a:cubicBezTo>
                    <a:cubicBezTo>
                      <a:pt x="35788" y="123508"/>
                      <a:pt x="25459" y="122172"/>
                      <a:pt x="17553" y="122172"/>
                    </a:cubicBezTo>
                    <a:cubicBezTo>
                      <a:pt x="10714" y="122172"/>
                      <a:pt x="5687" y="123171"/>
                      <a:pt x="2176" y="124301"/>
                    </a:cubicBezTo>
                    <a:cubicBezTo>
                      <a:pt x="1" y="137442"/>
                      <a:pt x="2437" y="146492"/>
                      <a:pt x="2437" y="146492"/>
                    </a:cubicBezTo>
                    <a:lnTo>
                      <a:pt x="107560" y="146492"/>
                    </a:lnTo>
                    <a:cubicBezTo>
                      <a:pt x="107560" y="146492"/>
                      <a:pt x="109126" y="140575"/>
                      <a:pt x="108604" y="131437"/>
                    </a:cubicBezTo>
                    <a:lnTo>
                      <a:pt x="108604" y="131437"/>
                    </a:lnTo>
                    <a:cubicBezTo>
                      <a:pt x="102797" y="133085"/>
                      <a:pt x="95996" y="133991"/>
                      <a:pt x="88339" y="133991"/>
                    </a:cubicBezTo>
                    <a:cubicBezTo>
                      <a:pt x="79817" y="133991"/>
                      <a:pt x="70235" y="132868"/>
                      <a:pt x="59785" y="130393"/>
                    </a:cubicBezTo>
                    <a:lnTo>
                      <a:pt x="57000" y="47025"/>
                    </a:lnTo>
                    <a:cubicBezTo>
                      <a:pt x="79800" y="37105"/>
                      <a:pt x="92418" y="21354"/>
                      <a:pt x="99205" y="9084"/>
                    </a:cubicBezTo>
                    <a:lnTo>
                      <a:pt x="99205" y="9084"/>
                    </a:lnTo>
                    <a:cubicBezTo>
                      <a:pt x="95203" y="9627"/>
                      <a:pt x="90880" y="9954"/>
                      <a:pt x="86282" y="9954"/>
                    </a:cubicBezTo>
                    <a:cubicBezTo>
                      <a:pt x="76885" y="9954"/>
                      <a:pt x="66334" y="8588"/>
                      <a:pt x="54998" y="4907"/>
                    </a:cubicBezTo>
                    <a:cubicBezTo>
                      <a:pt x="43901" y="1324"/>
                      <a:pt x="34492" y="1"/>
                      <a:pt x="266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a:off x="2808150" y="1554325"/>
                <a:ext cx="50050" cy="50075"/>
              </a:xfrm>
              <a:custGeom>
                <a:avLst/>
                <a:gdLst/>
                <a:ahLst/>
                <a:cxnLst/>
                <a:rect l="l" t="t" r="r" b="b"/>
                <a:pathLst>
                  <a:path w="2002" h="2003" extrusionOk="0">
                    <a:moveTo>
                      <a:pt x="958" y="1"/>
                    </a:moveTo>
                    <a:cubicBezTo>
                      <a:pt x="436" y="1"/>
                      <a:pt x="0" y="436"/>
                      <a:pt x="0" y="1045"/>
                    </a:cubicBezTo>
                    <a:cubicBezTo>
                      <a:pt x="0" y="1567"/>
                      <a:pt x="436" y="2002"/>
                      <a:pt x="958" y="2002"/>
                    </a:cubicBezTo>
                    <a:cubicBezTo>
                      <a:pt x="1567" y="2002"/>
                      <a:pt x="2002" y="1567"/>
                      <a:pt x="2002" y="1045"/>
                    </a:cubicBezTo>
                    <a:cubicBezTo>
                      <a:pt x="2002" y="436"/>
                      <a:pt x="1567" y="1"/>
                      <a:pt x="958" y="1"/>
                    </a:cubicBezTo>
                    <a:close/>
                  </a:path>
                </a:pathLst>
              </a:custGeom>
              <a:solidFill>
                <a:srgbClr val="FFFFFF">
                  <a:alpha val="3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1"/>
              <p:cNvSpPr/>
              <p:nvPr/>
            </p:nvSpPr>
            <p:spPr>
              <a:xfrm>
                <a:off x="3164950" y="1589125"/>
                <a:ext cx="102275" cy="102275"/>
              </a:xfrm>
              <a:custGeom>
                <a:avLst/>
                <a:gdLst/>
                <a:ahLst/>
                <a:cxnLst/>
                <a:rect l="l" t="t" r="r" b="b"/>
                <a:pathLst>
                  <a:path w="4091" h="4091" extrusionOk="0">
                    <a:moveTo>
                      <a:pt x="2002" y="1"/>
                    </a:moveTo>
                    <a:cubicBezTo>
                      <a:pt x="870" y="1"/>
                      <a:pt x="0" y="871"/>
                      <a:pt x="0" y="2002"/>
                    </a:cubicBezTo>
                    <a:cubicBezTo>
                      <a:pt x="0" y="3134"/>
                      <a:pt x="870" y="4091"/>
                      <a:pt x="2002" y="4091"/>
                    </a:cubicBezTo>
                    <a:cubicBezTo>
                      <a:pt x="3133" y="4091"/>
                      <a:pt x="4090" y="3134"/>
                      <a:pt x="4090" y="2002"/>
                    </a:cubicBezTo>
                    <a:cubicBezTo>
                      <a:pt x="4090" y="871"/>
                      <a:pt x="3133" y="1"/>
                      <a:pt x="2002" y="1"/>
                    </a:cubicBezTo>
                    <a:close/>
                  </a:path>
                </a:pathLst>
              </a:custGeom>
              <a:solidFill>
                <a:srgbClr val="FFFFFF">
                  <a:alpha val="3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2984375" y="1789275"/>
                <a:ext cx="50050" cy="50075"/>
              </a:xfrm>
              <a:custGeom>
                <a:avLst/>
                <a:gdLst/>
                <a:ahLst/>
                <a:cxnLst/>
                <a:rect l="l" t="t" r="r" b="b"/>
                <a:pathLst>
                  <a:path w="2002" h="2003" extrusionOk="0">
                    <a:moveTo>
                      <a:pt x="1044" y="1"/>
                    </a:moveTo>
                    <a:cubicBezTo>
                      <a:pt x="435" y="1"/>
                      <a:pt x="0" y="436"/>
                      <a:pt x="0" y="958"/>
                    </a:cubicBezTo>
                    <a:cubicBezTo>
                      <a:pt x="0" y="1480"/>
                      <a:pt x="435" y="2003"/>
                      <a:pt x="1044" y="2003"/>
                    </a:cubicBezTo>
                    <a:cubicBezTo>
                      <a:pt x="1567" y="2003"/>
                      <a:pt x="2002" y="1480"/>
                      <a:pt x="2002" y="958"/>
                    </a:cubicBezTo>
                    <a:cubicBezTo>
                      <a:pt x="2002" y="436"/>
                      <a:pt x="1567" y="1"/>
                      <a:pt x="1044" y="1"/>
                    </a:cubicBezTo>
                    <a:close/>
                  </a:path>
                </a:pathLst>
              </a:custGeom>
              <a:solidFill>
                <a:srgbClr val="FFFFFF">
                  <a:alpha val="3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a:off x="3164950" y="1998150"/>
                <a:ext cx="102275" cy="104450"/>
              </a:xfrm>
              <a:custGeom>
                <a:avLst/>
                <a:gdLst/>
                <a:ahLst/>
                <a:cxnLst/>
                <a:rect l="l" t="t" r="r" b="b"/>
                <a:pathLst>
                  <a:path w="4091" h="4178" extrusionOk="0">
                    <a:moveTo>
                      <a:pt x="2002" y="0"/>
                    </a:moveTo>
                    <a:cubicBezTo>
                      <a:pt x="870" y="0"/>
                      <a:pt x="0" y="957"/>
                      <a:pt x="0" y="2089"/>
                    </a:cubicBezTo>
                    <a:cubicBezTo>
                      <a:pt x="0" y="3220"/>
                      <a:pt x="870" y="4177"/>
                      <a:pt x="2002" y="4177"/>
                    </a:cubicBezTo>
                    <a:cubicBezTo>
                      <a:pt x="3133" y="4177"/>
                      <a:pt x="4090" y="3220"/>
                      <a:pt x="4090" y="2089"/>
                    </a:cubicBezTo>
                    <a:cubicBezTo>
                      <a:pt x="4090" y="957"/>
                      <a:pt x="3133" y="0"/>
                      <a:pt x="2002" y="0"/>
                    </a:cubicBezTo>
                    <a:close/>
                  </a:path>
                </a:pathLst>
              </a:custGeom>
              <a:solidFill>
                <a:srgbClr val="FFFFFF">
                  <a:alpha val="3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a:off x="3399900" y="1813225"/>
                <a:ext cx="50050" cy="50050"/>
              </a:xfrm>
              <a:custGeom>
                <a:avLst/>
                <a:gdLst/>
                <a:ahLst/>
                <a:cxnLst/>
                <a:rect l="l" t="t" r="r" b="b"/>
                <a:pathLst>
                  <a:path w="2002" h="2002" extrusionOk="0">
                    <a:moveTo>
                      <a:pt x="1045" y="0"/>
                    </a:moveTo>
                    <a:cubicBezTo>
                      <a:pt x="436" y="0"/>
                      <a:pt x="0" y="435"/>
                      <a:pt x="0" y="1045"/>
                    </a:cubicBezTo>
                    <a:cubicBezTo>
                      <a:pt x="0" y="1567"/>
                      <a:pt x="436" y="2002"/>
                      <a:pt x="1045" y="2002"/>
                    </a:cubicBezTo>
                    <a:cubicBezTo>
                      <a:pt x="1567" y="2002"/>
                      <a:pt x="2002" y="1567"/>
                      <a:pt x="2002" y="1045"/>
                    </a:cubicBezTo>
                    <a:cubicBezTo>
                      <a:pt x="2002" y="435"/>
                      <a:pt x="1567" y="0"/>
                      <a:pt x="1045" y="0"/>
                    </a:cubicBezTo>
                    <a:close/>
                  </a:path>
                </a:pathLst>
              </a:custGeom>
              <a:solidFill>
                <a:srgbClr val="FFFFFF">
                  <a:alpha val="3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a:off x="3619625" y="1667450"/>
                <a:ext cx="50075" cy="50075"/>
              </a:xfrm>
              <a:custGeom>
                <a:avLst/>
                <a:gdLst/>
                <a:ahLst/>
                <a:cxnLst/>
                <a:rect l="l" t="t" r="r" b="b"/>
                <a:pathLst>
                  <a:path w="2003" h="2003" extrusionOk="0">
                    <a:moveTo>
                      <a:pt x="958" y="1"/>
                    </a:moveTo>
                    <a:cubicBezTo>
                      <a:pt x="436" y="1"/>
                      <a:pt x="1" y="436"/>
                      <a:pt x="1" y="958"/>
                    </a:cubicBezTo>
                    <a:cubicBezTo>
                      <a:pt x="1" y="1567"/>
                      <a:pt x="436" y="2002"/>
                      <a:pt x="958" y="2002"/>
                    </a:cubicBezTo>
                    <a:cubicBezTo>
                      <a:pt x="1567" y="2002"/>
                      <a:pt x="2002" y="1567"/>
                      <a:pt x="2002" y="958"/>
                    </a:cubicBezTo>
                    <a:cubicBezTo>
                      <a:pt x="2002" y="436"/>
                      <a:pt x="1567" y="1"/>
                      <a:pt x="958" y="1"/>
                    </a:cubicBezTo>
                    <a:close/>
                  </a:path>
                </a:pathLst>
              </a:custGeom>
              <a:solidFill>
                <a:srgbClr val="FFFFFF">
                  <a:alpha val="3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a:off x="3669675" y="1911125"/>
                <a:ext cx="102275" cy="102275"/>
              </a:xfrm>
              <a:custGeom>
                <a:avLst/>
                <a:gdLst/>
                <a:ahLst/>
                <a:cxnLst/>
                <a:rect l="l" t="t" r="r" b="b"/>
                <a:pathLst>
                  <a:path w="4091" h="4091" extrusionOk="0">
                    <a:moveTo>
                      <a:pt x="2089" y="0"/>
                    </a:moveTo>
                    <a:cubicBezTo>
                      <a:pt x="957" y="0"/>
                      <a:pt x="0" y="870"/>
                      <a:pt x="0" y="2002"/>
                    </a:cubicBezTo>
                    <a:cubicBezTo>
                      <a:pt x="0" y="3133"/>
                      <a:pt x="957" y="4090"/>
                      <a:pt x="2089" y="4090"/>
                    </a:cubicBezTo>
                    <a:cubicBezTo>
                      <a:pt x="3220" y="4090"/>
                      <a:pt x="4090" y="3220"/>
                      <a:pt x="4090" y="2002"/>
                    </a:cubicBezTo>
                    <a:cubicBezTo>
                      <a:pt x="4090" y="870"/>
                      <a:pt x="3220" y="0"/>
                      <a:pt x="2089" y="0"/>
                    </a:cubicBezTo>
                    <a:close/>
                  </a:path>
                </a:pathLst>
              </a:custGeom>
              <a:solidFill>
                <a:srgbClr val="FFFFFF">
                  <a:alpha val="3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3426000" y="2165650"/>
                <a:ext cx="50075" cy="50075"/>
              </a:xfrm>
              <a:custGeom>
                <a:avLst/>
                <a:gdLst/>
                <a:ahLst/>
                <a:cxnLst/>
                <a:rect l="l" t="t" r="r" b="b"/>
                <a:pathLst>
                  <a:path w="2003" h="2003" extrusionOk="0">
                    <a:moveTo>
                      <a:pt x="958" y="1"/>
                    </a:moveTo>
                    <a:cubicBezTo>
                      <a:pt x="436" y="1"/>
                      <a:pt x="1" y="436"/>
                      <a:pt x="1" y="1045"/>
                    </a:cubicBezTo>
                    <a:cubicBezTo>
                      <a:pt x="1" y="1567"/>
                      <a:pt x="436" y="2002"/>
                      <a:pt x="958" y="2002"/>
                    </a:cubicBezTo>
                    <a:cubicBezTo>
                      <a:pt x="1480" y="2002"/>
                      <a:pt x="2002" y="1567"/>
                      <a:pt x="2002" y="1045"/>
                    </a:cubicBezTo>
                    <a:cubicBezTo>
                      <a:pt x="2002" y="436"/>
                      <a:pt x="1480" y="1"/>
                      <a:pt x="958" y="1"/>
                    </a:cubicBezTo>
                    <a:close/>
                  </a:path>
                </a:pathLst>
              </a:custGeom>
              <a:solidFill>
                <a:srgbClr val="FFFFFF">
                  <a:alpha val="3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3697950" y="2337525"/>
                <a:ext cx="50050" cy="50075"/>
              </a:xfrm>
              <a:custGeom>
                <a:avLst/>
                <a:gdLst/>
                <a:ahLst/>
                <a:cxnLst/>
                <a:rect l="l" t="t" r="r" b="b"/>
                <a:pathLst>
                  <a:path w="2002" h="2003" extrusionOk="0">
                    <a:moveTo>
                      <a:pt x="958" y="1"/>
                    </a:moveTo>
                    <a:cubicBezTo>
                      <a:pt x="435" y="1"/>
                      <a:pt x="0" y="436"/>
                      <a:pt x="0" y="958"/>
                    </a:cubicBezTo>
                    <a:cubicBezTo>
                      <a:pt x="0" y="1480"/>
                      <a:pt x="435" y="2002"/>
                      <a:pt x="958" y="2002"/>
                    </a:cubicBezTo>
                    <a:cubicBezTo>
                      <a:pt x="1567" y="2002"/>
                      <a:pt x="2002" y="1480"/>
                      <a:pt x="2002" y="958"/>
                    </a:cubicBezTo>
                    <a:cubicBezTo>
                      <a:pt x="2002" y="436"/>
                      <a:pt x="1567" y="1"/>
                      <a:pt x="958" y="1"/>
                    </a:cubicBezTo>
                    <a:close/>
                  </a:path>
                </a:pathLst>
              </a:custGeom>
              <a:solidFill>
                <a:srgbClr val="FFFFFF">
                  <a:alpha val="3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1"/>
              <p:cNvSpPr/>
              <p:nvPr/>
            </p:nvSpPr>
            <p:spPr>
              <a:xfrm>
                <a:off x="3978600" y="1839325"/>
                <a:ext cx="50050" cy="50075"/>
              </a:xfrm>
              <a:custGeom>
                <a:avLst/>
                <a:gdLst/>
                <a:ahLst/>
                <a:cxnLst/>
                <a:rect l="l" t="t" r="r" b="b"/>
                <a:pathLst>
                  <a:path w="2002" h="2003" extrusionOk="0">
                    <a:moveTo>
                      <a:pt x="957" y="1"/>
                    </a:moveTo>
                    <a:cubicBezTo>
                      <a:pt x="435" y="1"/>
                      <a:pt x="0" y="436"/>
                      <a:pt x="0" y="958"/>
                    </a:cubicBezTo>
                    <a:cubicBezTo>
                      <a:pt x="0" y="1480"/>
                      <a:pt x="435" y="2002"/>
                      <a:pt x="957" y="2002"/>
                    </a:cubicBezTo>
                    <a:cubicBezTo>
                      <a:pt x="1567" y="2002"/>
                      <a:pt x="2002" y="1480"/>
                      <a:pt x="2002" y="958"/>
                    </a:cubicBezTo>
                    <a:cubicBezTo>
                      <a:pt x="2002" y="436"/>
                      <a:pt x="1567" y="1"/>
                      <a:pt x="957" y="1"/>
                    </a:cubicBezTo>
                    <a:close/>
                  </a:path>
                </a:pathLst>
              </a:custGeom>
              <a:solidFill>
                <a:srgbClr val="FFFFFF">
                  <a:alpha val="3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1"/>
              <p:cNvSpPr/>
              <p:nvPr/>
            </p:nvSpPr>
            <p:spPr>
              <a:xfrm>
                <a:off x="3926375" y="2165650"/>
                <a:ext cx="104450" cy="102275"/>
              </a:xfrm>
              <a:custGeom>
                <a:avLst/>
                <a:gdLst/>
                <a:ahLst/>
                <a:cxnLst/>
                <a:rect l="l" t="t" r="r" b="b"/>
                <a:pathLst>
                  <a:path w="4178" h="4091" extrusionOk="0">
                    <a:moveTo>
                      <a:pt x="2089" y="1"/>
                    </a:moveTo>
                    <a:cubicBezTo>
                      <a:pt x="958" y="1"/>
                      <a:pt x="1" y="871"/>
                      <a:pt x="1" y="2002"/>
                    </a:cubicBezTo>
                    <a:cubicBezTo>
                      <a:pt x="1" y="3134"/>
                      <a:pt x="958" y="4091"/>
                      <a:pt x="2089" y="4091"/>
                    </a:cubicBezTo>
                    <a:cubicBezTo>
                      <a:pt x="3220" y="4091"/>
                      <a:pt x="4178" y="3134"/>
                      <a:pt x="4178" y="2002"/>
                    </a:cubicBezTo>
                    <a:cubicBezTo>
                      <a:pt x="4178" y="871"/>
                      <a:pt x="3220" y="1"/>
                      <a:pt x="2089" y="1"/>
                    </a:cubicBezTo>
                    <a:close/>
                  </a:path>
                </a:pathLst>
              </a:custGeom>
              <a:solidFill>
                <a:srgbClr val="FFFFFF">
                  <a:alpha val="3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1"/>
              <p:cNvSpPr/>
              <p:nvPr/>
            </p:nvSpPr>
            <p:spPr>
              <a:xfrm>
                <a:off x="4298400" y="1963325"/>
                <a:ext cx="102275" cy="102275"/>
              </a:xfrm>
              <a:custGeom>
                <a:avLst/>
                <a:gdLst/>
                <a:ahLst/>
                <a:cxnLst/>
                <a:rect l="l" t="t" r="r" b="b"/>
                <a:pathLst>
                  <a:path w="4091" h="4091" extrusionOk="0">
                    <a:moveTo>
                      <a:pt x="2089" y="1"/>
                    </a:moveTo>
                    <a:cubicBezTo>
                      <a:pt x="958" y="1"/>
                      <a:pt x="0" y="871"/>
                      <a:pt x="0" y="2002"/>
                    </a:cubicBezTo>
                    <a:cubicBezTo>
                      <a:pt x="0" y="3134"/>
                      <a:pt x="958" y="4091"/>
                      <a:pt x="2089" y="4091"/>
                    </a:cubicBezTo>
                    <a:cubicBezTo>
                      <a:pt x="3220" y="4091"/>
                      <a:pt x="4090" y="3134"/>
                      <a:pt x="4090" y="2002"/>
                    </a:cubicBezTo>
                    <a:cubicBezTo>
                      <a:pt x="4090" y="871"/>
                      <a:pt x="3220" y="1"/>
                      <a:pt x="2089" y="1"/>
                    </a:cubicBezTo>
                    <a:close/>
                  </a:path>
                </a:pathLst>
              </a:custGeom>
              <a:solidFill>
                <a:srgbClr val="FFFFFF">
                  <a:alpha val="3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1"/>
              <p:cNvSpPr/>
              <p:nvPr/>
            </p:nvSpPr>
            <p:spPr>
              <a:xfrm>
                <a:off x="4587750" y="1789275"/>
                <a:ext cx="50050" cy="50075"/>
              </a:xfrm>
              <a:custGeom>
                <a:avLst/>
                <a:gdLst/>
                <a:ahLst/>
                <a:cxnLst/>
                <a:rect l="l" t="t" r="r" b="b"/>
                <a:pathLst>
                  <a:path w="2002" h="2003" extrusionOk="0">
                    <a:moveTo>
                      <a:pt x="958" y="1"/>
                    </a:moveTo>
                    <a:cubicBezTo>
                      <a:pt x="435" y="1"/>
                      <a:pt x="0" y="436"/>
                      <a:pt x="0" y="958"/>
                    </a:cubicBezTo>
                    <a:cubicBezTo>
                      <a:pt x="0" y="1480"/>
                      <a:pt x="435" y="2003"/>
                      <a:pt x="958" y="2003"/>
                    </a:cubicBezTo>
                    <a:cubicBezTo>
                      <a:pt x="1567" y="2003"/>
                      <a:pt x="2002" y="1480"/>
                      <a:pt x="2002" y="958"/>
                    </a:cubicBezTo>
                    <a:cubicBezTo>
                      <a:pt x="2002" y="436"/>
                      <a:pt x="1567" y="1"/>
                      <a:pt x="958" y="1"/>
                    </a:cubicBezTo>
                    <a:close/>
                  </a:path>
                </a:pathLst>
              </a:custGeom>
              <a:solidFill>
                <a:srgbClr val="FFFFFF">
                  <a:alpha val="3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p:nvPr/>
            </p:nvSpPr>
            <p:spPr>
              <a:xfrm>
                <a:off x="2608000" y="4637100"/>
                <a:ext cx="50050" cy="52225"/>
              </a:xfrm>
              <a:custGeom>
                <a:avLst/>
                <a:gdLst/>
                <a:ahLst/>
                <a:cxnLst/>
                <a:rect l="l" t="t" r="r" b="b"/>
                <a:pathLst>
                  <a:path w="2002" h="2089" extrusionOk="0">
                    <a:moveTo>
                      <a:pt x="958" y="0"/>
                    </a:moveTo>
                    <a:cubicBezTo>
                      <a:pt x="436" y="0"/>
                      <a:pt x="0" y="522"/>
                      <a:pt x="0" y="1045"/>
                    </a:cubicBezTo>
                    <a:cubicBezTo>
                      <a:pt x="0" y="1567"/>
                      <a:pt x="436" y="2089"/>
                      <a:pt x="958" y="2089"/>
                    </a:cubicBezTo>
                    <a:cubicBezTo>
                      <a:pt x="1567" y="2089"/>
                      <a:pt x="2002" y="1567"/>
                      <a:pt x="2002" y="1045"/>
                    </a:cubicBezTo>
                    <a:cubicBezTo>
                      <a:pt x="2002" y="522"/>
                      <a:pt x="1567" y="0"/>
                      <a:pt x="958" y="0"/>
                    </a:cubicBezTo>
                    <a:close/>
                  </a:path>
                </a:pathLst>
              </a:custGeom>
              <a:solidFill>
                <a:srgbClr val="FFFFFF">
                  <a:alpha val="3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1"/>
              <p:cNvSpPr/>
              <p:nvPr/>
            </p:nvSpPr>
            <p:spPr>
              <a:xfrm>
                <a:off x="2897350" y="4663200"/>
                <a:ext cx="102275" cy="102275"/>
              </a:xfrm>
              <a:custGeom>
                <a:avLst/>
                <a:gdLst/>
                <a:ahLst/>
                <a:cxnLst/>
                <a:rect l="l" t="t" r="r" b="b"/>
                <a:pathLst>
                  <a:path w="4091" h="4091" extrusionOk="0">
                    <a:moveTo>
                      <a:pt x="2002" y="1"/>
                    </a:moveTo>
                    <a:cubicBezTo>
                      <a:pt x="871" y="1"/>
                      <a:pt x="0" y="958"/>
                      <a:pt x="0" y="2089"/>
                    </a:cubicBezTo>
                    <a:cubicBezTo>
                      <a:pt x="0" y="3220"/>
                      <a:pt x="871" y="4091"/>
                      <a:pt x="2002" y="4091"/>
                    </a:cubicBezTo>
                    <a:cubicBezTo>
                      <a:pt x="3133" y="4091"/>
                      <a:pt x="4090" y="3220"/>
                      <a:pt x="4090" y="2089"/>
                    </a:cubicBezTo>
                    <a:cubicBezTo>
                      <a:pt x="4090" y="958"/>
                      <a:pt x="3133" y="1"/>
                      <a:pt x="2002" y="1"/>
                    </a:cubicBezTo>
                    <a:close/>
                  </a:path>
                </a:pathLst>
              </a:custGeom>
              <a:solidFill>
                <a:srgbClr val="FFFFFF">
                  <a:alpha val="3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1"/>
              <p:cNvSpPr/>
              <p:nvPr/>
            </p:nvSpPr>
            <p:spPr>
              <a:xfrm>
                <a:off x="2681975" y="4917750"/>
                <a:ext cx="50050" cy="50050"/>
              </a:xfrm>
              <a:custGeom>
                <a:avLst/>
                <a:gdLst/>
                <a:ahLst/>
                <a:cxnLst/>
                <a:rect l="l" t="t" r="r" b="b"/>
                <a:pathLst>
                  <a:path w="2002" h="2002" extrusionOk="0">
                    <a:moveTo>
                      <a:pt x="1044" y="0"/>
                    </a:moveTo>
                    <a:cubicBezTo>
                      <a:pt x="435" y="0"/>
                      <a:pt x="0" y="435"/>
                      <a:pt x="0" y="1045"/>
                    </a:cubicBezTo>
                    <a:cubicBezTo>
                      <a:pt x="0" y="1567"/>
                      <a:pt x="435" y="2002"/>
                      <a:pt x="1044" y="2002"/>
                    </a:cubicBezTo>
                    <a:cubicBezTo>
                      <a:pt x="1567" y="2002"/>
                      <a:pt x="2002" y="1567"/>
                      <a:pt x="2002" y="1045"/>
                    </a:cubicBezTo>
                    <a:cubicBezTo>
                      <a:pt x="2002" y="435"/>
                      <a:pt x="1567" y="0"/>
                      <a:pt x="1044" y="0"/>
                    </a:cubicBezTo>
                    <a:close/>
                  </a:path>
                </a:pathLst>
              </a:custGeom>
              <a:solidFill>
                <a:srgbClr val="FFFFFF">
                  <a:alpha val="3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1"/>
              <p:cNvSpPr/>
              <p:nvPr/>
            </p:nvSpPr>
            <p:spPr>
              <a:xfrm>
                <a:off x="3217150" y="4891625"/>
                <a:ext cx="102275" cy="102300"/>
              </a:xfrm>
              <a:custGeom>
                <a:avLst/>
                <a:gdLst/>
                <a:ahLst/>
                <a:cxnLst/>
                <a:rect l="l" t="t" r="r" b="b"/>
                <a:pathLst>
                  <a:path w="4091" h="4092" extrusionOk="0">
                    <a:moveTo>
                      <a:pt x="2002" y="1"/>
                    </a:moveTo>
                    <a:cubicBezTo>
                      <a:pt x="871" y="1"/>
                      <a:pt x="1" y="958"/>
                      <a:pt x="1" y="2090"/>
                    </a:cubicBezTo>
                    <a:cubicBezTo>
                      <a:pt x="1" y="3221"/>
                      <a:pt x="871" y="4091"/>
                      <a:pt x="2002" y="4091"/>
                    </a:cubicBezTo>
                    <a:cubicBezTo>
                      <a:pt x="3133" y="4091"/>
                      <a:pt x="4091" y="3221"/>
                      <a:pt x="4091" y="2090"/>
                    </a:cubicBezTo>
                    <a:cubicBezTo>
                      <a:pt x="4091" y="958"/>
                      <a:pt x="3133" y="1"/>
                      <a:pt x="2002" y="1"/>
                    </a:cubicBezTo>
                    <a:close/>
                  </a:path>
                </a:pathLst>
              </a:custGeom>
              <a:solidFill>
                <a:srgbClr val="FFFFFF">
                  <a:alpha val="3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1"/>
              <p:cNvSpPr/>
              <p:nvPr/>
            </p:nvSpPr>
            <p:spPr>
              <a:xfrm>
                <a:off x="3530425" y="4943850"/>
                <a:ext cx="50075" cy="50075"/>
              </a:xfrm>
              <a:custGeom>
                <a:avLst/>
                <a:gdLst/>
                <a:ahLst/>
                <a:cxnLst/>
                <a:rect l="l" t="t" r="r" b="b"/>
                <a:pathLst>
                  <a:path w="2003" h="2003" extrusionOk="0">
                    <a:moveTo>
                      <a:pt x="958" y="1"/>
                    </a:moveTo>
                    <a:cubicBezTo>
                      <a:pt x="436" y="1"/>
                      <a:pt x="1" y="436"/>
                      <a:pt x="1" y="958"/>
                    </a:cubicBezTo>
                    <a:cubicBezTo>
                      <a:pt x="1" y="1567"/>
                      <a:pt x="436" y="2002"/>
                      <a:pt x="958" y="2002"/>
                    </a:cubicBezTo>
                    <a:cubicBezTo>
                      <a:pt x="1567" y="2002"/>
                      <a:pt x="2002" y="1567"/>
                      <a:pt x="2002" y="958"/>
                    </a:cubicBezTo>
                    <a:cubicBezTo>
                      <a:pt x="2002" y="436"/>
                      <a:pt x="1567" y="1"/>
                      <a:pt x="958" y="1"/>
                    </a:cubicBezTo>
                    <a:close/>
                  </a:path>
                </a:pathLst>
              </a:custGeom>
              <a:solidFill>
                <a:srgbClr val="FFFFFF">
                  <a:alpha val="3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1"/>
              <p:cNvSpPr/>
              <p:nvPr/>
            </p:nvSpPr>
            <p:spPr>
              <a:xfrm>
                <a:off x="4163525" y="4917750"/>
                <a:ext cx="50050" cy="50050"/>
              </a:xfrm>
              <a:custGeom>
                <a:avLst/>
                <a:gdLst/>
                <a:ahLst/>
                <a:cxnLst/>
                <a:rect l="l" t="t" r="r" b="b"/>
                <a:pathLst>
                  <a:path w="2002" h="2002" extrusionOk="0">
                    <a:moveTo>
                      <a:pt x="957" y="0"/>
                    </a:moveTo>
                    <a:cubicBezTo>
                      <a:pt x="435" y="0"/>
                      <a:pt x="0" y="435"/>
                      <a:pt x="0" y="1045"/>
                    </a:cubicBezTo>
                    <a:cubicBezTo>
                      <a:pt x="0" y="1567"/>
                      <a:pt x="435" y="2002"/>
                      <a:pt x="957" y="2002"/>
                    </a:cubicBezTo>
                    <a:cubicBezTo>
                      <a:pt x="1566" y="2002"/>
                      <a:pt x="2002" y="1567"/>
                      <a:pt x="2002" y="1045"/>
                    </a:cubicBezTo>
                    <a:cubicBezTo>
                      <a:pt x="2002" y="435"/>
                      <a:pt x="1566" y="0"/>
                      <a:pt x="957" y="0"/>
                    </a:cubicBezTo>
                    <a:close/>
                  </a:path>
                </a:pathLst>
              </a:custGeom>
              <a:solidFill>
                <a:srgbClr val="FFFFFF">
                  <a:alpha val="3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1"/>
              <p:cNvSpPr/>
              <p:nvPr/>
            </p:nvSpPr>
            <p:spPr>
              <a:xfrm>
                <a:off x="3848050" y="4841600"/>
                <a:ext cx="102275" cy="102275"/>
              </a:xfrm>
              <a:custGeom>
                <a:avLst/>
                <a:gdLst/>
                <a:ahLst/>
                <a:cxnLst/>
                <a:rect l="l" t="t" r="r" b="b"/>
                <a:pathLst>
                  <a:path w="4091" h="4091" extrusionOk="0">
                    <a:moveTo>
                      <a:pt x="2002" y="0"/>
                    </a:moveTo>
                    <a:cubicBezTo>
                      <a:pt x="871" y="0"/>
                      <a:pt x="1" y="871"/>
                      <a:pt x="1" y="2002"/>
                    </a:cubicBezTo>
                    <a:cubicBezTo>
                      <a:pt x="1" y="3133"/>
                      <a:pt x="871" y="4091"/>
                      <a:pt x="2002" y="4091"/>
                    </a:cubicBezTo>
                    <a:cubicBezTo>
                      <a:pt x="3134" y="4091"/>
                      <a:pt x="4091" y="3133"/>
                      <a:pt x="4091" y="2002"/>
                    </a:cubicBezTo>
                    <a:cubicBezTo>
                      <a:pt x="4091" y="871"/>
                      <a:pt x="3134" y="0"/>
                      <a:pt x="2002" y="0"/>
                    </a:cubicBezTo>
                    <a:close/>
                  </a:path>
                </a:pathLst>
              </a:custGeom>
              <a:solidFill>
                <a:srgbClr val="FFFFFF">
                  <a:alpha val="3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1"/>
              <p:cNvSpPr/>
              <p:nvPr/>
            </p:nvSpPr>
            <p:spPr>
              <a:xfrm>
                <a:off x="3319400" y="4689300"/>
                <a:ext cx="50075" cy="50075"/>
              </a:xfrm>
              <a:custGeom>
                <a:avLst/>
                <a:gdLst/>
                <a:ahLst/>
                <a:cxnLst/>
                <a:rect l="l" t="t" r="r" b="b"/>
                <a:pathLst>
                  <a:path w="2003" h="2003" extrusionOk="0">
                    <a:moveTo>
                      <a:pt x="1045" y="1"/>
                    </a:moveTo>
                    <a:cubicBezTo>
                      <a:pt x="436" y="1"/>
                      <a:pt x="1" y="436"/>
                      <a:pt x="1" y="1045"/>
                    </a:cubicBezTo>
                    <a:cubicBezTo>
                      <a:pt x="1" y="1567"/>
                      <a:pt x="436" y="2002"/>
                      <a:pt x="1045" y="2002"/>
                    </a:cubicBezTo>
                    <a:cubicBezTo>
                      <a:pt x="1567" y="2002"/>
                      <a:pt x="2002" y="1567"/>
                      <a:pt x="2002" y="1045"/>
                    </a:cubicBezTo>
                    <a:cubicBezTo>
                      <a:pt x="2002" y="436"/>
                      <a:pt x="1567" y="1"/>
                      <a:pt x="1045" y="1"/>
                    </a:cubicBezTo>
                    <a:close/>
                  </a:path>
                </a:pathLst>
              </a:custGeom>
              <a:solidFill>
                <a:srgbClr val="FFFFFF">
                  <a:alpha val="3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1"/>
              <p:cNvSpPr/>
              <p:nvPr/>
            </p:nvSpPr>
            <p:spPr>
              <a:xfrm>
                <a:off x="4426750" y="4867700"/>
                <a:ext cx="50075" cy="50075"/>
              </a:xfrm>
              <a:custGeom>
                <a:avLst/>
                <a:gdLst/>
                <a:ahLst/>
                <a:cxnLst/>
                <a:rect l="l" t="t" r="r" b="b"/>
                <a:pathLst>
                  <a:path w="2003" h="2003" extrusionOk="0">
                    <a:moveTo>
                      <a:pt x="958" y="1"/>
                    </a:moveTo>
                    <a:cubicBezTo>
                      <a:pt x="436" y="1"/>
                      <a:pt x="1" y="436"/>
                      <a:pt x="1" y="958"/>
                    </a:cubicBezTo>
                    <a:cubicBezTo>
                      <a:pt x="1" y="1567"/>
                      <a:pt x="436" y="2002"/>
                      <a:pt x="958" y="2002"/>
                    </a:cubicBezTo>
                    <a:cubicBezTo>
                      <a:pt x="1567" y="2002"/>
                      <a:pt x="2002" y="1567"/>
                      <a:pt x="2002" y="958"/>
                    </a:cubicBezTo>
                    <a:cubicBezTo>
                      <a:pt x="2002" y="436"/>
                      <a:pt x="1567" y="1"/>
                      <a:pt x="958" y="1"/>
                    </a:cubicBezTo>
                    <a:close/>
                  </a:path>
                </a:pathLst>
              </a:custGeom>
              <a:solidFill>
                <a:srgbClr val="FFFFFF">
                  <a:alpha val="3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1"/>
              <p:cNvSpPr/>
              <p:nvPr/>
            </p:nvSpPr>
            <p:spPr>
              <a:xfrm>
                <a:off x="4657375" y="4943850"/>
                <a:ext cx="50050" cy="50075"/>
              </a:xfrm>
              <a:custGeom>
                <a:avLst/>
                <a:gdLst/>
                <a:ahLst/>
                <a:cxnLst/>
                <a:rect l="l" t="t" r="r" b="b"/>
                <a:pathLst>
                  <a:path w="2002" h="2003" extrusionOk="0">
                    <a:moveTo>
                      <a:pt x="957" y="1"/>
                    </a:moveTo>
                    <a:cubicBezTo>
                      <a:pt x="435" y="1"/>
                      <a:pt x="0" y="436"/>
                      <a:pt x="0" y="958"/>
                    </a:cubicBezTo>
                    <a:cubicBezTo>
                      <a:pt x="0" y="1567"/>
                      <a:pt x="435" y="2002"/>
                      <a:pt x="957" y="2002"/>
                    </a:cubicBezTo>
                    <a:cubicBezTo>
                      <a:pt x="1479" y="2002"/>
                      <a:pt x="2002" y="1567"/>
                      <a:pt x="2002" y="958"/>
                    </a:cubicBezTo>
                    <a:cubicBezTo>
                      <a:pt x="2002" y="436"/>
                      <a:pt x="1479" y="1"/>
                      <a:pt x="957" y="1"/>
                    </a:cubicBezTo>
                    <a:close/>
                  </a:path>
                </a:pathLst>
              </a:custGeom>
              <a:solidFill>
                <a:srgbClr val="FFFFFF">
                  <a:alpha val="3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1"/>
              <p:cNvSpPr/>
              <p:nvPr/>
            </p:nvSpPr>
            <p:spPr>
              <a:xfrm>
                <a:off x="4870575" y="4841600"/>
                <a:ext cx="102275" cy="102275"/>
              </a:xfrm>
              <a:custGeom>
                <a:avLst/>
                <a:gdLst/>
                <a:ahLst/>
                <a:cxnLst/>
                <a:rect l="l" t="t" r="r" b="b"/>
                <a:pathLst>
                  <a:path w="4091" h="4091" extrusionOk="0">
                    <a:moveTo>
                      <a:pt x="2002" y="0"/>
                    </a:moveTo>
                    <a:cubicBezTo>
                      <a:pt x="870" y="0"/>
                      <a:pt x="0" y="871"/>
                      <a:pt x="0" y="2002"/>
                    </a:cubicBezTo>
                    <a:cubicBezTo>
                      <a:pt x="0" y="3133"/>
                      <a:pt x="870" y="4091"/>
                      <a:pt x="2002" y="4091"/>
                    </a:cubicBezTo>
                    <a:cubicBezTo>
                      <a:pt x="3133" y="4091"/>
                      <a:pt x="4090" y="3133"/>
                      <a:pt x="4090" y="2002"/>
                    </a:cubicBezTo>
                    <a:cubicBezTo>
                      <a:pt x="4090" y="871"/>
                      <a:pt x="3133" y="0"/>
                      <a:pt x="2002" y="0"/>
                    </a:cubicBezTo>
                    <a:close/>
                  </a:path>
                </a:pathLst>
              </a:custGeom>
              <a:solidFill>
                <a:srgbClr val="FFFFFF">
                  <a:alpha val="3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1"/>
              <p:cNvSpPr/>
              <p:nvPr/>
            </p:nvSpPr>
            <p:spPr>
              <a:xfrm>
                <a:off x="3697950" y="407800"/>
                <a:ext cx="1907975" cy="4812375"/>
              </a:xfrm>
              <a:custGeom>
                <a:avLst/>
                <a:gdLst/>
                <a:ahLst/>
                <a:cxnLst/>
                <a:rect l="l" t="t" r="r" b="b"/>
                <a:pathLst>
                  <a:path w="76319" h="192495" extrusionOk="0">
                    <a:moveTo>
                      <a:pt x="53693" y="1"/>
                    </a:moveTo>
                    <a:cubicBezTo>
                      <a:pt x="53693" y="1"/>
                      <a:pt x="67703" y="52301"/>
                      <a:pt x="2959" y="92680"/>
                    </a:cubicBezTo>
                    <a:cubicBezTo>
                      <a:pt x="2959" y="92680"/>
                      <a:pt x="174" y="94159"/>
                      <a:pt x="0" y="96248"/>
                    </a:cubicBezTo>
                    <a:cubicBezTo>
                      <a:pt x="174" y="98336"/>
                      <a:pt x="2959" y="99815"/>
                      <a:pt x="2959" y="99815"/>
                    </a:cubicBezTo>
                    <a:cubicBezTo>
                      <a:pt x="67703" y="140281"/>
                      <a:pt x="53693" y="192494"/>
                      <a:pt x="53693" y="192494"/>
                    </a:cubicBezTo>
                    <a:lnTo>
                      <a:pt x="62308" y="192494"/>
                    </a:lnTo>
                    <a:cubicBezTo>
                      <a:pt x="62308" y="192494"/>
                      <a:pt x="76319" y="140281"/>
                      <a:pt x="11487" y="99815"/>
                    </a:cubicBezTo>
                    <a:cubicBezTo>
                      <a:pt x="11487" y="99815"/>
                      <a:pt x="8790" y="98336"/>
                      <a:pt x="8529" y="96248"/>
                    </a:cubicBezTo>
                    <a:cubicBezTo>
                      <a:pt x="8790" y="94159"/>
                      <a:pt x="11487" y="92680"/>
                      <a:pt x="11487" y="92680"/>
                    </a:cubicBezTo>
                    <a:cubicBezTo>
                      <a:pt x="76319" y="52301"/>
                      <a:pt x="62308" y="1"/>
                      <a:pt x="62308" y="1"/>
                    </a:cubicBezTo>
                    <a:close/>
                  </a:path>
                </a:pathLst>
              </a:custGeom>
              <a:solidFill>
                <a:srgbClr val="000000">
                  <a:alpha val="7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1"/>
              <p:cNvSpPr/>
              <p:nvPr/>
            </p:nvSpPr>
            <p:spPr>
              <a:xfrm>
                <a:off x="2064125" y="238125"/>
                <a:ext cx="3472175" cy="413375"/>
              </a:xfrm>
              <a:custGeom>
                <a:avLst/>
                <a:gdLst/>
                <a:ahLst/>
                <a:cxnLst/>
                <a:rect l="l" t="t" r="r" b="b"/>
                <a:pathLst>
                  <a:path w="138887" h="16535" extrusionOk="0">
                    <a:moveTo>
                      <a:pt x="11226" y="0"/>
                    </a:moveTo>
                    <a:cubicBezTo>
                      <a:pt x="5047" y="0"/>
                      <a:pt x="0" y="3742"/>
                      <a:pt x="0" y="8267"/>
                    </a:cubicBezTo>
                    <a:cubicBezTo>
                      <a:pt x="0" y="12792"/>
                      <a:pt x="5047" y="16534"/>
                      <a:pt x="11226" y="16534"/>
                    </a:cubicBezTo>
                    <a:lnTo>
                      <a:pt x="127748" y="16534"/>
                    </a:lnTo>
                    <a:cubicBezTo>
                      <a:pt x="133927" y="16534"/>
                      <a:pt x="138887" y="12792"/>
                      <a:pt x="138887" y="8267"/>
                    </a:cubicBezTo>
                    <a:cubicBezTo>
                      <a:pt x="138887" y="3742"/>
                      <a:pt x="133927" y="0"/>
                      <a:pt x="1277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1"/>
              <p:cNvSpPr/>
              <p:nvPr/>
            </p:nvSpPr>
            <p:spPr>
              <a:xfrm>
                <a:off x="2064125" y="444800"/>
                <a:ext cx="3472175" cy="206700"/>
              </a:xfrm>
              <a:custGeom>
                <a:avLst/>
                <a:gdLst/>
                <a:ahLst/>
                <a:cxnLst/>
                <a:rect l="l" t="t" r="r" b="b"/>
                <a:pathLst>
                  <a:path w="138887" h="8268" extrusionOk="0">
                    <a:moveTo>
                      <a:pt x="0" y="0"/>
                    </a:moveTo>
                    <a:cubicBezTo>
                      <a:pt x="0" y="4525"/>
                      <a:pt x="5047" y="8267"/>
                      <a:pt x="11226" y="8267"/>
                    </a:cubicBezTo>
                    <a:lnTo>
                      <a:pt x="127748" y="8267"/>
                    </a:lnTo>
                    <a:cubicBezTo>
                      <a:pt x="133927" y="8267"/>
                      <a:pt x="138887" y="4525"/>
                      <a:pt x="1388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2064125" y="5015650"/>
                <a:ext cx="3472175" cy="411200"/>
              </a:xfrm>
              <a:custGeom>
                <a:avLst/>
                <a:gdLst/>
                <a:ahLst/>
                <a:cxnLst/>
                <a:rect l="l" t="t" r="r" b="b"/>
                <a:pathLst>
                  <a:path w="138887" h="16448" extrusionOk="0">
                    <a:moveTo>
                      <a:pt x="11226" y="0"/>
                    </a:moveTo>
                    <a:cubicBezTo>
                      <a:pt x="5047" y="0"/>
                      <a:pt x="0" y="3655"/>
                      <a:pt x="0" y="8180"/>
                    </a:cubicBezTo>
                    <a:cubicBezTo>
                      <a:pt x="0" y="12706"/>
                      <a:pt x="5047" y="16447"/>
                      <a:pt x="11226" y="16447"/>
                    </a:cubicBezTo>
                    <a:lnTo>
                      <a:pt x="127748" y="16447"/>
                    </a:lnTo>
                    <a:cubicBezTo>
                      <a:pt x="133927" y="16447"/>
                      <a:pt x="138887" y="12706"/>
                      <a:pt x="138887" y="8180"/>
                    </a:cubicBezTo>
                    <a:cubicBezTo>
                      <a:pt x="138887" y="3655"/>
                      <a:pt x="133927" y="0"/>
                      <a:pt x="1277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2064125" y="5220150"/>
                <a:ext cx="3472175" cy="206700"/>
              </a:xfrm>
              <a:custGeom>
                <a:avLst/>
                <a:gdLst/>
                <a:ahLst/>
                <a:cxnLst/>
                <a:rect l="l" t="t" r="r" b="b"/>
                <a:pathLst>
                  <a:path w="138887" h="8268" extrusionOk="0">
                    <a:moveTo>
                      <a:pt x="0" y="0"/>
                    </a:moveTo>
                    <a:cubicBezTo>
                      <a:pt x="0" y="4526"/>
                      <a:pt x="5047" y="8267"/>
                      <a:pt x="11226" y="8267"/>
                    </a:cubicBezTo>
                    <a:lnTo>
                      <a:pt x="127748" y="8267"/>
                    </a:lnTo>
                    <a:cubicBezTo>
                      <a:pt x="133927" y="8267"/>
                      <a:pt x="138887" y="4526"/>
                      <a:pt x="1388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3" name="Google Shape;343;p31"/>
            <p:cNvSpPr/>
            <p:nvPr/>
          </p:nvSpPr>
          <p:spPr>
            <a:xfrm>
              <a:off x="8084336" y="3029881"/>
              <a:ext cx="373586" cy="373586"/>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31"/>
            <p:cNvGrpSpPr/>
            <p:nvPr/>
          </p:nvGrpSpPr>
          <p:grpSpPr>
            <a:xfrm rot="-782560" flipH="1">
              <a:off x="4738623" y="3338464"/>
              <a:ext cx="838339" cy="954657"/>
              <a:chOff x="238125" y="3155250"/>
              <a:chExt cx="1567526" cy="1785017"/>
            </a:xfrm>
          </p:grpSpPr>
          <p:sp>
            <p:nvSpPr>
              <p:cNvPr id="345" name="Google Shape;345;p31"/>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1"/>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31"/>
            <p:cNvGrpSpPr/>
            <p:nvPr/>
          </p:nvGrpSpPr>
          <p:grpSpPr>
            <a:xfrm rot="-6015682">
              <a:off x="4840811" y="3564018"/>
              <a:ext cx="633958" cy="1131348"/>
              <a:chOff x="4588600" y="388175"/>
              <a:chExt cx="2739150" cy="4888225"/>
            </a:xfrm>
          </p:grpSpPr>
          <p:sp>
            <p:nvSpPr>
              <p:cNvPr id="348" name="Google Shape;348;p31"/>
              <p:cNvSpPr/>
              <p:nvPr/>
            </p:nvSpPr>
            <p:spPr>
              <a:xfrm>
                <a:off x="4588600" y="388175"/>
                <a:ext cx="2739150" cy="4888225"/>
              </a:xfrm>
              <a:custGeom>
                <a:avLst/>
                <a:gdLst/>
                <a:ahLst/>
                <a:cxnLst/>
                <a:rect l="l" t="t" r="r" b="b"/>
                <a:pathLst>
                  <a:path w="109566" h="195529" extrusionOk="0">
                    <a:moveTo>
                      <a:pt x="103665" y="0"/>
                    </a:moveTo>
                    <a:cubicBezTo>
                      <a:pt x="97615" y="2017"/>
                      <a:pt x="92387" y="4556"/>
                      <a:pt x="87533" y="7170"/>
                    </a:cubicBezTo>
                    <a:cubicBezTo>
                      <a:pt x="82603" y="9784"/>
                      <a:pt x="77973" y="12622"/>
                      <a:pt x="73716" y="15535"/>
                    </a:cubicBezTo>
                    <a:cubicBezTo>
                      <a:pt x="65127" y="21435"/>
                      <a:pt x="57583" y="27858"/>
                      <a:pt x="50787" y="34654"/>
                    </a:cubicBezTo>
                    <a:cubicBezTo>
                      <a:pt x="37269" y="48247"/>
                      <a:pt x="26813" y="63409"/>
                      <a:pt x="18672" y="79690"/>
                    </a:cubicBezTo>
                    <a:cubicBezTo>
                      <a:pt x="10531" y="96046"/>
                      <a:pt x="4705" y="113523"/>
                      <a:pt x="1942" y="132493"/>
                    </a:cubicBezTo>
                    <a:cubicBezTo>
                      <a:pt x="523" y="141978"/>
                      <a:pt x="0" y="151912"/>
                      <a:pt x="374" y="162293"/>
                    </a:cubicBezTo>
                    <a:cubicBezTo>
                      <a:pt x="598" y="167446"/>
                      <a:pt x="1121" y="172824"/>
                      <a:pt x="1942" y="178351"/>
                    </a:cubicBezTo>
                    <a:cubicBezTo>
                      <a:pt x="2764" y="183803"/>
                      <a:pt x="3809" y="189479"/>
                      <a:pt x="5826" y="195528"/>
                    </a:cubicBezTo>
                    <a:cubicBezTo>
                      <a:pt x="11875" y="193512"/>
                      <a:pt x="17029" y="190973"/>
                      <a:pt x="21883" y="188359"/>
                    </a:cubicBezTo>
                    <a:cubicBezTo>
                      <a:pt x="26813" y="185670"/>
                      <a:pt x="31368" y="182907"/>
                      <a:pt x="35700" y="179919"/>
                    </a:cubicBezTo>
                    <a:cubicBezTo>
                      <a:pt x="44215" y="174019"/>
                      <a:pt x="51833" y="167671"/>
                      <a:pt x="58554" y="160799"/>
                    </a:cubicBezTo>
                    <a:cubicBezTo>
                      <a:pt x="72147" y="147207"/>
                      <a:pt x="82603" y="132120"/>
                      <a:pt x="90819" y="115838"/>
                    </a:cubicBezTo>
                    <a:cubicBezTo>
                      <a:pt x="99034" y="99557"/>
                      <a:pt x="104860" y="82080"/>
                      <a:pt x="107623" y="63110"/>
                    </a:cubicBezTo>
                    <a:cubicBezTo>
                      <a:pt x="109042" y="53625"/>
                      <a:pt x="109565" y="43691"/>
                      <a:pt x="109192" y="33310"/>
                    </a:cubicBezTo>
                    <a:cubicBezTo>
                      <a:pt x="108968" y="28157"/>
                      <a:pt x="108445" y="22779"/>
                      <a:pt x="107623" y="17253"/>
                    </a:cubicBezTo>
                    <a:cubicBezTo>
                      <a:pt x="106802" y="11726"/>
                      <a:pt x="105681" y="6124"/>
                      <a:pt x="103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1"/>
              <p:cNvSpPr/>
              <p:nvPr/>
            </p:nvSpPr>
            <p:spPr>
              <a:xfrm>
                <a:off x="4655800" y="388175"/>
                <a:ext cx="2666350" cy="4888225"/>
              </a:xfrm>
              <a:custGeom>
                <a:avLst/>
                <a:gdLst/>
                <a:ahLst/>
                <a:cxnLst/>
                <a:rect l="l" t="t" r="r" b="b"/>
                <a:pathLst>
                  <a:path w="106654" h="195529" extrusionOk="0">
                    <a:moveTo>
                      <a:pt x="101052" y="0"/>
                    </a:moveTo>
                    <a:cubicBezTo>
                      <a:pt x="100454" y="224"/>
                      <a:pt x="100006" y="373"/>
                      <a:pt x="99483" y="597"/>
                    </a:cubicBezTo>
                    <a:cubicBezTo>
                      <a:pt x="98288" y="2913"/>
                      <a:pt x="97168" y="5228"/>
                      <a:pt x="95973" y="7618"/>
                    </a:cubicBezTo>
                    <a:cubicBezTo>
                      <a:pt x="94180" y="11203"/>
                      <a:pt x="92388" y="14788"/>
                      <a:pt x="90595" y="18298"/>
                    </a:cubicBezTo>
                    <a:cubicBezTo>
                      <a:pt x="89774" y="14041"/>
                      <a:pt x="88952" y="9784"/>
                      <a:pt x="88056" y="5527"/>
                    </a:cubicBezTo>
                    <a:cubicBezTo>
                      <a:pt x="87384" y="5900"/>
                      <a:pt x="86712" y="6199"/>
                      <a:pt x="86040" y="6572"/>
                    </a:cubicBezTo>
                    <a:cubicBezTo>
                      <a:pt x="86413" y="8664"/>
                      <a:pt x="86861" y="10755"/>
                      <a:pt x="87235" y="12846"/>
                    </a:cubicBezTo>
                    <a:cubicBezTo>
                      <a:pt x="87832" y="15759"/>
                      <a:pt x="88430" y="18672"/>
                      <a:pt x="88952" y="21584"/>
                    </a:cubicBezTo>
                    <a:cubicBezTo>
                      <a:pt x="84172" y="31144"/>
                      <a:pt x="79318" y="40779"/>
                      <a:pt x="74538" y="50413"/>
                    </a:cubicBezTo>
                    <a:cubicBezTo>
                      <a:pt x="72372" y="39509"/>
                      <a:pt x="70281" y="28605"/>
                      <a:pt x="68115" y="17701"/>
                    </a:cubicBezTo>
                    <a:cubicBezTo>
                      <a:pt x="67443" y="18149"/>
                      <a:pt x="66771" y="18672"/>
                      <a:pt x="66098" y="19120"/>
                    </a:cubicBezTo>
                    <a:cubicBezTo>
                      <a:pt x="67816" y="27709"/>
                      <a:pt x="69534" y="36297"/>
                      <a:pt x="71177" y="44886"/>
                    </a:cubicBezTo>
                    <a:cubicBezTo>
                      <a:pt x="71775" y="47799"/>
                      <a:pt x="72372" y="50712"/>
                      <a:pt x="72895" y="53625"/>
                    </a:cubicBezTo>
                    <a:cubicBezTo>
                      <a:pt x="71700" y="56089"/>
                      <a:pt x="70505" y="58479"/>
                      <a:pt x="69310" y="60869"/>
                    </a:cubicBezTo>
                    <a:cubicBezTo>
                      <a:pt x="65650" y="68114"/>
                      <a:pt x="62065" y="75284"/>
                      <a:pt x="58480" y="82454"/>
                    </a:cubicBezTo>
                    <a:cubicBezTo>
                      <a:pt x="55269" y="66247"/>
                      <a:pt x="52132" y="50114"/>
                      <a:pt x="48920" y="33908"/>
                    </a:cubicBezTo>
                    <a:cubicBezTo>
                      <a:pt x="48696" y="34206"/>
                      <a:pt x="48398" y="34430"/>
                      <a:pt x="48174" y="34654"/>
                    </a:cubicBezTo>
                    <a:cubicBezTo>
                      <a:pt x="47726" y="35028"/>
                      <a:pt x="47427" y="35476"/>
                      <a:pt x="47053" y="35849"/>
                    </a:cubicBezTo>
                    <a:cubicBezTo>
                      <a:pt x="49742" y="49517"/>
                      <a:pt x="52431" y="63259"/>
                      <a:pt x="55119" y="77001"/>
                    </a:cubicBezTo>
                    <a:cubicBezTo>
                      <a:pt x="55717" y="79914"/>
                      <a:pt x="56314" y="82827"/>
                      <a:pt x="56837" y="85740"/>
                    </a:cubicBezTo>
                    <a:cubicBezTo>
                      <a:pt x="52057" y="95300"/>
                      <a:pt x="47203" y="104934"/>
                      <a:pt x="42423" y="114569"/>
                    </a:cubicBezTo>
                    <a:cubicBezTo>
                      <a:pt x="38539" y="94777"/>
                      <a:pt x="34655" y="74985"/>
                      <a:pt x="30772" y="55268"/>
                    </a:cubicBezTo>
                    <a:cubicBezTo>
                      <a:pt x="30174" y="56089"/>
                      <a:pt x="29577" y="56911"/>
                      <a:pt x="28979" y="57732"/>
                    </a:cubicBezTo>
                    <a:cubicBezTo>
                      <a:pt x="32340" y="74836"/>
                      <a:pt x="35701" y="91939"/>
                      <a:pt x="39062" y="109042"/>
                    </a:cubicBezTo>
                    <a:cubicBezTo>
                      <a:pt x="39659" y="111955"/>
                      <a:pt x="40257" y="114867"/>
                      <a:pt x="40780" y="117780"/>
                    </a:cubicBezTo>
                    <a:cubicBezTo>
                      <a:pt x="39510" y="120319"/>
                      <a:pt x="38240" y="122859"/>
                      <a:pt x="36971" y="125323"/>
                    </a:cubicBezTo>
                    <a:lnTo>
                      <a:pt x="26365" y="146609"/>
                    </a:lnTo>
                    <a:cubicBezTo>
                      <a:pt x="22407" y="126593"/>
                      <a:pt x="18448" y="106577"/>
                      <a:pt x="14565" y="86561"/>
                    </a:cubicBezTo>
                    <a:cubicBezTo>
                      <a:pt x="14341" y="85665"/>
                      <a:pt x="14191" y="84769"/>
                      <a:pt x="13967" y="83873"/>
                    </a:cubicBezTo>
                    <a:cubicBezTo>
                      <a:pt x="13444" y="85068"/>
                      <a:pt x="12922" y="86188"/>
                      <a:pt x="12399" y="87308"/>
                    </a:cubicBezTo>
                    <a:cubicBezTo>
                      <a:pt x="15984" y="105308"/>
                      <a:pt x="19494" y="123158"/>
                      <a:pt x="23004" y="141157"/>
                    </a:cubicBezTo>
                    <a:cubicBezTo>
                      <a:pt x="23602" y="143995"/>
                      <a:pt x="24199" y="146908"/>
                      <a:pt x="24722" y="149821"/>
                    </a:cubicBezTo>
                    <a:cubicBezTo>
                      <a:pt x="20390" y="158559"/>
                      <a:pt x="16058" y="167222"/>
                      <a:pt x="11652" y="175886"/>
                    </a:cubicBezTo>
                    <a:cubicBezTo>
                      <a:pt x="8142" y="158111"/>
                      <a:pt x="4631" y="140261"/>
                      <a:pt x="1121" y="122411"/>
                    </a:cubicBezTo>
                    <a:cubicBezTo>
                      <a:pt x="1121" y="122411"/>
                      <a:pt x="1121" y="122336"/>
                      <a:pt x="1121" y="122336"/>
                    </a:cubicBezTo>
                    <a:cubicBezTo>
                      <a:pt x="748" y="124203"/>
                      <a:pt x="374" y="126220"/>
                      <a:pt x="1" y="128162"/>
                    </a:cubicBezTo>
                    <a:cubicBezTo>
                      <a:pt x="2839" y="142651"/>
                      <a:pt x="5677" y="157065"/>
                      <a:pt x="8590" y="171554"/>
                    </a:cubicBezTo>
                    <a:cubicBezTo>
                      <a:pt x="9038" y="174094"/>
                      <a:pt x="9561" y="176633"/>
                      <a:pt x="10084" y="179172"/>
                    </a:cubicBezTo>
                    <a:cubicBezTo>
                      <a:pt x="9710" y="179844"/>
                      <a:pt x="9337" y="180517"/>
                      <a:pt x="9038" y="181263"/>
                    </a:cubicBezTo>
                    <a:cubicBezTo>
                      <a:pt x="6872" y="185521"/>
                      <a:pt x="4781" y="189778"/>
                      <a:pt x="2615" y="193960"/>
                    </a:cubicBezTo>
                    <a:cubicBezTo>
                      <a:pt x="2764" y="194483"/>
                      <a:pt x="2914" y="195006"/>
                      <a:pt x="3138" y="195528"/>
                    </a:cubicBezTo>
                    <a:cubicBezTo>
                      <a:pt x="3661" y="195379"/>
                      <a:pt x="4109" y="195155"/>
                      <a:pt x="4631" y="195006"/>
                    </a:cubicBezTo>
                    <a:cubicBezTo>
                      <a:pt x="5901" y="192466"/>
                      <a:pt x="7171" y="189927"/>
                      <a:pt x="8440" y="187388"/>
                    </a:cubicBezTo>
                    <a:cubicBezTo>
                      <a:pt x="9635" y="184998"/>
                      <a:pt x="10830" y="182608"/>
                      <a:pt x="12025" y="180218"/>
                    </a:cubicBezTo>
                    <a:cubicBezTo>
                      <a:pt x="26216" y="174168"/>
                      <a:pt x="40406" y="168193"/>
                      <a:pt x="54522" y="162144"/>
                    </a:cubicBezTo>
                    <a:cubicBezTo>
                      <a:pt x="54970" y="161696"/>
                      <a:pt x="55418" y="161248"/>
                      <a:pt x="55866" y="160874"/>
                    </a:cubicBezTo>
                    <a:cubicBezTo>
                      <a:pt x="56837" y="159903"/>
                      <a:pt x="57733" y="158932"/>
                      <a:pt x="58630" y="157961"/>
                    </a:cubicBezTo>
                    <a:lnTo>
                      <a:pt x="58630" y="157961"/>
                    </a:lnTo>
                    <a:cubicBezTo>
                      <a:pt x="45261" y="163637"/>
                      <a:pt x="31892" y="169314"/>
                      <a:pt x="18523" y="174990"/>
                    </a:cubicBezTo>
                    <a:cubicBezTo>
                      <a:pt x="16880" y="175737"/>
                      <a:pt x="15237" y="176409"/>
                      <a:pt x="13594" y="177156"/>
                    </a:cubicBezTo>
                    <a:cubicBezTo>
                      <a:pt x="18000" y="168193"/>
                      <a:pt x="22482" y="159306"/>
                      <a:pt x="26963" y="150418"/>
                    </a:cubicBezTo>
                    <a:cubicBezTo>
                      <a:pt x="45336" y="142651"/>
                      <a:pt x="63634" y="134809"/>
                      <a:pt x="82007" y="127041"/>
                    </a:cubicBezTo>
                    <a:cubicBezTo>
                      <a:pt x="82604" y="125921"/>
                      <a:pt x="83276" y="124875"/>
                      <a:pt x="83874" y="123830"/>
                    </a:cubicBezTo>
                    <a:lnTo>
                      <a:pt x="83874" y="123830"/>
                    </a:lnTo>
                    <a:cubicBezTo>
                      <a:pt x="67293" y="130850"/>
                      <a:pt x="50713" y="137871"/>
                      <a:pt x="34133" y="144966"/>
                    </a:cubicBezTo>
                    <a:lnTo>
                      <a:pt x="28456" y="147356"/>
                    </a:lnTo>
                    <a:cubicBezTo>
                      <a:pt x="30697" y="142949"/>
                      <a:pt x="32938" y="138468"/>
                      <a:pt x="35104" y="134062"/>
                    </a:cubicBezTo>
                    <a:lnTo>
                      <a:pt x="43020" y="118378"/>
                    </a:lnTo>
                    <a:cubicBezTo>
                      <a:pt x="60945" y="110760"/>
                      <a:pt x="78870" y="103067"/>
                      <a:pt x="96869" y="95449"/>
                    </a:cubicBezTo>
                    <a:cubicBezTo>
                      <a:pt x="97168" y="94553"/>
                      <a:pt x="97541" y="93582"/>
                      <a:pt x="97840" y="92611"/>
                    </a:cubicBezTo>
                    <a:lnTo>
                      <a:pt x="97840" y="92611"/>
                    </a:lnTo>
                    <a:cubicBezTo>
                      <a:pt x="81932" y="99407"/>
                      <a:pt x="66098" y="106129"/>
                      <a:pt x="50190" y="112851"/>
                    </a:cubicBezTo>
                    <a:cubicBezTo>
                      <a:pt x="48323" y="113672"/>
                      <a:pt x="46456" y="114494"/>
                      <a:pt x="44589" y="115241"/>
                    </a:cubicBezTo>
                    <a:lnTo>
                      <a:pt x="59078" y="86263"/>
                    </a:lnTo>
                    <a:cubicBezTo>
                      <a:pt x="74164" y="79840"/>
                      <a:pt x="89176" y="73491"/>
                      <a:pt x="104263" y="67068"/>
                    </a:cubicBezTo>
                    <a:cubicBezTo>
                      <a:pt x="104412" y="66172"/>
                      <a:pt x="104562" y="65350"/>
                      <a:pt x="104711" y="64454"/>
                    </a:cubicBezTo>
                    <a:lnTo>
                      <a:pt x="104711" y="64454"/>
                    </a:lnTo>
                    <a:cubicBezTo>
                      <a:pt x="91865" y="69906"/>
                      <a:pt x="79094" y="75358"/>
                      <a:pt x="66248" y="80810"/>
                    </a:cubicBezTo>
                    <a:cubicBezTo>
                      <a:pt x="64381" y="81632"/>
                      <a:pt x="62513" y="82379"/>
                      <a:pt x="60646" y="83200"/>
                    </a:cubicBezTo>
                    <a:cubicBezTo>
                      <a:pt x="62887" y="78645"/>
                      <a:pt x="65127" y="74163"/>
                      <a:pt x="67368" y="69608"/>
                    </a:cubicBezTo>
                    <a:cubicBezTo>
                      <a:pt x="69982" y="64454"/>
                      <a:pt x="72521" y="59376"/>
                      <a:pt x="75135" y="54222"/>
                    </a:cubicBezTo>
                    <a:cubicBezTo>
                      <a:pt x="85591" y="49741"/>
                      <a:pt x="96122" y="45260"/>
                      <a:pt x="106653" y="40779"/>
                    </a:cubicBezTo>
                    <a:cubicBezTo>
                      <a:pt x="106653" y="40032"/>
                      <a:pt x="106578" y="39210"/>
                      <a:pt x="106578" y="38389"/>
                    </a:cubicBezTo>
                    <a:cubicBezTo>
                      <a:pt x="98512" y="41824"/>
                      <a:pt x="90371" y="45260"/>
                      <a:pt x="82305" y="48695"/>
                    </a:cubicBezTo>
                    <a:lnTo>
                      <a:pt x="76629" y="51160"/>
                    </a:lnTo>
                    <a:lnTo>
                      <a:pt x="91193" y="22107"/>
                    </a:lnTo>
                    <a:cubicBezTo>
                      <a:pt x="95674" y="20240"/>
                      <a:pt x="100230" y="18298"/>
                      <a:pt x="104786" y="16356"/>
                    </a:cubicBezTo>
                    <a:cubicBezTo>
                      <a:pt x="104637" y="15609"/>
                      <a:pt x="104562" y="14863"/>
                      <a:pt x="104412" y="14116"/>
                    </a:cubicBezTo>
                    <a:cubicBezTo>
                      <a:pt x="102396" y="14937"/>
                      <a:pt x="100379" y="15759"/>
                      <a:pt x="98363" y="16655"/>
                    </a:cubicBezTo>
                    <a:cubicBezTo>
                      <a:pt x="96496" y="17477"/>
                      <a:pt x="94629" y="18223"/>
                      <a:pt x="92761" y="19045"/>
                    </a:cubicBezTo>
                    <a:cubicBezTo>
                      <a:pt x="93583" y="17253"/>
                      <a:pt x="94479" y="15535"/>
                      <a:pt x="95375" y="13742"/>
                    </a:cubicBezTo>
                    <a:cubicBezTo>
                      <a:pt x="97467" y="9709"/>
                      <a:pt x="99483" y="5601"/>
                      <a:pt x="101500" y="1568"/>
                    </a:cubicBezTo>
                    <a:cubicBezTo>
                      <a:pt x="101350" y="1046"/>
                      <a:pt x="101201" y="523"/>
                      <a:pt x="10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 name="Google Shape;350;p31"/>
            <p:cNvSpPr/>
            <p:nvPr/>
          </p:nvSpPr>
          <p:spPr>
            <a:xfrm>
              <a:off x="4641707" y="4071827"/>
              <a:ext cx="373586" cy="373586"/>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 name="Google Shape;351;p31"/>
            <p:cNvGrpSpPr/>
            <p:nvPr/>
          </p:nvGrpSpPr>
          <p:grpSpPr>
            <a:xfrm>
              <a:off x="5568185" y="2854119"/>
              <a:ext cx="1666566" cy="1760253"/>
              <a:chOff x="1327875" y="238125"/>
              <a:chExt cx="4935050" cy="5212475"/>
            </a:xfrm>
          </p:grpSpPr>
          <p:sp>
            <p:nvSpPr>
              <p:cNvPr id="352" name="Google Shape;352;p31"/>
              <p:cNvSpPr/>
              <p:nvPr/>
            </p:nvSpPr>
            <p:spPr>
              <a:xfrm>
                <a:off x="3185075" y="725775"/>
                <a:ext cx="2873450" cy="3676500"/>
              </a:xfrm>
              <a:custGeom>
                <a:avLst/>
                <a:gdLst/>
                <a:ahLst/>
                <a:cxnLst/>
                <a:rect l="l" t="t" r="r" b="b"/>
                <a:pathLst>
                  <a:path w="114938" h="147060" extrusionOk="0">
                    <a:moveTo>
                      <a:pt x="68332" y="1"/>
                    </a:moveTo>
                    <a:lnTo>
                      <a:pt x="1" y="120544"/>
                    </a:lnTo>
                    <a:lnTo>
                      <a:pt x="46606" y="147059"/>
                    </a:lnTo>
                    <a:lnTo>
                      <a:pt x="114938" y="26399"/>
                    </a:lnTo>
                    <a:lnTo>
                      <a:pt x="683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1"/>
              <p:cNvSpPr/>
              <p:nvPr/>
            </p:nvSpPr>
            <p:spPr>
              <a:xfrm>
                <a:off x="3447900" y="982750"/>
                <a:ext cx="2350725" cy="3159625"/>
              </a:xfrm>
              <a:custGeom>
                <a:avLst/>
                <a:gdLst/>
                <a:ahLst/>
                <a:cxnLst/>
                <a:rect l="l" t="t" r="r" b="b"/>
                <a:pathLst>
                  <a:path w="94029" h="126385" extrusionOk="0">
                    <a:moveTo>
                      <a:pt x="67047" y="1"/>
                    </a:moveTo>
                    <a:cubicBezTo>
                      <a:pt x="65541" y="2695"/>
                      <a:pt x="62744" y="4207"/>
                      <a:pt x="59861" y="4207"/>
                    </a:cubicBezTo>
                    <a:cubicBezTo>
                      <a:pt x="58495" y="4207"/>
                      <a:pt x="57110" y="3868"/>
                      <a:pt x="55833" y="3154"/>
                    </a:cubicBezTo>
                    <a:lnTo>
                      <a:pt x="0" y="101739"/>
                    </a:lnTo>
                    <a:cubicBezTo>
                      <a:pt x="3855" y="103958"/>
                      <a:pt x="5256" y="108981"/>
                      <a:pt x="3037" y="112835"/>
                    </a:cubicBezTo>
                    <a:lnTo>
                      <a:pt x="26982" y="126385"/>
                    </a:lnTo>
                    <a:cubicBezTo>
                      <a:pt x="28471" y="123721"/>
                      <a:pt x="31168" y="122266"/>
                      <a:pt x="33981" y="122266"/>
                    </a:cubicBezTo>
                    <a:cubicBezTo>
                      <a:pt x="35362" y="122266"/>
                      <a:pt x="36771" y="122617"/>
                      <a:pt x="38079" y="123348"/>
                    </a:cubicBezTo>
                    <a:lnTo>
                      <a:pt x="94029" y="24763"/>
                    </a:lnTo>
                    <a:cubicBezTo>
                      <a:pt x="90057" y="22544"/>
                      <a:pt x="88656" y="17521"/>
                      <a:pt x="90875" y="13550"/>
                    </a:cubicBezTo>
                    <a:lnTo>
                      <a:pt x="67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1"/>
              <p:cNvSpPr/>
              <p:nvPr/>
            </p:nvSpPr>
            <p:spPr>
              <a:xfrm>
                <a:off x="4099075" y="2104925"/>
                <a:ext cx="1045450" cy="917575"/>
              </a:xfrm>
              <a:custGeom>
                <a:avLst/>
                <a:gdLst/>
                <a:ahLst/>
                <a:cxnLst/>
                <a:rect l="l" t="t" r="r" b="b"/>
                <a:pathLst>
                  <a:path w="41818" h="36703" extrusionOk="0">
                    <a:moveTo>
                      <a:pt x="20881" y="1"/>
                    </a:moveTo>
                    <a:cubicBezTo>
                      <a:pt x="14485" y="1"/>
                      <a:pt x="8291" y="3330"/>
                      <a:pt x="4907" y="9312"/>
                    </a:cubicBezTo>
                    <a:cubicBezTo>
                      <a:pt x="1" y="18072"/>
                      <a:pt x="3038" y="29285"/>
                      <a:pt x="11915" y="34308"/>
                    </a:cubicBezTo>
                    <a:cubicBezTo>
                      <a:pt x="14750" y="35933"/>
                      <a:pt x="17842" y="36702"/>
                      <a:pt x="20897" y="36702"/>
                    </a:cubicBezTo>
                    <a:cubicBezTo>
                      <a:pt x="27284" y="36702"/>
                      <a:pt x="33514" y="33342"/>
                      <a:pt x="36911" y="27416"/>
                    </a:cubicBezTo>
                    <a:cubicBezTo>
                      <a:pt x="41817" y="18539"/>
                      <a:pt x="38780" y="7326"/>
                      <a:pt x="30020" y="2420"/>
                    </a:cubicBezTo>
                    <a:cubicBezTo>
                      <a:pt x="27124" y="781"/>
                      <a:pt x="23979" y="1"/>
                      <a:pt x="208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1"/>
              <p:cNvSpPr/>
              <p:nvPr/>
            </p:nvSpPr>
            <p:spPr>
              <a:xfrm>
                <a:off x="4309325" y="2290975"/>
                <a:ext cx="630775" cy="557775"/>
              </a:xfrm>
              <a:custGeom>
                <a:avLst/>
                <a:gdLst/>
                <a:ahLst/>
                <a:cxnLst/>
                <a:rect l="l" t="t" r="r" b="b"/>
                <a:pathLst>
                  <a:path w="25231" h="22311" extrusionOk="0">
                    <a:moveTo>
                      <a:pt x="6192" y="8761"/>
                    </a:moveTo>
                    <a:lnTo>
                      <a:pt x="9813" y="10747"/>
                    </a:lnTo>
                    <a:cubicBezTo>
                      <a:pt x="9228" y="11214"/>
                      <a:pt x="8761" y="11564"/>
                      <a:pt x="8294" y="11798"/>
                    </a:cubicBezTo>
                    <a:cubicBezTo>
                      <a:pt x="8101" y="11846"/>
                      <a:pt x="7907" y="11875"/>
                      <a:pt x="7722" y="11875"/>
                    </a:cubicBezTo>
                    <a:cubicBezTo>
                      <a:pt x="7460" y="11875"/>
                      <a:pt x="7214" y="11818"/>
                      <a:pt x="7009" y="11681"/>
                    </a:cubicBezTo>
                    <a:cubicBezTo>
                      <a:pt x="6542" y="11448"/>
                      <a:pt x="6308" y="11097"/>
                      <a:pt x="6075" y="10513"/>
                    </a:cubicBezTo>
                    <a:cubicBezTo>
                      <a:pt x="5958" y="10046"/>
                      <a:pt x="5958" y="9462"/>
                      <a:pt x="6192" y="8761"/>
                    </a:cubicBezTo>
                    <a:close/>
                    <a:moveTo>
                      <a:pt x="17592" y="9619"/>
                    </a:moveTo>
                    <a:cubicBezTo>
                      <a:pt x="17832" y="9619"/>
                      <a:pt x="18066" y="9675"/>
                      <a:pt x="18339" y="9812"/>
                    </a:cubicBezTo>
                    <a:cubicBezTo>
                      <a:pt x="18807" y="10046"/>
                      <a:pt x="19040" y="10396"/>
                      <a:pt x="19157" y="10980"/>
                    </a:cubicBezTo>
                    <a:cubicBezTo>
                      <a:pt x="19274" y="11448"/>
                      <a:pt x="19274" y="12032"/>
                      <a:pt x="19040" y="12732"/>
                    </a:cubicBezTo>
                    <a:lnTo>
                      <a:pt x="15536" y="10747"/>
                    </a:lnTo>
                    <a:cubicBezTo>
                      <a:pt x="16120" y="10280"/>
                      <a:pt x="16587" y="9929"/>
                      <a:pt x="17054" y="9696"/>
                    </a:cubicBezTo>
                    <a:cubicBezTo>
                      <a:pt x="17248" y="9647"/>
                      <a:pt x="17421" y="9619"/>
                      <a:pt x="17592" y="9619"/>
                    </a:cubicBezTo>
                    <a:close/>
                    <a:moveTo>
                      <a:pt x="8644" y="1"/>
                    </a:moveTo>
                    <a:cubicBezTo>
                      <a:pt x="7009" y="818"/>
                      <a:pt x="5491" y="2220"/>
                      <a:pt x="4206" y="4206"/>
                    </a:cubicBezTo>
                    <a:lnTo>
                      <a:pt x="1402" y="2687"/>
                    </a:lnTo>
                    <a:lnTo>
                      <a:pt x="1" y="5257"/>
                    </a:lnTo>
                    <a:lnTo>
                      <a:pt x="2804" y="6775"/>
                    </a:lnTo>
                    <a:cubicBezTo>
                      <a:pt x="1987" y="8878"/>
                      <a:pt x="1753" y="10630"/>
                      <a:pt x="2103" y="12265"/>
                    </a:cubicBezTo>
                    <a:cubicBezTo>
                      <a:pt x="2571" y="13901"/>
                      <a:pt x="3505" y="15069"/>
                      <a:pt x="4907" y="15886"/>
                    </a:cubicBezTo>
                    <a:cubicBezTo>
                      <a:pt x="5783" y="16373"/>
                      <a:pt x="6740" y="16616"/>
                      <a:pt x="7575" y="16616"/>
                    </a:cubicBezTo>
                    <a:cubicBezTo>
                      <a:pt x="7742" y="16616"/>
                      <a:pt x="7905" y="16607"/>
                      <a:pt x="8060" y="16587"/>
                    </a:cubicBezTo>
                    <a:cubicBezTo>
                      <a:pt x="9112" y="16353"/>
                      <a:pt x="9929" y="16003"/>
                      <a:pt x="10747" y="15302"/>
                    </a:cubicBezTo>
                    <a:cubicBezTo>
                      <a:pt x="11681" y="14718"/>
                      <a:pt x="12499" y="13901"/>
                      <a:pt x="13433" y="12849"/>
                    </a:cubicBezTo>
                    <a:lnTo>
                      <a:pt x="17755" y="15302"/>
                    </a:lnTo>
                    <a:cubicBezTo>
                      <a:pt x="17171" y="16120"/>
                      <a:pt x="16354" y="16938"/>
                      <a:pt x="15536" y="17522"/>
                    </a:cubicBezTo>
                    <a:cubicBezTo>
                      <a:pt x="14835" y="18222"/>
                      <a:pt x="13901" y="18806"/>
                      <a:pt x="13083" y="19157"/>
                    </a:cubicBezTo>
                    <a:lnTo>
                      <a:pt x="15419" y="22311"/>
                    </a:lnTo>
                    <a:cubicBezTo>
                      <a:pt x="16354" y="21843"/>
                      <a:pt x="17288" y="21259"/>
                      <a:pt x="18339" y="20325"/>
                    </a:cubicBezTo>
                    <a:cubicBezTo>
                      <a:pt x="19391" y="19390"/>
                      <a:pt x="20208" y="18339"/>
                      <a:pt x="21026" y="17171"/>
                    </a:cubicBezTo>
                    <a:lnTo>
                      <a:pt x="23829" y="18690"/>
                    </a:lnTo>
                    <a:lnTo>
                      <a:pt x="25231" y="16120"/>
                    </a:lnTo>
                    <a:lnTo>
                      <a:pt x="22428" y="14601"/>
                    </a:lnTo>
                    <a:cubicBezTo>
                      <a:pt x="23245" y="12499"/>
                      <a:pt x="23479" y="10747"/>
                      <a:pt x="23012" y="9112"/>
                    </a:cubicBezTo>
                    <a:cubicBezTo>
                      <a:pt x="22661" y="7593"/>
                      <a:pt x="21727" y="6425"/>
                      <a:pt x="20325" y="5607"/>
                    </a:cubicBezTo>
                    <a:cubicBezTo>
                      <a:pt x="19449" y="5121"/>
                      <a:pt x="18573" y="4877"/>
                      <a:pt x="17697" y="4877"/>
                    </a:cubicBezTo>
                    <a:cubicBezTo>
                      <a:pt x="17522" y="4877"/>
                      <a:pt x="17346" y="4887"/>
                      <a:pt x="17171" y="4906"/>
                    </a:cubicBezTo>
                    <a:cubicBezTo>
                      <a:pt x="16237" y="5140"/>
                      <a:pt x="15302" y="5491"/>
                      <a:pt x="14485" y="6075"/>
                    </a:cubicBezTo>
                    <a:cubicBezTo>
                      <a:pt x="13667" y="6775"/>
                      <a:pt x="12733" y="7593"/>
                      <a:pt x="11798" y="8644"/>
                    </a:cubicBezTo>
                    <a:lnTo>
                      <a:pt x="7593" y="6191"/>
                    </a:lnTo>
                    <a:cubicBezTo>
                      <a:pt x="8411" y="4906"/>
                      <a:pt x="9579" y="3855"/>
                      <a:pt x="11097" y="3038"/>
                    </a:cubicBezTo>
                    <a:lnTo>
                      <a:pt x="8644" y="1"/>
                    </a:lnTo>
                    <a:close/>
                  </a:path>
                </a:pathLst>
              </a:custGeom>
              <a:solidFill>
                <a:srgbClr val="709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1"/>
              <p:cNvSpPr/>
              <p:nvPr/>
            </p:nvSpPr>
            <p:spPr>
              <a:xfrm>
                <a:off x="3862550" y="3280875"/>
                <a:ext cx="473100" cy="414750"/>
              </a:xfrm>
              <a:custGeom>
                <a:avLst/>
                <a:gdLst/>
                <a:ahLst/>
                <a:cxnLst/>
                <a:rect l="l" t="t" r="r" b="b"/>
                <a:pathLst>
                  <a:path w="18924" h="16590" extrusionOk="0">
                    <a:moveTo>
                      <a:pt x="9494" y="0"/>
                    </a:moveTo>
                    <a:cubicBezTo>
                      <a:pt x="6576" y="0"/>
                      <a:pt x="3726" y="1512"/>
                      <a:pt x="2220" y="4207"/>
                    </a:cubicBezTo>
                    <a:cubicBezTo>
                      <a:pt x="1" y="8178"/>
                      <a:pt x="1402" y="13201"/>
                      <a:pt x="5374" y="15537"/>
                    </a:cubicBezTo>
                    <a:cubicBezTo>
                      <a:pt x="6650" y="16250"/>
                      <a:pt x="8035" y="16590"/>
                      <a:pt x="9401" y="16590"/>
                    </a:cubicBezTo>
                    <a:cubicBezTo>
                      <a:pt x="12284" y="16590"/>
                      <a:pt x="15081" y="15078"/>
                      <a:pt x="16587" y="12383"/>
                    </a:cubicBezTo>
                    <a:cubicBezTo>
                      <a:pt x="18923" y="8412"/>
                      <a:pt x="17521" y="3389"/>
                      <a:pt x="13550" y="1053"/>
                    </a:cubicBezTo>
                    <a:cubicBezTo>
                      <a:pt x="12273" y="340"/>
                      <a:pt x="10876" y="0"/>
                      <a:pt x="9494" y="0"/>
                    </a:cubicBezTo>
                    <a:close/>
                  </a:path>
                </a:pathLst>
              </a:custGeom>
              <a:solidFill>
                <a:srgbClr val="245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1"/>
              <p:cNvSpPr/>
              <p:nvPr/>
            </p:nvSpPr>
            <p:spPr>
              <a:xfrm>
                <a:off x="3956000" y="3365600"/>
                <a:ext cx="286200" cy="251150"/>
              </a:xfrm>
              <a:custGeom>
                <a:avLst/>
                <a:gdLst/>
                <a:ahLst/>
                <a:cxnLst/>
                <a:rect l="l" t="t" r="r" b="b"/>
                <a:pathLst>
                  <a:path w="11448" h="10046" extrusionOk="0">
                    <a:moveTo>
                      <a:pt x="2804" y="3972"/>
                    </a:moveTo>
                    <a:lnTo>
                      <a:pt x="4439" y="4789"/>
                    </a:lnTo>
                    <a:cubicBezTo>
                      <a:pt x="4205" y="5023"/>
                      <a:pt x="3972" y="5257"/>
                      <a:pt x="3738" y="5257"/>
                    </a:cubicBezTo>
                    <a:cubicBezTo>
                      <a:pt x="3680" y="5315"/>
                      <a:pt x="3592" y="5344"/>
                      <a:pt x="3490" y="5344"/>
                    </a:cubicBezTo>
                    <a:cubicBezTo>
                      <a:pt x="3388" y="5344"/>
                      <a:pt x="3271" y="5315"/>
                      <a:pt x="3154" y="5257"/>
                    </a:cubicBezTo>
                    <a:cubicBezTo>
                      <a:pt x="3037" y="5140"/>
                      <a:pt x="2804" y="4906"/>
                      <a:pt x="2804" y="4789"/>
                    </a:cubicBezTo>
                    <a:cubicBezTo>
                      <a:pt x="2687" y="4556"/>
                      <a:pt x="2687" y="4205"/>
                      <a:pt x="2804" y="3972"/>
                    </a:cubicBezTo>
                    <a:close/>
                    <a:moveTo>
                      <a:pt x="8045" y="4351"/>
                    </a:moveTo>
                    <a:cubicBezTo>
                      <a:pt x="8148" y="4351"/>
                      <a:pt x="8235" y="4380"/>
                      <a:pt x="8294" y="4439"/>
                    </a:cubicBezTo>
                    <a:cubicBezTo>
                      <a:pt x="8527" y="4556"/>
                      <a:pt x="8644" y="4672"/>
                      <a:pt x="8644" y="4906"/>
                    </a:cubicBezTo>
                    <a:cubicBezTo>
                      <a:pt x="8761" y="5140"/>
                      <a:pt x="8761" y="5373"/>
                      <a:pt x="8644" y="5724"/>
                    </a:cubicBezTo>
                    <a:lnTo>
                      <a:pt x="7009" y="4789"/>
                    </a:lnTo>
                    <a:cubicBezTo>
                      <a:pt x="7242" y="4556"/>
                      <a:pt x="7476" y="4439"/>
                      <a:pt x="7709" y="4439"/>
                    </a:cubicBezTo>
                    <a:cubicBezTo>
                      <a:pt x="7826" y="4380"/>
                      <a:pt x="7943" y="4351"/>
                      <a:pt x="8045" y="4351"/>
                    </a:cubicBezTo>
                    <a:close/>
                    <a:moveTo>
                      <a:pt x="3972" y="0"/>
                    </a:moveTo>
                    <a:cubicBezTo>
                      <a:pt x="3154" y="351"/>
                      <a:pt x="2570" y="1052"/>
                      <a:pt x="1986" y="1869"/>
                    </a:cubicBezTo>
                    <a:lnTo>
                      <a:pt x="701" y="1168"/>
                    </a:lnTo>
                    <a:lnTo>
                      <a:pt x="0" y="2336"/>
                    </a:lnTo>
                    <a:lnTo>
                      <a:pt x="1285" y="3037"/>
                    </a:lnTo>
                    <a:cubicBezTo>
                      <a:pt x="935" y="3972"/>
                      <a:pt x="818" y="4789"/>
                      <a:pt x="1052" y="5490"/>
                    </a:cubicBezTo>
                    <a:cubicBezTo>
                      <a:pt x="1168" y="6308"/>
                      <a:pt x="1636" y="6775"/>
                      <a:pt x="2220" y="7125"/>
                    </a:cubicBezTo>
                    <a:cubicBezTo>
                      <a:pt x="2658" y="7388"/>
                      <a:pt x="3030" y="7520"/>
                      <a:pt x="3386" y="7520"/>
                    </a:cubicBezTo>
                    <a:cubicBezTo>
                      <a:pt x="3504" y="7520"/>
                      <a:pt x="3621" y="7505"/>
                      <a:pt x="3738" y="7476"/>
                    </a:cubicBezTo>
                    <a:cubicBezTo>
                      <a:pt x="4089" y="7359"/>
                      <a:pt x="4556" y="7242"/>
                      <a:pt x="4906" y="6892"/>
                    </a:cubicBezTo>
                    <a:cubicBezTo>
                      <a:pt x="5257" y="6658"/>
                      <a:pt x="5724" y="6308"/>
                      <a:pt x="6191" y="5841"/>
                    </a:cubicBezTo>
                    <a:lnTo>
                      <a:pt x="8060" y="6892"/>
                    </a:lnTo>
                    <a:cubicBezTo>
                      <a:pt x="7826" y="7242"/>
                      <a:pt x="7476" y="7593"/>
                      <a:pt x="7125" y="7943"/>
                    </a:cubicBezTo>
                    <a:cubicBezTo>
                      <a:pt x="6775" y="8293"/>
                      <a:pt x="6425" y="8410"/>
                      <a:pt x="5957" y="8644"/>
                    </a:cubicBezTo>
                    <a:lnTo>
                      <a:pt x="7009" y="10046"/>
                    </a:lnTo>
                    <a:cubicBezTo>
                      <a:pt x="7476" y="9929"/>
                      <a:pt x="7943" y="9578"/>
                      <a:pt x="8294" y="9228"/>
                    </a:cubicBezTo>
                    <a:cubicBezTo>
                      <a:pt x="8761" y="8761"/>
                      <a:pt x="9228" y="8293"/>
                      <a:pt x="9578" y="7709"/>
                    </a:cubicBezTo>
                    <a:lnTo>
                      <a:pt x="10746" y="8410"/>
                    </a:lnTo>
                    <a:lnTo>
                      <a:pt x="11447" y="7242"/>
                    </a:lnTo>
                    <a:lnTo>
                      <a:pt x="10162" y="6541"/>
                    </a:lnTo>
                    <a:cubicBezTo>
                      <a:pt x="10513" y="5607"/>
                      <a:pt x="10630" y="4789"/>
                      <a:pt x="10396" y="4088"/>
                    </a:cubicBezTo>
                    <a:cubicBezTo>
                      <a:pt x="10279" y="3388"/>
                      <a:pt x="9812" y="2920"/>
                      <a:pt x="9228" y="2570"/>
                    </a:cubicBezTo>
                    <a:cubicBezTo>
                      <a:pt x="8878" y="2307"/>
                      <a:pt x="8527" y="2176"/>
                      <a:pt x="8177" y="2176"/>
                    </a:cubicBezTo>
                    <a:cubicBezTo>
                      <a:pt x="8060" y="2176"/>
                      <a:pt x="7943" y="2190"/>
                      <a:pt x="7826" y="2220"/>
                    </a:cubicBezTo>
                    <a:cubicBezTo>
                      <a:pt x="7359" y="2336"/>
                      <a:pt x="6892" y="2453"/>
                      <a:pt x="6541" y="2804"/>
                    </a:cubicBezTo>
                    <a:cubicBezTo>
                      <a:pt x="6191" y="3037"/>
                      <a:pt x="5841" y="3388"/>
                      <a:pt x="5373" y="3855"/>
                    </a:cubicBezTo>
                    <a:lnTo>
                      <a:pt x="3388" y="2804"/>
                    </a:lnTo>
                    <a:cubicBezTo>
                      <a:pt x="3855" y="2220"/>
                      <a:pt x="4322" y="1752"/>
                      <a:pt x="5023" y="1402"/>
                    </a:cubicBezTo>
                    <a:lnTo>
                      <a:pt x="3972" y="0"/>
                    </a:lnTo>
                    <a:close/>
                  </a:path>
                </a:pathLst>
              </a:custGeom>
              <a:solidFill>
                <a:srgbClr val="709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1"/>
              <p:cNvSpPr/>
              <p:nvPr/>
            </p:nvSpPr>
            <p:spPr>
              <a:xfrm>
                <a:off x="4910875" y="1431800"/>
                <a:ext cx="473100" cy="414475"/>
              </a:xfrm>
              <a:custGeom>
                <a:avLst/>
                <a:gdLst/>
                <a:ahLst/>
                <a:cxnLst/>
                <a:rect l="l" t="t" r="r" b="b"/>
                <a:pathLst>
                  <a:path w="18924" h="16579" extrusionOk="0">
                    <a:moveTo>
                      <a:pt x="9418" y="0"/>
                    </a:moveTo>
                    <a:cubicBezTo>
                      <a:pt x="6527" y="0"/>
                      <a:pt x="3713" y="1482"/>
                      <a:pt x="2220" y="4232"/>
                    </a:cubicBezTo>
                    <a:cubicBezTo>
                      <a:pt x="1" y="8203"/>
                      <a:pt x="1402" y="13226"/>
                      <a:pt x="5374" y="15445"/>
                    </a:cubicBezTo>
                    <a:cubicBezTo>
                      <a:pt x="6682" y="16215"/>
                      <a:pt x="8105" y="16579"/>
                      <a:pt x="9504" y="16579"/>
                    </a:cubicBezTo>
                    <a:cubicBezTo>
                      <a:pt x="12351" y="16579"/>
                      <a:pt x="15099" y="15071"/>
                      <a:pt x="16587" y="12408"/>
                    </a:cubicBezTo>
                    <a:cubicBezTo>
                      <a:pt x="18923" y="8437"/>
                      <a:pt x="17522" y="3297"/>
                      <a:pt x="13550" y="1078"/>
                    </a:cubicBezTo>
                    <a:cubicBezTo>
                      <a:pt x="12250" y="351"/>
                      <a:pt x="10825" y="0"/>
                      <a:pt x="94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1"/>
              <p:cNvSpPr/>
              <p:nvPr/>
            </p:nvSpPr>
            <p:spPr>
              <a:xfrm>
                <a:off x="5004325" y="1514225"/>
                <a:ext cx="286200" cy="254075"/>
              </a:xfrm>
              <a:custGeom>
                <a:avLst/>
                <a:gdLst/>
                <a:ahLst/>
                <a:cxnLst/>
                <a:rect l="l" t="t" r="r" b="b"/>
                <a:pathLst>
                  <a:path w="11448" h="10163" extrusionOk="0">
                    <a:moveTo>
                      <a:pt x="2804" y="3972"/>
                    </a:moveTo>
                    <a:lnTo>
                      <a:pt x="4439" y="4906"/>
                    </a:lnTo>
                    <a:cubicBezTo>
                      <a:pt x="4206" y="5140"/>
                      <a:pt x="3972" y="5257"/>
                      <a:pt x="3738" y="5373"/>
                    </a:cubicBezTo>
                    <a:lnTo>
                      <a:pt x="3855" y="5373"/>
                    </a:lnTo>
                    <a:cubicBezTo>
                      <a:pt x="3777" y="5412"/>
                      <a:pt x="3699" y="5425"/>
                      <a:pt x="3622" y="5425"/>
                    </a:cubicBezTo>
                    <a:cubicBezTo>
                      <a:pt x="3466" y="5425"/>
                      <a:pt x="3310" y="5373"/>
                      <a:pt x="3154" y="5373"/>
                    </a:cubicBezTo>
                    <a:cubicBezTo>
                      <a:pt x="3038" y="5257"/>
                      <a:pt x="2921" y="5023"/>
                      <a:pt x="2804" y="4789"/>
                    </a:cubicBezTo>
                    <a:cubicBezTo>
                      <a:pt x="2687" y="4556"/>
                      <a:pt x="2804" y="4322"/>
                      <a:pt x="2804" y="3972"/>
                    </a:cubicBezTo>
                    <a:close/>
                    <a:moveTo>
                      <a:pt x="7710" y="4439"/>
                    </a:moveTo>
                    <a:cubicBezTo>
                      <a:pt x="7943" y="4439"/>
                      <a:pt x="8177" y="4439"/>
                      <a:pt x="8294" y="4556"/>
                    </a:cubicBezTo>
                    <a:cubicBezTo>
                      <a:pt x="8527" y="4672"/>
                      <a:pt x="8644" y="4789"/>
                      <a:pt x="8644" y="5023"/>
                    </a:cubicBezTo>
                    <a:cubicBezTo>
                      <a:pt x="8761" y="5257"/>
                      <a:pt x="8761" y="5490"/>
                      <a:pt x="8644" y="5724"/>
                    </a:cubicBezTo>
                    <a:lnTo>
                      <a:pt x="7009" y="4906"/>
                    </a:lnTo>
                    <a:cubicBezTo>
                      <a:pt x="7243" y="4672"/>
                      <a:pt x="7476" y="4556"/>
                      <a:pt x="7710" y="4439"/>
                    </a:cubicBezTo>
                    <a:close/>
                    <a:moveTo>
                      <a:pt x="3972" y="0"/>
                    </a:moveTo>
                    <a:cubicBezTo>
                      <a:pt x="3154" y="467"/>
                      <a:pt x="2570" y="1051"/>
                      <a:pt x="1870" y="1986"/>
                    </a:cubicBezTo>
                    <a:lnTo>
                      <a:pt x="701" y="1285"/>
                    </a:lnTo>
                    <a:lnTo>
                      <a:pt x="1" y="2453"/>
                    </a:lnTo>
                    <a:lnTo>
                      <a:pt x="1285" y="3154"/>
                    </a:lnTo>
                    <a:cubicBezTo>
                      <a:pt x="935" y="4088"/>
                      <a:pt x="818" y="4906"/>
                      <a:pt x="1052" y="5607"/>
                    </a:cubicBezTo>
                    <a:cubicBezTo>
                      <a:pt x="1169" y="6308"/>
                      <a:pt x="1636" y="6892"/>
                      <a:pt x="2220" y="7242"/>
                    </a:cubicBezTo>
                    <a:cubicBezTo>
                      <a:pt x="2804" y="7476"/>
                      <a:pt x="3271" y="7593"/>
                      <a:pt x="3738" y="7593"/>
                    </a:cubicBezTo>
                    <a:cubicBezTo>
                      <a:pt x="4089" y="7476"/>
                      <a:pt x="4556" y="7242"/>
                      <a:pt x="4906" y="7009"/>
                    </a:cubicBezTo>
                    <a:cubicBezTo>
                      <a:pt x="5257" y="6775"/>
                      <a:pt x="5724" y="6308"/>
                      <a:pt x="6191" y="5841"/>
                    </a:cubicBezTo>
                    <a:lnTo>
                      <a:pt x="8060" y="7009"/>
                    </a:lnTo>
                    <a:cubicBezTo>
                      <a:pt x="7827" y="7359"/>
                      <a:pt x="7476" y="7709"/>
                      <a:pt x="7126" y="8060"/>
                    </a:cubicBezTo>
                    <a:cubicBezTo>
                      <a:pt x="6775" y="8293"/>
                      <a:pt x="6425" y="8527"/>
                      <a:pt x="5958" y="8761"/>
                    </a:cubicBezTo>
                    <a:lnTo>
                      <a:pt x="7009" y="10162"/>
                    </a:lnTo>
                    <a:cubicBezTo>
                      <a:pt x="7476" y="9929"/>
                      <a:pt x="7943" y="9695"/>
                      <a:pt x="8294" y="9228"/>
                    </a:cubicBezTo>
                    <a:cubicBezTo>
                      <a:pt x="8761" y="8877"/>
                      <a:pt x="9228" y="8410"/>
                      <a:pt x="9579" y="7826"/>
                    </a:cubicBezTo>
                    <a:lnTo>
                      <a:pt x="10747" y="8527"/>
                    </a:lnTo>
                    <a:lnTo>
                      <a:pt x="11448" y="7359"/>
                    </a:lnTo>
                    <a:lnTo>
                      <a:pt x="10163" y="6658"/>
                    </a:lnTo>
                    <a:cubicBezTo>
                      <a:pt x="10513" y="5724"/>
                      <a:pt x="10630" y="4906"/>
                      <a:pt x="10396" y="4205"/>
                    </a:cubicBezTo>
                    <a:cubicBezTo>
                      <a:pt x="10280" y="3504"/>
                      <a:pt x="9812" y="2920"/>
                      <a:pt x="9228" y="2570"/>
                    </a:cubicBezTo>
                    <a:cubicBezTo>
                      <a:pt x="8761" y="2336"/>
                      <a:pt x="8177" y="2220"/>
                      <a:pt x="7827" y="2220"/>
                    </a:cubicBezTo>
                    <a:cubicBezTo>
                      <a:pt x="7359" y="2336"/>
                      <a:pt x="6892" y="2570"/>
                      <a:pt x="6542" y="2804"/>
                    </a:cubicBezTo>
                    <a:cubicBezTo>
                      <a:pt x="6191" y="3154"/>
                      <a:pt x="5841" y="3504"/>
                      <a:pt x="5374" y="3972"/>
                    </a:cubicBezTo>
                    <a:lnTo>
                      <a:pt x="3388" y="2804"/>
                    </a:lnTo>
                    <a:cubicBezTo>
                      <a:pt x="3855" y="2336"/>
                      <a:pt x="4322" y="1752"/>
                      <a:pt x="5023" y="1402"/>
                    </a:cubicBezTo>
                    <a:lnTo>
                      <a:pt x="39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a:off x="2849250" y="331550"/>
                <a:ext cx="1664525" cy="3580125"/>
              </a:xfrm>
              <a:custGeom>
                <a:avLst/>
                <a:gdLst/>
                <a:ahLst/>
                <a:cxnLst/>
                <a:rect l="l" t="t" r="r" b="b"/>
                <a:pathLst>
                  <a:path w="66581" h="143205" extrusionOk="0">
                    <a:moveTo>
                      <a:pt x="13200" y="1"/>
                    </a:moveTo>
                    <a:lnTo>
                      <a:pt x="1" y="138066"/>
                    </a:lnTo>
                    <a:lnTo>
                      <a:pt x="53381" y="143205"/>
                    </a:lnTo>
                    <a:lnTo>
                      <a:pt x="66580" y="5140"/>
                    </a:lnTo>
                    <a:lnTo>
                      <a:pt x="132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a:off x="3001100" y="474650"/>
                <a:ext cx="1360825" cy="3293950"/>
              </a:xfrm>
              <a:custGeom>
                <a:avLst/>
                <a:gdLst/>
                <a:ahLst/>
                <a:cxnLst/>
                <a:rect l="l" t="t" r="r" b="b"/>
                <a:pathLst>
                  <a:path w="54433" h="131758" extrusionOk="0">
                    <a:moveTo>
                      <a:pt x="19741" y="0"/>
                    </a:moveTo>
                    <a:cubicBezTo>
                      <a:pt x="19304" y="4265"/>
                      <a:pt x="15795" y="7403"/>
                      <a:pt x="11611" y="7403"/>
                    </a:cubicBezTo>
                    <a:cubicBezTo>
                      <a:pt x="11326" y="7403"/>
                      <a:pt x="11038" y="7389"/>
                      <a:pt x="10747" y="7359"/>
                    </a:cubicBezTo>
                    <a:lnTo>
                      <a:pt x="1" y="120194"/>
                    </a:lnTo>
                    <a:cubicBezTo>
                      <a:pt x="4556" y="120661"/>
                      <a:pt x="7827" y="124632"/>
                      <a:pt x="7360" y="129071"/>
                    </a:cubicBezTo>
                    <a:lnTo>
                      <a:pt x="34692" y="131757"/>
                    </a:lnTo>
                    <a:cubicBezTo>
                      <a:pt x="35130" y="127493"/>
                      <a:pt x="38638" y="124354"/>
                      <a:pt x="42822" y="124354"/>
                    </a:cubicBezTo>
                    <a:cubicBezTo>
                      <a:pt x="43107" y="124354"/>
                      <a:pt x="43395" y="124369"/>
                      <a:pt x="43686" y="124399"/>
                    </a:cubicBezTo>
                    <a:lnTo>
                      <a:pt x="54432" y="11564"/>
                    </a:lnTo>
                    <a:cubicBezTo>
                      <a:pt x="49994" y="11097"/>
                      <a:pt x="46606" y="7125"/>
                      <a:pt x="47074" y="2570"/>
                    </a:cubicBezTo>
                    <a:lnTo>
                      <a:pt x="19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3199675" y="1663600"/>
                <a:ext cx="963675" cy="916050"/>
              </a:xfrm>
              <a:custGeom>
                <a:avLst/>
                <a:gdLst/>
                <a:ahLst/>
                <a:cxnLst/>
                <a:rect l="l" t="t" r="r" b="b"/>
                <a:pathLst>
                  <a:path w="38547" h="36642" extrusionOk="0">
                    <a:moveTo>
                      <a:pt x="19140" y="1"/>
                    </a:moveTo>
                    <a:cubicBezTo>
                      <a:pt x="9879" y="1"/>
                      <a:pt x="1927" y="7157"/>
                      <a:pt x="1052" y="16569"/>
                    </a:cubicBezTo>
                    <a:cubicBezTo>
                      <a:pt x="1" y="26614"/>
                      <a:pt x="7476" y="35608"/>
                      <a:pt x="17521" y="36543"/>
                    </a:cubicBezTo>
                    <a:cubicBezTo>
                      <a:pt x="18155" y="36609"/>
                      <a:pt x="18784" y="36641"/>
                      <a:pt x="19407" y="36641"/>
                    </a:cubicBezTo>
                    <a:cubicBezTo>
                      <a:pt x="28669" y="36641"/>
                      <a:pt x="36620" y="29485"/>
                      <a:pt x="37495" y="20073"/>
                    </a:cubicBezTo>
                    <a:cubicBezTo>
                      <a:pt x="38547" y="10028"/>
                      <a:pt x="31071" y="1034"/>
                      <a:pt x="21026" y="99"/>
                    </a:cubicBezTo>
                    <a:cubicBezTo>
                      <a:pt x="20392" y="33"/>
                      <a:pt x="19763" y="1"/>
                      <a:pt x="191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3339850" y="1911350"/>
                <a:ext cx="686250" cy="440975"/>
              </a:xfrm>
              <a:custGeom>
                <a:avLst/>
                <a:gdLst/>
                <a:ahLst/>
                <a:cxnLst/>
                <a:rect l="l" t="t" r="r" b="b"/>
                <a:pathLst>
                  <a:path w="27450" h="17639" extrusionOk="0">
                    <a:moveTo>
                      <a:pt x="18242" y="5097"/>
                    </a:moveTo>
                    <a:cubicBezTo>
                      <a:pt x="18346" y="5097"/>
                      <a:pt x="18456" y="5111"/>
                      <a:pt x="18572" y="5140"/>
                    </a:cubicBezTo>
                    <a:cubicBezTo>
                      <a:pt x="19040" y="5140"/>
                      <a:pt x="19507" y="5374"/>
                      <a:pt x="19740" y="5724"/>
                    </a:cubicBezTo>
                    <a:cubicBezTo>
                      <a:pt x="20091" y="6075"/>
                      <a:pt x="20324" y="6659"/>
                      <a:pt x="20441" y="7360"/>
                    </a:cubicBezTo>
                    <a:lnTo>
                      <a:pt x="16353" y="7009"/>
                    </a:lnTo>
                    <a:cubicBezTo>
                      <a:pt x="16704" y="6308"/>
                      <a:pt x="17054" y="5841"/>
                      <a:pt x="17404" y="5491"/>
                    </a:cubicBezTo>
                    <a:cubicBezTo>
                      <a:pt x="17667" y="5228"/>
                      <a:pt x="17930" y="5097"/>
                      <a:pt x="18242" y="5097"/>
                    </a:cubicBezTo>
                    <a:close/>
                    <a:moveTo>
                      <a:pt x="7009" y="8995"/>
                    </a:moveTo>
                    <a:lnTo>
                      <a:pt x="11097" y="9345"/>
                    </a:lnTo>
                    <a:cubicBezTo>
                      <a:pt x="10863" y="10046"/>
                      <a:pt x="10513" y="10630"/>
                      <a:pt x="10162" y="10864"/>
                    </a:cubicBezTo>
                    <a:cubicBezTo>
                      <a:pt x="9874" y="11152"/>
                      <a:pt x="9586" y="11361"/>
                      <a:pt x="9232" y="11361"/>
                    </a:cubicBezTo>
                    <a:cubicBezTo>
                      <a:pt x="9156" y="11361"/>
                      <a:pt x="9077" y="11352"/>
                      <a:pt x="8994" y="11331"/>
                    </a:cubicBezTo>
                    <a:cubicBezTo>
                      <a:pt x="8410" y="11331"/>
                      <a:pt x="8060" y="11097"/>
                      <a:pt x="7709" y="10747"/>
                    </a:cubicBezTo>
                    <a:cubicBezTo>
                      <a:pt x="7359" y="10280"/>
                      <a:pt x="7125" y="9696"/>
                      <a:pt x="7009" y="8995"/>
                    </a:cubicBezTo>
                    <a:close/>
                    <a:moveTo>
                      <a:pt x="5724" y="1"/>
                    </a:moveTo>
                    <a:cubicBezTo>
                      <a:pt x="4556" y="1519"/>
                      <a:pt x="3855" y="3388"/>
                      <a:pt x="3388" y="5724"/>
                    </a:cubicBezTo>
                    <a:lnTo>
                      <a:pt x="234" y="5374"/>
                    </a:lnTo>
                    <a:lnTo>
                      <a:pt x="0" y="8294"/>
                    </a:lnTo>
                    <a:lnTo>
                      <a:pt x="3154" y="8644"/>
                    </a:lnTo>
                    <a:cubicBezTo>
                      <a:pt x="3271" y="10864"/>
                      <a:pt x="3738" y="12616"/>
                      <a:pt x="4789" y="13901"/>
                    </a:cubicBezTo>
                    <a:cubicBezTo>
                      <a:pt x="5841" y="15186"/>
                      <a:pt x="7125" y="15886"/>
                      <a:pt x="8761" y="16003"/>
                    </a:cubicBezTo>
                    <a:cubicBezTo>
                      <a:pt x="8981" y="16023"/>
                      <a:pt x="9195" y="16033"/>
                      <a:pt x="9401" y="16033"/>
                    </a:cubicBezTo>
                    <a:cubicBezTo>
                      <a:pt x="10399" y="16033"/>
                      <a:pt x="11237" y="15806"/>
                      <a:pt x="11914" y="15419"/>
                    </a:cubicBezTo>
                    <a:cubicBezTo>
                      <a:pt x="12849" y="14835"/>
                      <a:pt x="13433" y="14018"/>
                      <a:pt x="14017" y="13200"/>
                    </a:cubicBezTo>
                    <a:cubicBezTo>
                      <a:pt x="14484" y="12265"/>
                      <a:pt x="14951" y="11097"/>
                      <a:pt x="15419" y="9813"/>
                    </a:cubicBezTo>
                    <a:lnTo>
                      <a:pt x="20208" y="10280"/>
                    </a:lnTo>
                    <a:cubicBezTo>
                      <a:pt x="20091" y="11331"/>
                      <a:pt x="19740" y="12265"/>
                      <a:pt x="19273" y="13200"/>
                    </a:cubicBezTo>
                    <a:cubicBezTo>
                      <a:pt x="18806" y="14134"/>
                      <a:pt x="18222" y="14952"/>
                      <a:pt x="17638" y="15653"/>
                    </a:cubicBezTo>
                    <a:lnTo>
                      <a:pt x="21025" y="17639"/>
                    </a:lnTo>
                    <a:cubicBezTo>
                      <a:pt x="21726" y="16938"/>
                      <a:pt x="22310" y="15886"/>
                      <a:pt x="22894" y="14602"/>
                    </a:cubicBezTo>
                    <a:cubicBezTo>
                      <a:pt x="23478" y="13434"/>
                      <a:pt x="23829" y="12032"/>
                      <a:pt x="24062" y="10630"/>
                    </a:cubicBezTo>
                    <a:lnTo>
                      <a:pt x="27216" y="10981"/>
                    </a:lnTo>
                    <a:lnTo>
                      <a:pt x="27450" y="8060"/>
                    </a:lnTo>
                    <a:lnTo>
                      <a:pt x="24179" y="7710"/>
                    </a:lnTo>
                    <a:cubicBezTo>
                      <a:pt x="24179" y="5491"/>
                      <a:pt x="23595" y="3739"/>
                      <a:pt x="22544" y="2571"/>
                    </a:cubicBezTo>
                    <a:cubicBezTo>
                      <a:pt x="21609" y="1286"/>
                      <a:pt x="20324" y="585"/>
                      <a:pt x="18689" y="351"/>
                    </a:cubicBezTo>
                    <a:cubicBezTo>
                      <a:pt x="18475" y="332"/>
                      <a:pt x="18267" y="322"/>
                      <a:pt x="18066" y="322"/>
                    </a:cubicBezTo>
                    <a:cubicBezTo>
                      <a:pt x="17060" y="322"/>
                      <a:pt x="16217" y="565"/>
                      <a:pt x="15535" y="1052"/>
                    </a:cubicBezTo>
                    <a:cubicBezTo>
                      <a:pt x="14718" y="1636"/>
                      <a:pt x="14017" y="2337"/>
                      <a:pt x="13550" y="3271"/>
                    </a:cubicBezTo>
                    <a:cubicBezTo>
                      <a:pt x="13083" y="4206"/>
                      <a:pt x="12615" y="5257"/>
                      <a:pt x="12148" y="6542"/>
                    </a:cubicBezTo>
                    <a:lnTo>
                      <a:pt x="7242" y="6075"/>
                    </a:lnTo>
                    <a:cubicBezTo>
                      <a:pt x="7593" y="4556"/>
                      <a:pt x="8177" y="3155"/>
                      <a:pt x="9111" y="1870"/>
                    </a:cubicBezTo>
                    <a:lnTo>
                      <a:pt x="57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3363200" y="2973225"/>
                <a:ext cx="435125" cy="413900"/>
              </a:xfrm>
              <a:custGeom>
                <a:avLst/>
                <a:gdLst/>
                <a:ahLst/>
                <a:cxnLst/>
                <a:rect l="l" t="t" r="r" b="b"/>
                <a:pathLst>
                  <a:path w="17405" h="16556" extrusionOk="0">
                    <a:moveTo>
                      <a:pt x="8623" y="0"/>
                    </a:moveTo>
                    <a:cubicBezTo>
                      <a:pt x="4428" y="0"/>
                      <a:pt x="906" y="3246"/>
                      <a:pt x="468" y="7519"/>
                    </a:cubicBezTo>
                    <a:cubicBezTo>
                      <a:pt x="1" y="12074"/>
                      <a:pt x="3388" y="16046"/>
                      <a:pt x="7944" y="16513"/>
                    </a:cubicBezTo>
                    <a:cubicBezTo>
                      <a:pt x="8226" y="16542"/>
                      <a:pt x="8506" y="16556"/>
                      <a:pt x="8783" y="16556"/>
                    </a:cubicBezTo>
                    <a:cubicBezTo>
                      <a:pt x="12977" y="16556"/>
                      <a:pt x="16499" y="13311"/>
                      <a:pt x="16938" y="9037"/>
                    </a:cubicBezTo>
                    <a:cubicBezTo>
                      <a:pt x="17405" y="4482"/>
                      <a:pt x="14017" y="394"/>
                      <a:pt x="9462" y="43"/>
                    </a:cubicBezTo>
                    <a:cubicBezTo>
                      <a:pt x="9180" y="14"/>
                      <a:pt x="8900" y="0"/>
                      <a:pt x="8623" y="0"/>
                    </a:cubicBezTo>
                    <a:close/>
                  </a:path>
                </a:pathLst>
              </a:custGeom>
              <a:solidFill>
                <a:srgbClr val="245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a:off x="3424525" y="3085250"/>
                <a:ext cx="312475" cy="198600"/>
              </a:xfrm>
              <a:custGeom>
                <a:avLst/>
                <a:gdLst/>
                <a:ahLst/>
                <a:cxnLst/>
                <a:rect l="l" t="t" r="r" b="b"/>
                <a:pathLst>
                  <a:path w="12499" h="7944" extrusionOk="0">
                    <a:moveTo>
                      <a:pt x="8325" y="2289"/>
                    </a:moveTo>
                    <a:cubicBezTo>
                      <a:pt x="8391" y="2289"/>
                      <a:pt x="8459" y="2303"/>
                      <a:pt x="8527" y="2337"/>
                    </a:cubicBezTo>
                    <a:cubicBezTo>
                      <a:pt x="8644" y="2337"/>
                      <a:pt x="8878" y="2454"/>
                      <a:pt x="8995" y="2571"/>
                    </a:cubicBezTo>
                    <a:cubicBezTo>
                      <a:pt x="9111" y="2804"/>
                      <a:pt x="9228" y="3038"/>
                      <a:pt x="9345" y="3271"/>
                    </a:cubicBezTo>
                    <a:lnTo>
                      <a:pt x="7476" y="3155"/>
                    </a:lnTo>
                    <a:cubicBezTo>
                      <a:pt x="7593" y="2804"/>
                      <a:pt x="7710" y="2571"/>
                      <a:pt x="7943" y="2454"/>
                    </a:cubicBezTo>
                    <a:cubicBezTo>
                      <a:pt x="8026" y="2371"/>
                      <a:pt x="8167" y="2289"/>
                      <a:pt x="8325" y="2289"/>
                    </a:cubicBezTo>
                    <a:close/>
                    <a:moveTo>
                      <a:pt x="3271" y="4089"/>
                    </a:moveTo>
                    <a:lnTo>
                      <a:pt x="5140" y="4206"/>
                    </a:lnTo>
                    <a:cubicBezTo>
                      <a:pt x="5023" y="4556"/>
                      <a:pt x="4790" y="4790"/>
                      <a:pt x="4673" y="4907"/>
                    </a:cubicBezTo>
                    <a:cubicBezTo>
                      <a:pt x="4556" y="5024"/>
                      <a:pt x="4322" y="5140"/>
                      <a:pt x="4089" y="5140"/>
                    </a:cubicBezTo>
                    <a:cubicBezTo>
                      <a:pt x="3855" y="5140"/>
                      <a:pt x="3738" y="5024"/>
                      <a:pt x="3505" y="4790"/>
                    </a:cubicBezTo>
                    <a:cubicBezTo>
                      <a:pt x="3388" y="4673"/>
                      <a:pt x="3271" y="4440"/>
                      <a:pt x="3271" y="4089"/>
                    </a:cubicBezTo>
                    <a:close/>
                    <a:moveTo>
                      <a:pt x="2687" y="1"/>
                    </a:moveTo>
                    <a:cubicBezTo>
                      <a:pt x="2103" y="585"/>
                      <a:pt x="1753" y="1519"/>
                      <a:pt x="1636" y="2571"/>
                    </a:cubicBezTo>
                    <a:lnTo>
                      <a:pt x="117" y="2454"/>
                    </a:lnTo>
                    <a:lnTo>
                      <a:pt x="1" y="3739"/>
                    </a:lnTo>
                    <a:lnTo>
                      <a:pt x="1519" y="3855"/>
                    </a:lnTo>
                    <a:cubicBezTo>
                      <a:pt x="1519" y="4907"/>
                      <a:pt x="1753" y="5724"/>
                      <a:pt x="2220" y="6308"/>
                    </a:cubicBezTo>
                    <a:cubicBezTo>
                      <a:pt x="2687" y="6776"/>
                      <a:pt x="3271" y="7126"/>
                      <a:pt x="3972" y="7243"/>
                    </a:cubicBezTo>
                    <a:cubicBezTo>
                      <a:pt x="4556" y="7243"/>
                      <a:pt x="5023" y="7126"/>
                      <a:pt x="5491" y="6892"/>
                    </a:cubicBezTo>
                    <a:cubicBezTo>
                      <a:pt x="5841" y="6659"/>
                      <a:pt x="6191" y="6308"/>
                      <a:pt x="6308" y="5958"/>
                    </a:cubicBezTo>
                    <a:cubicBezTo>
                      <a:pt x="6542" y="5491"/>
                      <a:pt x="6775" y="5024"/>
                      <a:pt x="7009" y="4440"/>
                    </a:cubicBezTo>
                    <a:lnTo>
                      <a:pt x="9228" y="4673"/>
                    </a:lnTo>
                    <a:cubicBezTo>
                      <a:pt x="9111" y="5140"/>
                      <a:pt x="8995" y="5491"/>
                      <a:pt x="8761" y="5958"/>
                    </a:cubicBezTo>
                    <a:cubicBezTo>
                      <a:pt x="8527" y="6425"/>
                      <a:pt x="8294" y="6776"/>
                      <a:pt x="8060" y="7126"/>
                    </a:cubicBezTo>
                    <a:lnTo>
                      <a:pt x="9579" y="7944"/>
                    </a:lnTo>
                    <a:cubicBezTo>
                      <a:pt x="9812" y="7593"/>
                      <a:pt x="10163" y="7126"/>
                      <a:pt x="10396" y="6659"/>
                    </a:cubicBezTo>
                    <a:cubicBezTo>
                      <a:pt x="10630" y="6075"/>
                      <a:pt x="10747" y="5491"/>
                      <a:pt x="10864" y="4790"/>
                    </a:cubicBezTo>
                    <a:lnTo>
                      <a:pt x="12382" y="4907"/>
                    </a:lnTo>
                    <a:lnTo>
                      <a:pt x="12499" y="3622"/>
                    </a:lnTo>
                    <a:lnTo>
                      <a:pt x="10980" y="3505"/>
                    </a:lnTo>
                    <a:cubicBezTo>
                      <a:pt x="10980" y="2454"/>
                      <a:pt x="10747" y="1636"/>
                      <a:pt x="10280" y="1169"/>
                    </a:cubicBezTo>
                    <a:cubicBezTo>
                      <a:pt x="9812" y="585"/>
                      <a:pt x="9228" y="234"/>
                      <a:pt x="8527" y="118"/>
                    </a:cubicBezTo>
                    <a:cubicBezTo>
                      <a:pt x="7943" y="118"/>
                      <a:pt x="7476" y="234"/>
                      <a:pt x="7126" y="468"/>
                    </a:cubicBezTo>
                    <a:cubicBezTo>
                      <a:pt x="6659" y="702"/>
                      <a:pt x="6425" y="1052"/>
                      <a:pt x="6191" y="1403"/>
                    </a:cubicBezTo>
                    <a:cubicBezTo>
                      <a:pt x="5958" y="1870"/>
                      <a:pt x="5724" y="2337"/>
                      <a:pt x="5491" y="2921"/>
                    </a:cubicBezTo>
                    <a:lnTo>
                      <a:pt x="3271" y="2687"/>
                    </a:lnTo>
                    <a:cubicBezTo>
                      <a:pt x="3505" y="2103"/>
                      <a:pt x="3738" y="1403"/>
                      <a:pt x="4206" y="819"/>
                    </a:cubicBezTo>
                    <a:lnTo>
                      <a:pt x="2687" y="1"/>
                    </a:lnTo>
                    <a:close/>
                  </a:path>
                </a:pathLst>
              </a:custGeom>
              <a:solidFill>
                <a:srgbClr val="709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1"/>
              <p:cNvSpPr/>
              <p:nvPr/>
            </p:nvSpPr>
            <p:spPr>
              <a:xfrm>
                <a:off x="3567625" y="856100"/>
                <a:ext cx="432200" cy="413925"/>
              </a:xfrm>
              <a:custGeom>
                <a:avLst/>
                <a:gdLst/>
                <a:ahLst/>
                <a:cxnLst/>
                <a:rect l="l" t="t" r="r" b="b"/>
                <a:pathLst>
                  <a:path w="17288" h="16557" extrusionOk="0">
                    <a:moveTo>
                      <a:pt x="8621" y="1"/>
                    </a:moveTo>
                    <a:cubicBezTo>
                      <a:pt x="4413" y="1"/>
                      <a:pt x="789" y="3246"/>
                      <a:pt x="351" y="7519"/>
                    </a:cubicBezTo>
                    <a:cubicBezTo>
                      <a:pt x="0" y="12075"/>
                      <a:pt x="3271" y="16163"/>
                      <a:pt x="7826" y="16514"/>
                    </a:cubicBezTo>
                    <a:cubicBezTo>
                      <a:pt x="8108" y="16542"/>
                      <a:pt x="8389" y="16557"/>
                      <a:pt x="8667" y="16557"/>
                    </a:cubicBezTo>
                    <a:cubicBezTo>
                      <a:pt x="12874" y="16557"/>
                      <a:pt x="16499" y="13311"/>
                      <a:pt x="16937" y="9038"/>
                    </a:cubicBezTo>
                    <a:cubicBezTo>
                      <a:pt x="17287" y="4483"/>
                      <a:pt x="14017" y="511"/>
                      <a:pt x="9461" y="44"/>
                    </a:cubicBezTo>
                    <a:cubicBezTo>
                      <a:pt x="9179" y="15"/>
                      <a:pt x="8899" y="1"/>
                      <a:pt x="8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1"/>
              <p:cNvSpPr/>
              <p:nvPr/>
            </p:nvSpPr>
            <p:spPr>
              <a:xfrm>
                <a:off x="3628950" y="968150"/>
                <a:ext cx="309550" cy="198600"/>
              </a:xfrm>
              <a:custGeom>
                <a:avLst/>
                <a:gdLst/>
                <a:ahLst/>
                <a:cxnLst/>
                <a:rect l="l" t="t" r="r" b="b"/>
                <a:pathLst>
                  <a:path w="12382" h="7944" extrusionOk="0">
                    <a:moveTo>
                      <a:pt x="8410" y="2337"/>
                    </a:moveTo>
                    <a:cubicBezTo>
                      <a:pt x="8644" y="2337"/>
                      <a:pt x="8760" y="2453"/>
                      <a:pt x="8994" y="2570"/>
                    </a:cubicBezTo>
                    <a:cubicBezTo>
                      <a:pt x="9111" y="2804"/>
                      <a:pt x="9111" y="3037"/>
                      <a:pt x="9228" y="3388"/>
                    </a:cubicBezTo>
                    <a:lnTo>
                      <a:pt x="7359" y="3154"/>
                    </a:lnTo>
                    <a:cubicBezTo>
                      <a:pt x="7592" y="2804"/>
                      <a:pt x="7709" y="2687"/>
                      <a:pt x="7826" y="2453"/>
                    </a:cubicBezTo>
                    <a:cubicBezTo>
                      <a:pt x="7943" y="2337"/>
                      <a:pt x="8176" y="2337"/>
                      <a:pt x="8410" y="2337"/>
                    </a:cubicBezTo>
                    <a:close/>
                    <a:moveTo>
                      <a:pt x="3154" y="4089"/>
                    </a:moveTo>
                    <a:lnTo>
                      <a:pt x="5023" y="4206"/>
                    </a:lnTo>
                    <a:cubicBezTo>
                      <a:pt x="4906" y="4556"/>
                      <a:pt x="4789" y="4790"/>
                      <a:pt x="4555" y="4906"/>
                    </a:cubicBezTo>
                    <a:cubicBezTo>
                      <a:pt x="4439" y="5140"/>
                      <a:pt x="4322" y="5140"/>
                      <a:pt x="4088" y="5140"/>
                    </a:cubicBezTo>
                    <a:cubicBezTo>
                      <a:pt x="3855" y="5140"/>
                      <a:pt x="3621" y="5023"/>
                      <a:pt x="3504" y="4906"/>
                    </a:cubicBezTo>
                    <a:cubicBezTo>
                      <a:pt x="3271" y="4673"/>
                      <a:pt x="3271" y="4439"/>
                      <a:pt x="3154" y="4089"/>
                    </a:cubicBezTo>
                    <a:close/>
                    <a:moveTo>
                      <a:pt x="2570" y="1"/>
                    </a:moveTo>
                    <a:cubicBezTo>
                      <a:pt x="2103" y="701"/>
                      <a:pt x="1752" y="1519"/>
                      <a:pt x="1519" y="2570"/>
                    </a:cubicBezTo>
                    <a:lnTo>
                      <a:pt x="117" y="2453"/>
                    </a:lnTo>
                    <a:lnTo>
                      <a:pt x="0" y="3738"/>
                    </a:lnTo>
                    <a:lnTo>
                      <a:pt x="1402" y="3855"/>
                    </a:lnTo>
                    <a:cubicBezTo>
                      <a:pt x="1402" y="4906"/>
                      <a:pt x="1635" y="5724"/>
                      <a:pt x="2103" y="6308"/>
                    </a:cubicBezTo>
                    <a:cubicBezTo>
                      <a:pt x="2570" y="6892"/>
                      <a:pt x="3154" y="7126"/>
                      <a:pt x="3971" y="7242"/>
                    </a:cubicBezTo>
                    <a:cubicBezTo>
                      <a:pt x="4439" y="7242"/>
                      <a:pt x="5023" y="7242"/>
                      <a:pt x="5373" y="6892"/>
                    </a:cubicBezTo>
                    <a:cubicBezTo>
                      <a:pt x="5724" y="6658"/>
                      <a:pt x="6074" y="6308"/>
                      <a:pt x="6308" y="5958"/>
                    </a:cubicBezTo>
                    <a:cubicBezTo>
                      <a:pt x="6424" y="5490"/>
                      <a:pt x="6658" y="5023"/>
                      <a:pt x="6892" y="4439"/>
                    </a:cubicBezTo>
                    <a:lnTo>
                      <a:pt x="9111" y="4673"/>
                    </a:lnTo>
                    <a:cubicBezTo>
                      <a:pt x="8994" y="5140"/>
                      <a:pt x="8877" y="5607"/>
                      <a:pt x="8644" y="5958"/>
                    </a:cubicBezTo>
                    <a:cubicBezTo>
                      <a:pt x="8410" y="6425"/>
                      <a:pt x="8176" y="6775"/>
                      <a:pt x="7943" y="7126"/>
                    </a:cubicBezTo>
                    <a:lnTo>
                      <a:pt x="9461" y="7943"/>
                    </a:lnTo>
                    <a:cubicBezTo>
                      <a:pt x="9812" y="7710"/>
                      <a:pt x="10045" y="7242"/>
                      <a:pt x="10279" y="6658"/>
                    </a:cubicBezTo>
                    <a:cubicBezTo>
                      <a:pt x="10513" y="6074"/>
                      <a:pt x="10746" y="5490"/>
                      <a:pt x="10863" y="4790"/>
                    </a:cubicBezTo>
                    <a:lnTo>
                      <a:pt x="12265" y="4906"/>
                    </a:lnTo>
                    <a:lnTo>
                      <a:pt x="12381" y="3621"/>
                    </a:lnTo>
                    <a:lnTo>
                      <a:pt x="10980" y="3505"/>
                    </a:lnTo>
                    <a:cubicBezTo>
                      <a:pt x="10863" y="2453"/>
                      <a:pt x="10629" y="1753"/>
                      <a:pt x="10162" y="1169"/>
                    </a:cubicBezTo>
                    <a:cubicBezTo>
                      <a:pt x="9695" y="585"/>
                      <a:pt x="9111" y="234"/>
                      <a:pt x="8410" y="117"/>
                    </a:cubicBezTo>
                    <a:cubicBezTo>
                      <a:pt x="7826" y="117"/>
                      <a:pt x="7359" y="234"/>
                      <a:pt x="7008" y="468"/>
                    </a:cubicBezTo>
                    <a:cubicBezTo>
                      <a:pt x="6658" y="701"/>
                      <a:pt x="6308" y="1052"/>
                      <a:pt x="6074" y="1402"/>
                    </a:cubicBezTo>
                    <a:cubicBezTo>
                      <a:pt x="5840" y="1869"/>
                      <a:pt x="5607" y="2337"/>
                      <a:pt x="5490" y="2921"/>
                    </a:cubicBezTo>
                    <a:lnTo>
                      <a:pt x="3271" y="2687"/>
                    </a:lnTo>
                    <a:cubicBezTo>
                      <a:pt x="3387" y="2103"/>
                      <a:pt x="3621" y="1402"/>
                      <a:pt x="4088" y="818"/>
                    </a:cubicBezTo>
                    <a:lnTo>
                      <a:pt x="25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1"/>
              <p:cNvSpPr/>
              <p:nvPr/>
            </p:nvSpPr>
            <p:spPr>
              <a:xfrm>
                <a:off x="1339550" y="238125"/>
                <a:ext cx="2523025" cy="3714450"/>
              </a:xfrm>
              <a:custGeom>
                <a:avLst/>
                <a:gdLst/>
                <a:ahLst/>
                <a:cxnLst/>
                <a:rect l="l" t="t" r="r" b="b"/>
                <a:pathLst>
                  <a:path w="100921" h="148578" extrusionOk="0">
                    <a:moveTo>
                      <a:pt x="49876" y="0"/>
                    </a:moveTo>
                    <a:lnTo>
                      <a:pt x="0" y="19740"/>
                    </a:lnTo>
                    <a:lnTo>
                      <a:pt x="51161" y="148577"/>
                    </a:lnTo>
                    <a:lnTo>
                      <a:pt x="100921" y="128837"/>
                    </a:lnTo>
                    <a:lnTo>
                      <a:pt x="498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a:off x="1570225" y="462975"/>
                <a:ext cx="2061650" cy="3267675"/>
              </a:xfrm>
              <a:custGeom>
                <a:avLst/>
                <a:gdLst/>
                <a:ahLst/>
                <a:cxnLst/>
                <a:rect l="l" t="t" r="r" b="b"/>
                <a:pathLst>
                  <a:path w="82466" h="130707" extrusionOk="0">
                    <a:moveTo>
                      <a:pt x="30137" y="0"/>
                    </a:moveTo>
                    <a:lnTo>
                      <a:pt x="4673" y="10045"/>
                    </a:lnTo>
                    <a:cubicBezTo>
                      <a:pt x="6308" y="14367"/>
                      <a:pt x="4206" y="19039"/>
                      <a:pt x="1" y="20792"/>
                    </a:cubicBezTo>
                    <a:lnTo>
                      <a:pt x="41701" y="126034"/>
                    </a:lnTo>
                    <a:cubicBezTo>
                      <a:pt x="42669" y="125657"/>
                      <a:pt x="43669" y="125479"/>
                      <a:pt x="44655" y="125479"/>
                    </a:cubicBezTo>
                    <a:cubicBezTo>
                      <a:pt x="47951" y="125479"/>
                      <a:pt x="51098" y="127470"/>
                      <a:pt x="52447" y="130706"/>
                    </a:cubicBezTo>
                    <a:lnTo>
                      <a:pt x="77910" y="120544"/>
                    </a:lnTo>
                    <a:cubicBezTo>
                      <a:pt x="76275" y="116339"/>
                      <a:pt x="78261" y="111550"/>
                      <a:pt x="82466" y="109915"/>
                    </a:cubicBezTo>
                    <a:lnTo>
                      <a:pt x="40766" y="4555"/>
                    </a:lnTo>
                    <a:cubicBezTo>
                      <a:pt x="39755" y="4977"/>
                      <a:pt x="38711" y="5175"/>
                      <a:pt x="37684" y="5175"/>
                    </a:cubicBezTo>
                    <a:cubicBezTo>
                      <a:pt x="34441" y="5175"/>
                      <a:pt x="31379" y="3194"/>
                      <a:pt x="301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1"/>
              <p:cNvSpPr/>
              <p:nvPr/>
            </p:nvSpPr>
            <p:spPr>
              <a:xfrm>
                <a:off x="2084175" y="1636725"/>
                <a:ext cx="1036675" cy="917600"/>
              </a:xfrm>
              <a:custGeom>
                <a:avLst/>
                <a:gdLst/>
                <a:ahLst/>
                <a:cxnLst/>
                <a:rect l="l" t="t" r="r" b="b"/>
                <a:pathLst>
                  <a:path w="41467" h="36704" extrusionOk="0">
                    <a:moveTo>
                      <a:pt x="20696" y="1"/>
                    </a:moveTo>
                    <a:cubicBezTo>
                      <a:pt x="18469" y="1"/>
                      <a:pt x="16208" y="415"/>
                      <a:pt x="14017" y="1291"/>
                    </a:cubicBezTo>
                    <a:cubicBezTo>
                      <a:pt x="4556" y="5029"/>
                      <a:pt x="1" y="15658"/>
                      <a:pt x="3622" y="25119"/>
                    </a:cubicBezTo>
                    <a:cubicBezTo>
                      <a:pt x="6474" y="32340"/>
                      <a:pt x="13409" y="36704"/>
                      <a:pt x="20688" y="36704"/>
                    </a:cubicBezTo>
                    <a:cubicBezTo>
                      <a:pt x="22946" y="36704"/>
                      <a:pt x="25237" y="36283"/>
                      <a:pt x="27450" y="35398"/>
                    </a:cubicBezTo>
                    <a:cubicBezTo>
                      <a:pt x="36911" y="31661"/>
                      <a:pt x="41467" y="21031"/>
                      <a:pt x="37729" y="11570"/>
                    </a:cubicBezTo>
                    <a:cubicBezTo>
                      <a:pt x="34868" y="4416"/>
                      <a:pt x="27967" y="1"/>
                      <a:pt x="206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1"/>
              <p:cNvSpPr/>
              <p:nvPr/>
            </p:nvSpPr>
            <p:spPr>
              <a:xfrm>
                <a:off x="2268150" y="1851100"/>
                <a:ext cx="662900" cy="481625"/>
              </a:xfrm>
              <a:custGeom>
                <a:avLst/>
                <a:gdLst/>
                <a:ahLst/>
                <a:cxnLst/>
                <a:rect l="l" t="t" r="r" b="b"/>
                <a:pathLst>
                  <a:path w="26516" h="19265" extrusionOk="0">
                    <a:moveTo>
                      <a:pt x="16923" y="4455"/>
                    </a:moveTo>
                    <a:cubicBezTo>
                      <a:pt x="17142" y="4455"/>
                      <a:pt x="17346" y="4513"/>
                      <a:pt x="17521" y="4630"/>
                    </a:cubicBezTo>
                    <a:cubicBezTo>
                      <a:pt x="17989" y="4864"/>
                      <a:pt x="18456" y="5214"/>
                      <a:pt x="18806" y="5798"/>
                    </a:cubicBezTo>
                    <a:lnTo>
                      <a:pt x="15068" y="7317"/>
                    </a:lnTo>
                    <a:cubicBezTo>
                      <a:pt x="15068" y="6616"/>
                      <a:pt x="15185" y="6032"/>
                      <a:pt x="15302" y="5565"/>
                    </a:cubicBezTo>
                    <a:cubicBezTo>
                      <a:pt x="15419" y="5097"/>
                      <a:pt x="15769" y="4747"/>
                      <a:pt x="16237" y="4630"/>
                    </a:cubicBezTo>
                    <a:cubicBezTo>
                      <a:pt x="16470" y="4513"/>
                      <a:pt x="16704" y="4455"/>
                      <a:pt x="16923" y="4455"/>
                    </a:cubicBezTo>
                    <a:close/>
                    <a:moveTo>
                      <a:pt x="11564" y="11872"/>
                    </a:moveTo>
                    <a:cubicBezTo>
                      <a:pt x="11564" y="12573"/>
                      <a:pt x="11564" y="13157"/>
                      <a:pt x="11447" y="13624"/>
                    </a:cubicBezTo>
                    <a:cubicBezTo>
                      <a:pt x="11214" y="14091"/>
                      <a:pt x="10980" y="14325"/>
                      <a:pt x="10513" y="14559"/>
                    </a:cubicBezTo>
                    <a:cubicBezTo>
                      <a:pt x="10279" y="14675"/>
                      <a:pt x="10046" y="14734"/>
                      <a:pt x="9812" y="14734"/>
                    </a:cubicBezTo>
                    <a:cubicBezTo>
                      <a:pt x="9579" y="14734"/>
                      <a:pt x="9345" y="14675"/>
                      <a:pt x="9111" y="14559"/>
                    </a:cubicBezTo>
                    <a:cubicBezTo>
                      <a:pt x="8644" y="14325"/>
                      <a:pt x="8177" y="13975"/>
                      <a:pt x="7710" y="13391"/>
                    </a:cubicBezTo>
                    <a:lnTo>
                      <a:pt x="11564" y="11872"/>
                    </a:lnTo>
                    <a:close/>
                    <a:moveTo>
                      <a:pt x="16254" y="1"/>
                    </a:moveTo>
                    <a:cubicBezTo>
                      <a:pt x="15557" y="1"/>
                      <a:pt x="14859" y="146"/>
                      <a:pt x="14134" y="425"/>
                    </a:cubicBezTo>
                    <a:cubicBezTo>
                      <a:pt x="12966" y="892"/>
                      <a:pt x="12148" y="1476"/>
                      <a:pt x="11681" y="2411"/>
                    </a:cubicBezTo>
                    <a:cubicBezTo>
                      <a:pt x="11097" y="3345"/>
                      <a:pt x="10863" y="4280"/>
                      <a:pt x="10863" y="5331"/>
                    </a:cubicBezTo>
                    <a:cubicBezTo>
                      <a:pt x="10863" y="6265"/>
                      <a:pt x="10863" y="7550"/>
                      <a:pt x="11097" y="8835"/>
                    </a:cubicBezTo>
                    <a:lnTo>
                      <a:pt x="6542" y="10704"/>
                    </a:lnTo>
                    <a:cubicBezTo>
                      <a:pt x="6074" y="9186"/>
                      <a:pt x="6074" y="7667"/>
                      <a:pt x="6308" y="6032"/>
                    </a:cubicBezTo>
                    <a:lnTo>
                      <a:pt x="2453" y="5915"/>
                    </a:lnTo>
                    <a:lnTo>
                      <a:pt x="2453" y="5915"/>
                    </a:lnTo>
                    <a:cubicBezTo>
                      <a:pt x="2103" y="7784"/>
                      <a:pt x="2220" y="9770"/>
                      <a:pt x="2921" y="12106"/>
                    </a:cubicBezTo>
                    <a:lnTo>
                      <a:pt x="0" y="13274"/>
                    </a:lnTo>
                    <a:lnTo>
                      <a:pt x="1052" y="15960"/>
                    </a:lnTo>
                    <a:lnTo>
                      <a:pt x="4089" y="14792"/>
                    </a:lnTo>
                    <a:cubicBezTo>
                      <a:pt x="5140" y="16778"/>
                      <a:pt x="6425" y="18063"/>
                      <a:pt x="7943" y="18764"/>
                    </a:cubicBezTo>
                    <a:cubicBezTo>
                      <a:pt x="8778" y="19085"/>
                      <a:pt x="9577" y="19264"/>
                      <a:pt x="10380" y="19264"/>
                    </a:cubicBezTo>
                    <a:cubicBezTo>
                      <a:pt x="11038" y="19264"/>
                      <a:pt x="11698" y="19144"/>
                      <a:pt x="12382" y="18881"/>
                    </a:cubicBezTo>
                    <a:cubicBezTo>
                      <a:pt x="13667" y="18413"/>
                      <a:pt x="14484" y="17712"/>
                      <a:pt x="14952" y="16778"/>
                    </a:cubicBezTo>
                    <a:cubicBezTo>
                      <a:pt x="15419" y="15960"/>
                      <a:pt x="15769" y="14909"/>
                      <a:pt x="15769" y="13975"/>
                    </a:cubicBezTo>
                    <a:cubicBezTo>
                      <a:pt x="15769" y="12923"/>
                      <a:pt x="15652" y="11639"/>
                      <a:pt x="15536" y="10237"/>
                    </a:cubicBezTo>
                    <a:lnTo>
                      <a:pt x="19974" y="8485"/>
                    </a:lnTo>
                    <a:cubicBezTo>
                      <a:pt x="20325" y="9536"/>
                      <a:pt x="20442" y="10470"/>
                      <a:pt x="20442" y="11522"/>
                    </a:cubicBezTo>
                    <a:cubicBezTo>
                      <a:pt x="20442" y="12573"/>
                      <a:pt x="20442" y="13624"/>
                      <a:pt x="20208" y="14442"/>
                    </a:cubicBezTo>
                    <a:lnTo>
                      <a:pt x="24063" y="14675"/>
                    </a:lnTo>
                    <a:cubicBezTo>
                      <a:pt x="24296" y="13624"/>
                      <a:pt x="24413" y="12456"/>
                      <a:pt x="24296" y="11171"/>
                    </a:cubicBezTo>
                    <a:cubicBezTo>
                      <a:pt x="24296" y="9770"/>
                      <a:pt x="24063" y="8368"/>
                      <a:pt x="23595" y="7083"/>
                    </a:cubicBezTo>
                    <a:lnTo>
                      <a:pt x="26515" y="5915"/>
                    </a:lnTo>
                    <a:lnTo>
                      <a:pt x="25464" y="3228"/>
                    </a:lnTo>
                    <a:lnTo>
                      <a:pt x="22427" y="4397"/>
                    </a:lnTo>
                    <a:cubicBezTo>
                      <a:pt x="21376" y="2411"/>
                      <a:pt x="20091" y="1126"/>
                      <a:pt x="18573" y="542"/>
                    </a:cubicBezTo>
                    <a:cubicBezTo>
                      <a:pt x="17779" y="176"/>
                      <a:pt x="17017" y="1"/>
                      <a:pt x="162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1"/>
              <p:cNvSpPr/>
              <p:nvPr/>
            </p:nvSpPr>
            <p:spPr>
              <a:xfrm>
                <a:off x="2758725" y="2877075"/>
                <a:ext cx="470175" cy="414825"/>
              </a:xfrm>
              <a:custGeom>
                <a:avLst/>
                <a:gdLst/>
                <a:ahLst/>
                <a:cxnLst/>
                <a:rect l="l" t="t" r="r" b="b"/>
                <a:pathLst>
                  <a:path w="18807" h="16593" extrusionOk="0">
                    <a:moveTo>
                      <a:pt x="9443" y="1"/>
                    </a:moveTo>
                    <a:cubicBezTo>
                      <a:pt x="8405" y="1"/>
                      <a:pt x="7343" y="199"/>
                      <a:pt x="6308" y="619"/>
                    </a:cubicBezTo>
                    <a:cubicBezTo>
                      <a:pt x="2103" y="2254"/>
                      <a:pt x="1" y="7043"/>
                      <a:pt x="1636" y="11365"/>
                    </a:cubicBezTo>
                    <a:cubicBezTo>
                      <a:pt x="2985" y="14601"/>
                      <a:pt x="6132" y="16592"/>
                      <a:pt x="9481" y="16592"/>
                    </a:cubicBezTo>
                    <a:cubicBezTo>
                      <a:pt x="10483" y="16592"/>
                      <a:pt x="11504" y="16414"/>
                      <a:pt x="12499" y="16037"/>
                    </a:cubicBezTo>
                    <a:cubicBezTo>
                      <a:pt x="16704" y="14285"/>
                      <a:pt x="18807" y="9496"/>
                      <a:pt x="17055" y="5291"/>
                    </a:cubicBezTo>
                    <a:cubicBezTo>
                      <a:pt x="15811" y="2004"/>
                      <a:pt x="12743" y="1"/>
                      <a:pt x="9443" y="1"/>
                    </a:cubicBezTo>
                    <a:close/>
                  </a:path>
                </a:pathLst>
              </a:custGeom>
              <a:solidFill>
                <a:srgbClr val="245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1"/>
              <p:cNvSpPr/>
              <p:nvPr/>
            </p:nvSpPr>
            <p:spPr>
              <a:xfrm>
                <a:off x="2843425" y="2973150"/>
                <a:ext cx="297875" cy="218000"/>
              </a:xfrm>
              <a:custGeom>
                <a:avLst/>
                <a:gdLst/>
                <a:ahLst/>
                <a:cxnLst/>
                <a:rect l="l" t="t" r="r" b="b"/>
                <a:pathLst>
                  <a:path w="11915" h="8720" extrusionOk="0">
                    <a:moveTo>
                      <a:pt x="7593" y="2061"/>
                    </a:moveTo>
                    <a:cubicBezTo>
                      <a:pt x="7709" y="2061"/>
                      <a:pt x="7826" y="2090"/>
                      <a:pt x="7943" y="2149"/>
                    </a:cubicBezTo>
                    <a:lnTo>
                      <a:pt x="7826" y="2149"/>
                    </a:lnTo>
                    <a:cubicBezTo>
                      <a:pt x="8060" y="2266"/>
                      <a:pt x="8293" y="2382"/>
                      <a:pt x="8410" y="2616"/>
                    </a:cubicBezTo>
                    <a:lnTo>
                      <a:pt x="6775" y="3317"/>
                    </a:lnTo>
                    <a:cubicBezTo>
                      <a:pt x="6775" y="2966"/>
                      <a:pt x="6775" y="2733"/>
                      <a:pt x="6892" y="2499"/>
                    </a:cubicBezTo>
                    <a:cubicBezTo>
                      <a:pt x="7009" y="2382"/>
                      <a:pt x="7125" y="2149"/>
                      <a:pt x="7242" y="2149"/>
                    </a:cubicBezTo>
                    <a:cubicBezTo>
                      <a:pt x="7359" y="2090"/>
                      <a:pt x="7476" y="2061"/>
                      <a:pt x="7593" y="2061"/>
                    </a:cubicBezTo>
                    <a:close/>
                    <a:moveTo>
                      <a:pt x="5140" y="5419"/>
                    </a:moveTo>
                    <a:cubicBezTo>
                      <a:pt x="5257" y="5653"/>
                      <a:pt x="5140" y="6003"/>
                      <a:pt x="5140" y="6120"/>
                    </a:cubicBezTo>
                    <a:cubicBezTo>
                      <a:pt x="5023" y="6354"/>
                      <a:pt x="4906" y="6471"/>
                      <a:pt x="4672" y="6587"/>
                    </a:cubicBezTo>
                    <a:cubicBezTo>
                      <a:pt x="4556" y="6646"/>
                      <a:pt x="4468" y="6675"/>
                      <a:pt x="4380" y="6675"/>
                    </a:cubicBezTo>
                    <a:cubicBezTo>
                      <a:pt x="4293" y="6675"/>
                      <a:pt x="4205" y="6646"/>
                      <a:pt x="4088" y="6587"/>
                    </a:cubicBezTo>
                    <a:cubicBezTo>
                      <a:pt x="3855" y="6471"/>
                      <a:pt x="3621" y="6354"/>
                      <a:pt x="3388" y="6003"/>
                    </a:cubicBezTo>
                    <a:lnTo>
                      <a:pt x="5140" y="5419"/>
                    </a:lnTo>
                    <a:close/>
                    <a:moveTo>
                      <a:pt x="7242" y="0"/>
                    </a:moveTo>
                    <a:cubicBezTo>
                      <a:pt x="6938" y="0"/>
                      <a:pt x="6623" y="58"/>
                      <a:pt x="6308" y="163"/>
                    </a:cubicBezTo>
                    <a:cubicBezTo>
                      <a:pt x="5841" y="397"/>
                      <a:pt x="5373" y="747"/>
                      <a:pt x="5257" y="1097"/>
                    </a:cubicBezTo>
                    <a:cubicBezTo>
                      <a:pt x="5023" y="1448"/>
                      <a:pt x="4906" y="1915"/>
                      <a:pt x="4906" y="2382"/>
                    </a:cubicBezTo>
                    <a:cubicBezTo>
                      <a:pt x="4906" y="2850"/>
                      <a:pt x="4906" y="3317"/>
                      <a:pt x="5023" y="4018"/>
                    </a:cubicBezTo>
                    <a:lnTo>
                      <a:pt x="2920" y="4835"/>
                    </a:lnTo>
                    <a:cubicBezTo>
                      <a:pt x="2804" y="4134"/>
                      <a:pt x="2687" y="3434"/>
                      <a:pt x="2804" y="2733"/>
                    </a:cubicBezTo>
                    <a:lnTo>
                      <a:pt x="1052" y="2733"/>
                    </a:lnTo>
                    <a:cubicBezTo>
                      <a:pt x="935" y="3550"/>
                      <a:pt x="1052" y="4368"/>
                      <a:pt x="1285" y="5419"/>
                    </a:cubicBezTo>
                    <a:lnTo>
                      <a:pt x="0" y="6003"/>
                    </a:lnTo>
                    <a:lnTo>
                      <a:pt x="467" y="7171"/>
                    </a:lnTo>
                    <a:lnTo>
                      <a:pt x="1869" y="6704"/>
                    </a:lnTo>
                    <a:cubicBezTo>
                      <a:pt x="2336" y="7522"/>
                      <a:pt x="2920" y="8106"/>
                      <a:pt x="3504" y="8456"/>
                    </a:cubicBezTo>
                    <a:cubicBezTo>
                      <a:pt x="3855" y="8631"/>
                      <a:pt x="4205" y="8719"/>
                      <a:pt x="4556" y="8719"/>
                    </a:cubicBezTo>
                    <a:cubicBezTo>
                      <a:pt x="4906" y="8719"/>
                      <a:pt x="5257" y="8631"/>
                      <a:pt x="5607" y="8456"/>
                    </a:cubicBezTo>
                    <a:cubicBezTo>
                      <a:pt x="6074" y="8339"/>
                      <a:pt x="6541" y="7989"/>
                      <a:pt x="6775" y="7639"/>
                    </a:cubicBezTo>
                    <a:cubicBezTo>
                      <a:pt x="7009" y="7171"/>
                      <a:pt x="7125" y="6704"/>
                      <a:pt x="7125" y="6237"/>
                    </a:cubicBezTo>
                    <a:cubicBezTo>
                      <a:pt x="7125" y="5770"/>
                      <a:pt x="7125" y="5303"/>
                      <a:pt x="7009" y="4602"/>
                    </a:cubicBezTo>
                    <a:lnTo>
                      <a:pt x="8994" y="3784"/>
                    </a:lnTo>
                    <a:cubicBezTo>
                      <a:pt x="9111" y="4251"/>
                      <a:pt x="9228" y="4718"/>
                      <a:pt x="9228" y="5186"/>
                    </a:cubicBezTo>
                    <a:cubicBezTo>
                      <a:pt x="9228" y="5770"/>
                      <a:pt x="9228" y="6120"/>
                      <a:pt x="9111" y="6587"/>
                    </a:cubicBezTo>
                    <a:lnTo>
                      <a:pt x="10863" y="6587"/>
                    </a:lnTo>
                    <a:cubicBezTo>
                      <a:pt x="10980" y="6237"/>
                      <a:pt x="10980" y="5653"/>
                      <a:pt x="10980" y="5069"/>
                    </a:cubicBezTo>
                    <a:cubicBezTo>
                      <a:pt x="10980" y="4485"/>
                      <a:pt x="10863" y="3784"/>
                      <a:pt x="10630" y="3200"/>
                    </a:cubicBezTo>
                    <a:lnTo>
                      <a:pt x="11914" y="2733"/>
                    </a:lnTo>
                    <a:lnTo>
                      <a:pt x="11447" y="1448"/>
                    </a:lnTo>
                    <a:lnTo>
                      <a:pt x="10046" y="2032"/>
                    </a:lnTo>
                    <a:cubicBezTo>
                      <a:pt x="9578" y="1097"/>
                      <a:pt x="8994" y="513"/>
                      <a:pt x="8410" y="280"/>
                    </a:cubicBezTo>
                    <a:lnTo>
                      <a:pt x="8293" y="280"/>
                    </a:lnTo>
                    <a:cubicBezTo>
                      <a:pt x="7972" y="87"/>
                      <a:pt x="7615" y="0"/>
                      <a:pt x="7242" y="0"/>
                    </a:cubicBezTo>
                    <a:close/>
                  </a:path>
                </a:pathLst>
              </a:custGeom>
              <a:solidFill>
                <a:srgbClr val="709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1"/>
              <p:cNvSpPr/>
              <p:nvPr/>
            </p:nvSpPr>
            <p:spPr>
              <a:xfrm>
                <a:off x="1976125" y="901350"/>
                <a:ext cx="470175" cy="413975"/>
              </a:xfrm>
              <a:custGeom>
                <a:avLst/>
                <a:gdLst/>
                <a:ahLst/>
                <a:cxnLst/>
                <a:rect l="l" t="t" r="r" b="b"/>
                <a:pathLst>
                  <a:path w="18807" h="16559" extrusionOk="0">
                    <a:moveTo>
                      <a:pt x="9394" y="0"/>
                    </a:moveTo>
                    <a:cubicBezTo>
                      <a:pt x="8371" y="0"/>
                      <a:pt x="7327" y="185"/>
                      <a:pt x="6308" y="570"/>
                    </a:cubicBezTo>
                    <a:cubicBezTo>
                      <a:pt x="2103" y="2205"/>
                      <a:pt x="1" y="7111"/>
                      <a:pt x="1636" y="11316"/>
                    </a:cubicBezTo>
                    <a:cubicBezTo>
                      <a:pt x="2975" y="14619"/>
                      <a:pt x="6089" y="16558"/>
                      <a:pt x="9360" y="16558"/>
                    </a:cubicBezTo>
                    <a:cubicBezTo>
                      <a:pt x="10368" y="16558"/>
                      <a:pt x="11391" y="16374"/>
                      <a:pt x="12382" y="15988"/>
                    </a:cubicBezTo>
                    <a:cubicBezTo>
                      <a:pt x="16704" y="14236"/>
                      <a:pt x="18807" y="9447"/>
                      <a:pt x="17055" y="5242"/>
                    </a:cubicBezTo>
                    <a:cubicBezTo>
                      <a:pt x="15805" y="1939"/>
                      <a:pt x="12712" y="0"/>
                      <a:pt x="93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p:nvPr/>
            </p:nvSpPr>
            <p:spPr>
              <a:xfrm>
                <a:off x="2060825" y="996200"/>
                <a:ext cx="297875" cy="218425"/>
              </a:xfrm>
              <a:custGeom>
                <a:avLst/>
                <a:gdLst/>
                <a:ahLst/>
                <a:cxnLst/>
                <a:rect l="l" t="t" r="r" b="b"/>
                <a:pathLst>
                  <a:path w="11915" h="8737" extrusionOk="0">
                    <a:moveTo>
                      <a:pt x="7593" y="2061"/>
                    </a:moveTo>
                    <a:cubicBezTo>
                      <a:pt x="7709" y="2061"/>
                      <a:pt x="7826" y="2091"/>
                      <a:pt x="7943" y="2149"/>
                    </a:cubicBezTo>
                    <a:cubicBezTo>
                      <a:pt x="8060" y="2266"/>
                      <a:pt x="8293" y="2383"/>
                      <a:pt x="8527" y="2616"/>
                    </a:cubicBezTo>
                    <a:lnTo>
                      <a:pt x="6775" y="3317"/>
                    </a:lnTo>
                    <a:cubicBezTo>
                      <a:pt x="6775" y="2967"/>
                      <a:pt x="6775" y="2733"/>
                      <a:pt x="6892" y="2499"/>
                    </a:cubicBezTo>
                    <a:cubicBezTo>
                      <a:pt x="6892" y="2383"/>
                      <a:pt x="7125" y="2149"/>
                      <a:pt x="7242" y="2149"/>
                    </a:cubicBezTo>
                    <a:cubicBezTo>
                      <a:pt x="7359" y="2091"/>
                      <a:pt x="7476" y="2061"/>
                      <a:pt x="7593" y="2061"/>
                    </a:cubicBezTo>
                    <a:close/>
                    <a:moveTo>
                      <a:pt x="5140" y="5420"/>
                    </a:moveTo>
                    <a:cubicBezTo>
                      <a:pt x="5140" y="5653"/>
                      <a:pt x="5140" y="6004"/>
                      <a:pt x="5140" y="6237"/>
                    </a:cubicBezTo>
                    <a:cubicBezTo>
                      <a:pt x="5023" y="6354"/>
                      <a:pt x="4906" y="6588"/>
                      <a:pt x="4673" y="6588"/>
                    </a:cubicBezTo>
                    <a:cubicBezTo>
                      <a:pt x="4556" y="6646"/>
                      <a:pt x="4439" y="6675"/>
                      <a:pt x="4337" y="6675"/>
                    </a:cubicBezTo>
                    <a:cubicBezTo>
                      <a:pt x="4234" y="6675"/>
                      <a:pt x="4147" y="6646"/>
                      <a:pt x="4088" y="6588"/>
                    </a:cubicBezTo>
                    <a:cubicBezTo>
                      <a:pt x="3855" y="6588"/>
                      <a:pt x="3621" y="6354"/>
                      <a:pt x="3388" y="6120"/>
                    </a:cubicBezTo>
                    <a:lnTo>
                      <a:pt x="5140" y="5420"/>
                    </a:lnTo>
                    <a:close/>
                    <a:moveTo>
                      <a:pt x="7253" y="1"/>
                    </a:moveTo>
                    <a:cubicBezTo>
                      <a:pt x="6938" y="1"/>
                      <a:pt x="6623" y="58"/>
                      <a:pt x="6308" y="163"/>
                    </a:cubicBezTo>
                    <a:cubicBezTo>
                      <a:pt x="5841" y="397"/>
                      <a:pt x="5490" y="747"/>
                      <a:pt x="5257" y="1098"/>
                    </a:cubicBezTo>
                    <a:cubicBezTo>
                      <a:pt x="5023" y="1565"/>
                      <a:pt x="4906" y="1915"/>
                      <a:pt x="4906" y="2383"/>
                    </a:cubicBezTo>
                    <a:cubicBezTo>
                      <a:pt x="4906" y="2850"/>
                      <a:pt x="4906" y="3434"/>
                      <a:pt x="5023" y="4018"/>
                    </a:cubicBezTo>
                    <a:lnTo>
                      <a:pt x="2920" y="4836"/>
                    </a:lnTo>
                    <a:cubicBezTo>
                      <a:pt x="2804" y="4252"/>
                      <a:pt x="2687" y="3434"/>
                      <a:pt x="2804" y="2733"/>
                    </a:cubicBezTo>
                    <a:lnTo>
                      <a:pt x="1052" y="2733"/>
                    </a:lnTo>
                    <a:cubicBezTo>
                      <a:pt x="935" y="3551"/>
                      <a:pt x="1052" y="4485"/>
                      <a:pt x="1285" y="5536"/>
                    </a:cubicBezTo>
                    <a:lnTo>
                      <a:pt x="0" y="6004"/>
                    </a:lnTo>
                    <a:lnTo>
                      <a:pt x="468" y="7289"/>
                    </a:lnTo>
                    <a:lnTo>
                      <a:pt x="1869" y="6705"/>
                    </a:lnTo>
                    <a:cubicBezTo>
                      <a:pt x="2336" y="7639"/>
                      <a:pt x="2920" y="8223"/>
                      <a:pt x="3504" y="8457"/>
                    </a:cubicBezTo>
                    <a:cubicBezTo>
                      <a:pt x="3890" y="8650"/>
                      <a:pt x="4276" y="8736"/>
                      <a:pt x="4662" y="8736"/>
                    </a:cubicBezTo>
                    <a:cubicBezTo>
                      <a:pt x="4977" y="8736"/>
                      <a:pt x="5292" y="8678"/>
                      <a:pt x="5607" y="8573"/>
                    </a:cubicBezTo>
                    <a:cubicBezTo>
                      <a:pt x="6074" y="8340"/>
                      <a:pt x="6541" y="7989"/>
                      <a:pt x="6775" y="7639"/>
                    </a:cubicBezTo>
                    <a:cubicBezTo>
                      <a:pt x="7009" y="7172"/>
                      <a:pt x="7125" y="6821"/>
                      <a:pt x="7125" y="6354"/>
                    </a:cubicBezTo>
                    <a:cubicBezTo>
                      <a:pt x="7125" y="5887"/>
                      <a:pt x="7009" y="5303"/>
                      <a:pt x="7009" y="4719"/>
                    </a:cubicBezTo>
                    <a:lnTo>
                      <a:pt x="8994" y="3901"/>
                    </a:lnTo>
                    <a:cubicBezTo>
                      <a:pt x="9111" y="4368"/>
                      <a:pt x="9228" y="4836"/>
                      <a:pt x="9228" y="5303"/>
                    </a:cubicBezTo>
                    <a:cubicBezTo>
                      <a:pt x="9228" y="5770"/>
                      <a:pt x="9228" y="6237"/>
                      <a:pt x="9111" y="6588"/>
                    </a:cubicBezTo>
                    <a:lnTo>
                      <a:pt x="10863" y="6705"/>
                    </a:lnTo>
                    <a:cubicBezTo>
                      <a:pt x="10980" y="6237"/>
                      <a:pt x="10980" y="5653"/>
                      <a:pt x="10980" y="5069"/>
                    </a:cubicBezTo>
                    <a:cubicBezTo>
                      <a:pt x="10980" y="4485"/>
                      <a:pt x="10863" y="3901"/>
                      <a:pt x="10630" y="3200"/>
                    </a:cubicBezTo>
                    <a:lnTo>
                      <a:pt x="11914" y="2733"/>
                    </a:lnTo>
                    <a:lnTo>
                      <a:pt x="11447" y="1448"/>
                    </a:lnTo>
                    <a:lnTo>
                      <a:pt x="10046" y="2032"/>
                    </a:lnTo>
                    <a:cubicBezTo>
                      <a:pt x="9578" y="1098"/>
                      <a:pt x="8994" y="514"/>
                      <a:pt x="8410" y="280"/>
                    </a:cubicBezTo>
                    <a:cubicBezTo>
                      <a:pt x="8024" y="87"/>
                      <a:pt x="7639" y="1"/>
                      <a:pt x="72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1"/>
              <p:cNvSpPr/>
              <p:nvPr/>
            </p:nvSpPr>
            <p:spPr>
              <a:xfrm>
                <a:off x="1327875" y="2296825"/>
                <a:ext cx="4692700" cy="3153775"/>
              </a:xfrm>
              <a:custGeom>
                <a:avLst/>
                <a:gdLst/>
                <a:ahLst/>
                <a:cxnLst/>
                <a:rect l="l" t="t" r="r" b="b"/>
                <a:pathLst>
                  <a:path w="187708" h="126151" extrusionOk="0">
                    <a:moveTo>
                      <a:pt x="14718" y="0"/>
                    </a:moveTo>
                    <a:cubicBezTo>
                      <a:pt x="6541" y="0"/>
                      <a:pt x="0" y="6541"/>
                      <a:pt x="0" y="14601"/>
                    </a:cubicBezTo>
                    <a:lnTo>
                      <a:pt x="0" y="111433"/>
                    </a:lnTo>
                    <a:cubicBezTo>
                      <a:pt x="0" y="119610"/>
                      <a:pt x="6541" y="126151"/>
                      <a:pt x="14718" y="126151"/>
                    </a:cubicBezTo>
                    <a:lnTo>
                      <a:pt x="173106" y="126151"/>
                    </a:lnTo>
                    <a:cubicBezTo>
                      <a:pt x="181166" y="126151"/>
                      <a:pt x="187707" y="119610"/>
                      <a:pt x="187707" y="111433"/>
                    </a:cubicBezTo>
                    <a:lnTo>
                      <a:pt x="187707" y="14601"/>
                    </a:lnTo>
                    <a:cubicBezTo>
                      <a:pt x="187707" y="6541"/>
                      <a:pt x="181166" y="0"/>
                      <a:pt x="1731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1"/>
              <p:cNvSpPr/>
              <p:nvPr/>
            </p:nvSpPr>
            <p:spPr>
              <a:xfrm>
                <a:off x="3915125" y="2296825"/>
                <a:ext cx="2105450" cy="3153775"/>
              </a:xfrm>
              <a:custGeom>
                <a:avLst/>
                <a:gdLst/>
                <a:ahLst/>
                <a:cxnLst/>
                <a:rect l="l" t="t" r="r" b="b"/>
                <a:pathLst>
                  <a:path w="84218" h="126151" extrusionOk="0">
                    <a:moveTo>
                      <a:pt x="57352" y="0"/>
                    </a:moveTo>
                    <a:cubicBezTo>
                      <a:pt x="65295" y="12382"/>
                      <a:pt x="69733" y="26165"/>
                      <a:pt x="69733" y="40766"/>
                    </a:cubicBezTo>
                    <a:cubicBezTo>
                      <a:pt x="69733" y="77326"/>
                      <a:pt x="41583" y="109331"/>
                      <a:pt x="0" y="126151"/>
                    </a:cubicBezTo>
                    <a:lnTo>
                      <a:pt x="69500" y="126151"/>
                    </a:lnTo>
                    <a:cubicBezTo>
                      <a:pt x="77676" y="126151"/>
                      <a:pt x="84217" y="119493"/>
                      <a:pt x="84217" y="111433"/>
                    </a:cubicBezTo>
                    <a:lnTo>
                      <a:pt x="84217" y="14601"/>
                    </a:lnTo>
                    <a:cubicBezTo>
                      <a:pt x="84217" y="6541"/>
                      <a:pt x="77676" y="0"/>
                      <a:pt x="69616" y="0"/>
                    </a:cubicBezTo>
                    <a:close/>
                  </a:path>
                </a:pathLst>
              </a:custGeom>
              <a:solidFill>
                <a:srgbClr val="000000">
                  <a:alpha val="7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1"/>
              <p:cNvSpPr/>
              <p:nvPr/>
            </p:nvSpPr>
            <p:spPr>
              <a:xfrm>
                <a:off x="1424225" y="2401950"/>
                <a:ext cx="4502900" cy="2943525"/>
              </a:xfrm>
              <a:custGeom>
                <a:avLst/>
                <a:gdLst/>
                <a:ahLst/>
                <a:cxnLst/>
                <a:rect l="l" t="t" r="r" b="b"/>
                <a:pathLst>
                  <a:path w="180116" h="117741" extrusionOk="0">
                    <a:moveTo>
                      <a:pt x="28618" y="0"/>
                    </a:moveTo>
                    <a:lnTo>
                      <a:pt x="28618" y="1986"/>
                    </a:lnTo>
                    <a:lnTo>
                      <a:pt x="37378" y="1986"/>
                    </a:lnTo>
                    <a:lnTo>
                      <a:pt x="37378" y="0"/>
                    </a:lnTo>
                    <a:close/>
                    <a:moveTo>
                      <a:pt x="46256" y="0"/>
                    </a:moveTo>
                    <a:lnTo>
                      <a:pt x="46256" y="1986"/>
                    </a:lnTo>
                    <a:lnTo>
                      <a:pt x="55016" y="1986"/>
                    </a:lnTo>
                    <a:lnTo>
                      <a:pt x="55016" y="0"/>
                    </a:lnTo>
                    <a:close/>
                    <a:moveTo>
                      <a:pt x="63893" y="0"/>
                    </a:moveTo>
                    <a:lnTo>
                      <a:pt x="63893" y="1986"/>
                    </a:lnTo>
                    <a:lnTo>
                      <a:pt x="72654" y="1986"/>
                    </a:lnTo>
                    <a:lnTo>
                      <a:pt x="72654" y="0"/>
                    </a:lnTo>
                    <a:close/>
                    <a:moveTo>
                      <a:pt x="81531" y="0"/>
                    </a:moveTo>
                    <a:lnTo>
                      <a:pt x="81531" y="1986"/>
                    </a:lnTo>
                    <a:lnTo>
                      <a:pt x="90292" y="1986"/>
                    </a:lnTo>
                    <a:lnTo>
                      <a:pt x="90292" y="0"/>
                    </a:lnTo>
                    <a:close/>
                    <a:moveTo>
                      <a:pt x="99169" y="0"/>
                    </a:moveTo>
                    <a:lnTo>
                      <a:pt x="99169" y="1986"/>
                    </a:lnTo>
                    <a:lnTo>
                      <a:pt x="107929" y="1986"/>
                    </a:lnTo>
                    <a:lnTo>
                      <a:pt x="107929" y="0"/>
                    </a:lnTo>
                    <a:close/>
                    <a:moveTo>
                      <a:pt x="116806" y="0"/>
                    </a:moveTo>
                    <a:lnTo>
                      <a:pt x="116806" y="1986"/>
                    </a:lnTo>
                    <a:lnTo>
                      <a:pt x="125567" y="1986"/>
                    </a:lnTo>
                    <a:lnTo>
                      <a:pt x="125567" y="0"/>
                    </a:lnTo>
                    <a:close/>
                    <a:moveTo>
                      <a:pt x="134444" y="0"/>
                    </a:moveTo>
                    <a:lnTo>
                      <a:pt x="134444" y="1986"/>
                    </a:lnTo>
                    <a:lnTo>
                      <a:pt x="143205" y="1986"/>
                    </a:lnTo>
                    <a:lnTo>
                      <a:pt x="143205" y="0"/>
                    </a:lnTo>
                    <a:close/>
                    <a:moveTo>
                      <a:pt x="152082" y="0"/>
                    </a:moveTo>
                    <a:lnTo>
                      <a:pt x="152082" y="1986"/>
                    </a:lnTo>
                    <a:lnTo>
                      <a:pt x="160842" y="1986"/>
                    </a:lnTo>
                    <a:lnTo>
                      <a:pt x="160842" y="0"/>
                    </a:lnTo>
                    <a:close/>
                    <a:moveTo>
                      <a:pt x="14485" y="0"/>
                    </a:moveTo>
                    <a:cubicBezTo>
                      <a:pt x="13200" y="0"/>
                      <a:pt x="11915" y="234"/>
                      <a:pt x="10747" y="467"/>
                    </a:cubicBezTo>
                    <a:lnTo>
                      <a:pt x="11214" y="2453"/>
                    </a:lnTo>
                    <a:lnTo>
                      <a:pt x="11214" y="2336"/>
                    </a:lnTo>
                    <a:cubicBezTo>
                      <a:pt x="12265" y="2103"/>
                      <a:pt x="13316" y="1986"/>
                      <a:pt x="14485" y="1986"/>
                    </a:cubicBezTo>
                    <a:lnTo>
                      <a:pt x="19741" y="1986"/>
                    </a:lnTo>
                    <a:lnTo>
                      <a:pt x="19741" y="0"/>
                    </a:lnTo>
                    <a:close/>
                    <a:moveTo>
                      <a:pt x="169953" y="701"/>
                    </a:moveTo>
                    <a:lnTo>
                      <a:pt x="169369" y="2570"/>
                    </a:lnTo>
                    <a:cubicBezTo>
                      <a:pt x="171939" y="3388"/>
                      <a:pt x="174275" y="5023"/>
                      <a:pt x="175793" y="7242"/>
                    </a:cubicBezTo>
                    <a:lnTo>
                      <a:pt x="177429" y="6191"/>
                    </a:lnTo>
                    <a:cubicBezTo>
                      <a:pt x="175560" y="3504"/>
                      <a:pt x="172873" y="1636"/>
                      <a:pt x="169953" y="701"/>
                    </a:cubicBezTo>
                    <a:close/>
                    <a:moveTo>
                      <a:pt x="2921" y="5724"/>
                    </a:moveTo>
                    <a:cubicBezTo>
                      <a:pt x="1052" y="8177"/>
                      <a:pt x="1" y="11214"/>
                      <a:pt x="1" y="14484"/>
                    </a:cubicBezTo>
                    <a:lnTo>
                      <a:pt x="1986" y="14484"/>
                    </a:lnTo>
                    <a:cubicBezTo>
                      <a:pt x="1986" y="11681"/>
                      <a:pt x="2804" y="9111"/>
                      <a:pt x="4556" y="6892"/>
                    </a:cubicBezTo>
                    <a:lnTo>
                      <a:pt x="2921" y="5724"/>
                    </a:lnTo>
                    <a:close/>
                    <a:moveTo>
                      <a:pt x="178130" y="14951"/>
                    </a:moveTo>
                    <a:lnTo>
                      <a:pt x="178130" y="23829"/>
                    </a:lnTo>
                    <a:lnTo>
                      <a:pt x="180115" y="23829"/>
                    </a:lnTo>
                    <a:lnTo>
                      <a:pt x="180115" y="14951"/>
                    </a:lnTo>
                    <a:close/>
                    <a:moveTo>
                      <a:pt x="1" y="23245"/>
                    </a:moveTo>
                    <a:lnTo>
                      <a:pt x="1" y="32122"/>
                    </a:lnTo>
                    <a:lnTo>
                      <a:pt x="1986" y="32122"/>
                    </a:lnTo>
                    <a:lnTo>
                      <a:pt x="1986" y="23245"/>
                    </a:lnTo>
                    <a:close/>
                    <a:moveTo>
                      <a:pt x="178130" y="32589"/>
                    </a:moveTo>
                    <a:lnTo>
                      <a:pt x="178130" y="41466"/>
                    </a:lnTo>
                    <a:lnTo>
                      <a:pt x="180115" y="41466"/>
                    </a:lnTo>
                    <a:lnTo>
                      <a:pt x="180115" y="32589"/>
                    </a:lnTo>
                    <a:close/>
                    <a:moveTo>
                      <a:pt x="1" y="40882"/>
                    </a:moveTo>
                    <a:lnTo>
                      <a:pt x="1" y="49760"/>
                    </a:lnTo>
                    <a:lnTo>
                      <a:pt x="1986" y="49760"/>
                    </a:lnTo>
                    <a:lnTo>
                      <a:pt x="1986" y="40882"/>
                    </a:lnTo>
                    <a:close/>
                    <a:moveTo>
                      <a:pt x="178130" y="50227"/>
                    </a:moveTo>
                    <a:lnTo>
                      <a:pt x="178130" y="59104"/>
                    </a:lnTo>
                    <a:lnTo>
                      <a:pt x="180115" y="59104"/>
                    </a:lnTo>
                    <a:lnTo>
                      <a:pt x="180115" y="50227"/>
                    </a:lnTo>
                    <a:close/>
                    <a:moveTo>
                      <a:pt x="1" y="58520"/>
                    </a:moveTo>
                    <a:lnTo>
                      <a:pt x="1" y="67397"/>
                    </a:lnTo>
                    <a:lnTo>
                      <a:pt x="1986" y="67397"/>
                    </a:lnTo>
                    <a:lnTo>
                      <a:pt x="1986" y="58520"/>
                    </a:lnTo>
                    <a:close/>
                    <a:moveTo>
                      <a:pt x="178130" y="67865"/>
                    </a:moveTo>
                    <a:lnTo>
                      <a:pt x="178130" y="76742"/>
                    </a:lnTo>
                    <a:lnTo>
                      <a:pt x="180115" y="76742"/>
                    </a:lnTo>
                    <a:lnTo>
                      <a:pt x="180115" y="67865"/>
                    </a:lnTo>
                    <a:close/>
                    <a:moveTo>
                      <a:pt x="1" y="76158"/>
                    </a:moveTo>
                    <a:lnTo>
                      <a:pt x="1" y="85035"/>
                    </a:lnTo>
                    <a:lnTo>
                      <a:pt x="1986" y="85035"/>
                    </a:lnTo>
                    <a:lnTo>
                      <a:pt x="1986" y="76158"/>
                    </a:lnTo>
                    <a:close/>
                    <a:moveTo>
                      <a:pt x="178130" y="85502"/>
                    </a:moveTo>
                    <a:lnTo>
                      <a:pt x="178130" y="94380"/>
                    </a:lnTo>
                    <a:lnTo>
                      <a:pt x="180115" y="94380"/>
                    </a:lnTo>
                    <a:lnTo>
                      <a:pt x="180115" y="85502"/>
                    </a:lnTo>
                    <a:close/>
                    <a:moveTo>
                      <a:pt x="1" y="93796"/>
                    </a:moveTo>
                    <a:lnTo>
                      <a:pt x="1" y="102673"/>
                    </a:lnTo>
                    <a:lnTo>
                      <a:pt x="1986" y="102673"/>
                    </a:lnTo>
                    <a:lnTo>
                      <a:pt x="1986" y="93796"/>
                    </a:lnTo>
                    <a:close/>
                    <a:moveTo>
                      <a:pt x="180115" y="103140"/>
                    </a:moveTo>
                    <a:lnTo>
                      <a:pt x="178130" y="103257"/>
                    </a:lnTo>
                    <a:cubicBezTo>
                      <a:pt x="178130" y="106060"/>
                      <a:pt x="177195" y="108630"/>
                      <a:pt x="175560" y="110849"/>
                    </a:cubicBezTo>
                    <a:lnTo>
                      <a:pt x="177078" y="112017"/>
                    </a:lnTo>
                    <a:cubicBezTo>
                      <a:pt x="179064" y="109448"/>
                      <a:pt x="180115" y="106411"/>
                      <a:pt x="180115" y="103257"/>
                    </a:cubicBezTo>
                    <a:lnTo>
                      <a:pt x="180115" y="103140"/>
                    </a:lnTo>
                    <a:close/>
                    <a:moveTo>
                      <a:pt x="4206" y="110382"/>
                    </a:moveTo>
                    <a:lnTo>
                      <a:pt x="2687" y="111550"/>
                    </a:lnTo>
                    <a:cubicBezTo>
                      <a:pt x="4439" y="114120"/>
                      <a:pt x="7126" y="116105"/>
                      <a:pt x="10163" y="117040"/>
                    </a:cubicBezTo>
                    <a:lnTo>
                      <a:pt x="10747" y="115171"/>
                    </a:lnTo>
                    <a:cubicBezTo>
                      <a:pt x="8177" y="114353"/>
                      <a:pt x="5841" y="112718"/>
                      <a:pt x="4206" y="110382"/>
                    </a:cubicBezTo>
                    <a:close/>
                    <a:moveTo>
                      <a:pt x="19157" y="115755"/>
                    </a:moveTo>
                    <a:lnTo>
                      <a:pt x="19157" y="117741"/>
                    </a:lnTo>
                    <a:lnTo>
                      <a:pt x="28034" y="117741"/>
                    </a:lnTo>
                    <a:lnTo>
                      <a:pt x="28034" y="115755"/>
                    </a:lnTo>
                    <a:close/>
                    <a:moveTo>
                      <a:pt x="36794" y="115755"/>
                    </a:moveTo>
                    <a:lnTo>
                      <a:pt x="36794" y="117741"/>
                    </a:lnTo>
                    <a:lnTo>
                      <a:pt x="45672" y="117741"/>
                    </a:lnTo>
                    <a:lnTo>
                      <a:pt x="45672" y="115755"/>
                    </a:lnTo>
                    <a:close/>
                    <a:moveTo>
                      <a:pt x="54432" y="115755"/>
                    </a:moveTo>
                    <a:lnTo>
                      <a:pt x="54432" y="117741"/>
                    </a:lnTo>
                    <a:lnTo>
                      <a:pt x="63309" y="117741"/>
                    </a:lnTo>
                    <a:lnTo>
                      <a:pt x="63309" y="115755"/>
                    </a:lnTo>
                    <a:close/>
                    <a:moveTo>
                      <a:pt x="72070" y="115755"/>
                    </a:moveTo>
                    <a:lnTo>
                      <a:pt x="72070" y="117741"/>
                    </a:lnTo>
                    <a:lnTo>
                      <a:pt x="80947" y="117741"/>
                    </a:lnTo>
                    <a:lnTo>
                      <a:pt x="80947" y="115755"/>
                    </a:lnTo>
                    <a:close/>
                    <a:moveTo>
                      <a:pt x="89708" y="115755"/>
                    </a:moveTo>
                    <a:lnTo>
                      <a:pt x="89708" y="117741"/>
                    </a:lnTo>
                    <a:lnTo>
                      <a:pt x="98585" y="117741"/>
                    </a:lnTo>
                    <a:lnTo>
                      <a:pt x="98585" y="115755"/>
                    </a:lnTo>
                    <a:close/>
                    <a:moveTo>
                      <a:pt x="107345" y="115755"/>
                    </a:moveTo>
                    <a:lnTo>
                      <a:pt x="107345" y="117741"/>
                    </a:lnTo>
                    <a:lnTo>
                      <a:pt x="116222" y="117741"/>
                    </a:lnTo>
                    <a:lnTo>
                      <a:pt x="116222" y="115755"/>
                    </a:lnTo>
                    <a:close/>
                    <a:moveTo>
                      <a:pt x="124983" y="115755"/>
                    </a:moveTo>
                    <a:lnTo>
                      <a:pt x="124983" y="117741"/>
                    </a:lnTo>
                    <a:lnTo>
                      <a:pt x="133860" y="117741"/>
                    </a:lnTo>
                    <a:lnTo>
                      <a:pt x="133860" y="115755"/>
                    </a:lnTo>
                    <a:close/>
                    <a:moveTo>
                      <a:pt x="142621" y="115755"/>
                    </a:moveTo>
                    <a:lnTo>
                      <a:pt x="142621" y="117741"/>
                    </a:lnTo>
                    <a:lnTo>
                      <a:pt x="151498" y="117741"/>
                    </a:lnTo>
                    <a:lnTo>
                      <a:pt x="151498" y="115755"/>
                    </a:lnTo>
                    <a:close/>
                    <a:moveTo>
                      <a:pt x="168785" y="115288"/>
                    </a:moveTo>
                    <a:cubicBezTo>
                      <a:pt x="167734" y="115638"/>
                      <a:pt x="166683" y="115755"/>
                      <a:pt x="165631" y="115755"/>
                    </a:cubicBezTo>
                    <a:lnTo>
                      <a:pt x="160258" y="115755"/>
                    </a:lnTo>
                    <a:lnTo>
                      <a:pt x="160258" y="117741"/>
                    </a:lnTo>
                    <a:lnTo>
                      <a:pt x="165631" y="117741"/>
                    </a:lnTo>
                    <a:lnTo>
                      <a:pt x="165631" y="117624"/>
                    </a:lnTo>
                    <a:cubicBezTo>
                      <a:pt x="166916" y="117624"/>
                      <a:pt x="168084" y="117507"/>
                      <a:pt x="169369" y="117157"/>
                    </a:cubicBezTo>
                    <a:lnTo>
                      <a:pt x="168785" y="11528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1"/>
              <p:cNvSpPr/>
              <p:nvPr/>
            </p:nvSpPr>
            <p:spPr>
              <a:xfrm>
                <a:off x="1327875" y="2296825"/>
                <a:ext cx="2864675" cy="2791675"/>
              </a:xfrm>
              <a:custGeom>
                <a:avLst/>
                <a:gdLst/>
                <a:ahLst/>
                <a:cxnLst/>
                <a:rect l="l" t="t" r="r" b="b"/>
                <a:pathLst>
                  <a:path w="114587" h="111667" extrusionOk="0">
                    <a:moveTo>
                      <a:pt x="14718" y="0"/>
                    </a:moveTo>
                    <a:cubicBezTo>
                      <a:pt x="6658" y="0"/>
                      <a:pt x="0" y="6541"/>
                      <a:pt x="0" y="14601"/>
                    </a:cubicBezTo>
                    <a:lnTo>
                      <a:pt x="0" y="111433"/>
                    </a:lnTo>
                    <a:lnTo>
                      <a:pt x="0" y="111667"/>
                    </a:lnTo>
                    <a:cubicBezTo>
                      <a:pt x="63776" y="109214"/>
                      <a:pt x="114587" y="61674"/>
                      <a:pt x="114587" y="3388"/>
                    </a:cubicBezTo>
                    <a:cubicBezTo>
                      <a:pt x="114587" y="2220"/>
                      <a:pt x="114587" y="1052"/>
                      <a:pt x="114587" y="0"/>
                    </a:cubicBezTo>
                    <a:close/>
                  </a:path>
                </a:pathLst>
              </a:custGeom>
              <a:solidFill>
                <a:srgbClr val="FFFFFF">
                  <a:alpha val="3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1"/>
              <p:cNvSpPr/>
              <p:nvPr/>
            </p:nvSpPr>
            <p:spPr>
              <a:xfrm>
                <a:off x="3938475" y="3377275"/>
                <a:ext cx="2324450" cy="992875"/>
              </a:xfrm>
              <a:custGeom>
                <a:avLst/>
                <a:gdLst/>
                <a:ahLst/>
                <a:cxnLst/>
                <a:rect l="l" t="t" r="r" b="b"/>
                <a:pathLst>
                  <a:path w="92978" h="39715" extrusionOk="0">
                    <a:moveTo>
                      <a:pt x="17521" y="0"/>
                    </a:moveTo>
                    <a:cubicBezTo>
                      <a:pt x="7826" y="0"/>
                      <a:pt x="0" y="7826"/>
                      <a:pt x="0" y="17521"/>
                    </a:cubicBezTo>
                    <a:lnTo>
                      <a:pt x="0" y="22194"/>
                    </a:lnTo>
                    <a:cubicBezTo>
                      <a:pt x="0" y="31889"/>
                      <a:pt x="7826" y="39715"/>
                      <a:pt x="17521" y="39715"/>
                    </a:cubicBezTo>
                    <a:lnTo>
                      <a:pt x="75457" y="39715"/>
                    </a:lnTo>
                    <a:cubicBezTo>
                      <a:pt x="85152" y="39715"/>
                      <a:pt x="92978" y="31889"/>
                      <a:pt x="92978" y="22194"/>
                    </a:cubicBezTo>
                    <a:lnTo>
                      <a:pt x="92978" y="17521"/>
                    </a:lnTo>
                    <a:cubicBezTo>
                      <a:pt x="92978" y="7826"/>
                      <a:pt x="85152" y="0"/>
                      <a:pt x="75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a:off x="4099075" y="3535250"/>
                <a:ext cx="741750" cy="675075"/>
              </a:xfrm>
              <a:custGeom>
                <a:avLst/>
                <a:gdLst/>
                <a:ahLst/>
                <a:cxnLst/>
                <a:rect l="l" t="t" r="r" b="b"/>
                <a:pathLst>
                  <a:path w="29670" h="27003" extrusionOk="0">
                    <a:moveTo>
                      <a:pt x="14923" y="1"/>
                    </a:moveTo>
                    <a:cubicBezTo>
                      <a:pt x="8714" y="1"/>
                      <a:pt x="3159" y="4156"/>
                      <a:pt x="1753" y="10385"/>
                    </a:cubicBezTo>
                    <a:cubicBezTo>
                      <a:pt x="1" y="17627"/>
                      <a:pt x="4439" y="24985"/>
                      <a:pt x="11681" y="26621"/>
                    </a:cubicBezTo>
                    <a:cubicBezTo>
                      <a:pt x="12749" y="26879"/>
                      <a:pt x="13820" y="27003"/>
                      <a:pt x="14874" y="27003"/>
                    </a:cubicBezTo>
                    <a:cubicBezTo>
                      <a:pt x="20969" y="27003"/>
                      <a:pt x="26523" y="22866"/>
                      <a:pt x="27917" y="16692"/>
                    </a:cubicBezTo>
                    <a:cubicBezTo>
                      <a:pt x="29669" y="9333"/>
                      <a:pt x="25231" y="2092"/>
                      <a:pt x="17989" y="339"/>
                    </a:cubicBezTo>
                    <a:cubicBezTo>
                      <a:pt x="16960" y="111"/>
                      <a:pt x="15932" y="1"/>
                      <a:pt x="149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a:off x="4192525" y="3575850"/>
                <a:ext cx="613250" cy="633700"/>
              </a:xfrm>
              <a:custGeom>
                <a:avLst/>
                <a:gdLst/>
                <a:ahLst/>
                <a:cxnLst/>
                <a:rect l="l" t="t" r="r" b="b"/>
                <a:pathLst>
                  <a:path w="24530" h="25348" extrusionOk="0">
                    <a:moveTo>
                      <a:pt x="17405" y="0"/>
                    </a:moveTo>
                    <a:lnTo>
                      <a:pt x="17405" y="0"/>
                    </a:lnTo>
                    <a:cubicBezTo>
                      <a:pt x="19040" y="2220"/>
                      <a:pt x="19858" y="4906"/>
                      <a:pt x="19858" y="7709"/>
                    </a:cubicBezTo>
                    <a:cubicBezTo>
                      <a:pt x="19858" y="15185"/>
                      <a:pt x="13900" y="21259"/>
                      <a:pt x="6425" y="21259"/>
                    </a:cubicBezTo>
                    <a:cubicBezTo>
                      <a:pt x="4089" y="21259"/>
                      <a:pt x="1986" y="20675"/>
                      <a:pt x="1" y="19624"/>
                    </a:cubicBezTo>
                    <a:lnTo>
                      <a:pt x="1" y="19624"/>
                    </a:lnTo>
                    <a:cubicBezTo>
                      <a:pt x="2454" y="23128"/>
                      <a:pt x="6542" y="25347"/>
                      <a:pt x="11097" y="25347"/>
                    </a:cubicBezTo>
                    <a:cubicBezTo>
                      <a:pt x="18573" y="25347"/>
                      <a:pt x="24530" y="19390"/>
                      <a:pt x="24530" y="11915"/>
                    </a:cubicBezTo>
                    <a:cubicBezTo>
                      <a:pt x="24530" y="6775"/>
                      <a:pt x="21726" y="2220"/>
                      <a:pt x="174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31"/>
            <p:cNvSpPr/>
            <p:nvPr/>
          </p:nvSpPr>
          <p:spPr>
            <a:xfrm>
              <a:off x="839815" y="4068218"/>
              <a:ext cx="373500" cy="3735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1"/>
            <p:cNvSpPr/>
            <p:nvPr/>
          </p:nvSpPr>
          <p:spPr>
            <a:xfrm>
              <a:off x="7215015" y="742693"/>
              <a:ext cx="373500" cy="3735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31"/>
          <p:cNvSpPr txBox="1">
            <a:spLocks noGrp="1"/>
          </p:cNvSpPr>
          <p:nvPr>
            <p:ph type="ctrTitle"/>
          </p:nvPr>
        </p:nvSpPr>
        <p:spPr>
          <a:xfrm>
            <a:off x="691600" y="940100"/>
            <a:ext cx="5433600" cy="281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600"/>
              <a:t>Procurement Workflow Management System</a:t>
            </a:r>
            <a:endParaRPr sz="4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C74B3"/>
        </a:solidFill>
        <a:effectLst/>
      </p:bgPr>
    </p:bg>
    <p:spTree>
      <p:nvGrpSpPr>
        <p:cNvPr id="1" name="Shape 797"/>
        <p:cNvGrpSpPr/>
        <p:nvPr/>
      </p:nvGrpSpPr>
      <p:grpSpPr>
        <a:xfrm>
          <a:off x="0" y="0"/>
          <a:ext cx="0" cy="0"/>
          <a:chOff x="0" y="0"/>
          <a:chExt cx="0" cy="0"/>
        </a:xfrm>
      </p:grpSpPr>
      <p:sp>
        <p:nvSpPr>
          <p:cNvPr id="798" name="Google Shape;798;p40"/>
          <p:cNvSpPr/>
          <p:nvPr/>
        </p:nvSpPr>
        <p:spPr>
          <a:xfrm>
            <a:off x="168025" y="1493575"/>
            <a:ext cx="8840100" cy="2231100"/>
          </a:xfrm>
          <a:prstGeom prst="roundRect">
            <a:avLst>
              <a:gd name="adj" fmla="val 1046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0"/>
          <p:cNvSpPr txBox="1">
            <a:spLocks noGrp="1"/>
          </p:cNvSpPr>
          <p:nvPr>
            <p:ph type="ctrTitle"/>
          </p:nvPr>
        </p:nvSpPr>
        <p:spPr>
          <a:xfrm>
            <a:off x="148575" y="707500"/>
            <a:ext cx="6983100" cy="86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Proposed Solution</a:t>
            </a:r>
            <a:endParaRPr sz="3000"/>
          </a:p>
        </p:txBody>
      </p:sp>
      <p:sp>
        <p:nvSpPr>
          <p:cNvPr id="800" name="Google Shape;800;p40"/>
          <p:cNvSpPr txBox="1"/>
          <p:nvPr/>
        </p:nvSpPr>
        <p:spPr>
          <a:xfrm>
            <a:off x="240875" y="1597325"/>
            <a:ext cx="8537700" cy="1916400"/>
          </a:xfrm>
          <a:prstGeom prst="rect">
            <a:avLst/>
          </a:prstGeom>
          <a:noFill/>
          <a:ln>
            <a:noFill/>
          </a:ln>
        </p:spPr>
        <p:txBody>
          <a:bodyPr spcFirstLastPara="1" wrap="square" lIns="91425" tIns="91425" rIns="91425" bIns="91425" anchor="t" anchorCtr="0">
            <a:spAutoFit/>
          </a:bodyPr>
          <a:lstStyle/>
          <a:p>
            <a:pPr marL="457200" lvl="0" indent="-323850" algn="l" rtl="0">
              <a:lnSpc>
                <a:spcPct val="130000"/>
              </a:lnSpc>
              <a:spcBef>
                <a:spcPts val="0"/>
              </a:spcBef>
              <a:spcAft>
                <a:spcPts val="0"/>
              </a:spcAft>
              <a:buSzPts val="1500"/>
              <a:buFont typeface="Montserrat"/>
              <a:buChar char="●"/>
            </a:pPr>
            <a:r>
              <a:rPr lang="en" sz="1500">
                <a:latin typeface="Montserrat"/>
                <a:ea typeface="Montserrat"/>
                <a:cs typeface="Montserrat"/>
                <a:sym typeface="Montserrat"/>
              </a:rPr>
              <a:t>Purchase Orders are created and sent to vendors after being approved</a:t>
            </a:r>
            <a:endParaRPr sz="1500">
              <a:latin typeface="Montserrat"/>
              <a:ea typeface="Montserrat"/>
              <a:cs typeface="Montserrat"/>
              <a:sym typeface="Montserrat"/>
            </a:endParaRPr>
          </a:p>
          <a:p>
            <a:pPr marL="457200" lvl="0" indent="-323850" algn="l" rtl="0">
              <a:lnSpc>
                <a:spcPct val="130000"/>
              </a:lnSpc>
              <a:spcBef>
                <a:spcPts val="0"/>
              </a:spcBef>
              <a:spcAft>
                <a:spcPts val="0"/>
              </a:spcAft>
              <a:buSzPts val="1500"/>
              <a:buFont typeface="Montserrat"/>
              <a:buChar char="●"/>
            </a:pPr>
            <a:r>
              <a:rPr lang="en" sz="1500">
                <a:latin typeface="Montserrat"/>
                <a:ea typeface="Montserrat"/>
                <a:cs typeface="Montserrat"/>
                <a:sym typeface="Montserrat"/>
              </a:rPr>
              <a:t>Vendors need to accept purchase orders along with a Bank Guarantee</a:t>
            </a:r>
            <a:endParaRPr sz="1500">
              <a:latin typeface="Montserrat"/>
              <a:ea typeface="Montserrat"/>
              <a:cs typeface="Montserrat"/>
              <a:sym typeface="Montserrat"/>
            </a:endParaRPr>
          </a:p>
          <a:p>
            <a:pPr marL="457200" lvl="0" indent="-323850" algn="l" rtl="0">
              <a:lnSpc>
                <a:spcPct val="130000"/>
              </a:lnSpc>
              <a:spcBef>
                <a:spcPts val="0"/>
              </a:spcBef>
              <a:spcAft>
                <a:spcPts val="0"/>
              </a:spcAft>
              <a:buSzPts val="1500"/>
              <a:buFont typeface="Montserrat"/>
              <a:buChar char="●"/>
            </a:pPr>
            <a:r>
              <a:rPr lang="en" sz="1500">
                <a:latin typeface="Montserrat"/>
                <a:ea typeface="Montserrat"/>
                <a:cs typeface="Montserrat"/>
                <a:sym typeface="Montserrat"/>
              </a:rPr>
              <a:t>Goods Received Note is issued after goods have been received</a:t>
            </a:r>
            <a:endParaRPr sz="1500">
              <a:latin typeface="Montserrat"/>
              <a:ea typeface="Montserrat"/>
              <a:cs typeface="Montserrat"/>
              <a:sym typeface="Montserrat"/>
            </a:endParaRPr>
          </a:p>
          <a:p>
            <a:pPr marL="457200" lvl="0" indent="-323850" algn="l" rtl="0">
              <a:lnSpc>
                <a:spcPct val="130000"/>
              </a:lnSpc>
              <a:spcBef>
                <a:spcPts val="0"/>
              </a:spcBef>
              <a:spcAft>
                <a:spcPts val="0"/>
              </a:spcAft>
              <a:buSzPts val="1500"/>
              <a:buFont typeface="Montserrat"/>
              <a:buChar char="●"/>
            </a:pPr>
            <a:r>
              <a:rPr lang="en" sz="1500">
                <a:latin typeface="Montserrat"/>
                <a:ea typeface="Montserrat"/>
                <a:cs typeface="Montserrat"/>
                <a:sym typeface="Montserrat"/>
              </a:rPr>
              <a:t>Vendors would send invoices and payments will have to be made </a:t>
            </a:r>
            <a:endParaRPr sz="1500">
              <a:latin typeface="Montserrat"/>
              <a:ea typeface="Montserrat"/>
              <a:cs typeface="Montserrat"/>
              <a:sym typeface="Montserrat"/>
            </a:endParaRPr>
          </a:p>
          <a:p>
            <a:pPr marL="457200" lvl="0" indent="-323850" algn="l" rtl="0">
              <a:lnSpc>
                <a:spcPct val="130000"/>
              </a:lnSpc>
              <a:spcBef>
                <a:spcPts val="0"/>
              </a:spcBef>
              <a:spcAft>
                <a:spcPts val="0"/>
              </a:spcAft>
              <a:buSzPts val="1500"/>
              <a:buFont typeface="Montserrat"/>
              <a:buChar char="●"/>
            </a:pPr>
            <a:r>
              <a:rPr lang="en" sz="1500">
                <a:latin typeface="Montserrat"/>
                <a:ea typeface="Montserrat"/>
                <a:cs typeface="Montserrat"/>
                <a:sym typeface="Montserrat"/>
              </a:rPr>
              <a:t>Whenever a step has been completed the party responsible for the next is notified by email/notification</a:t>
            </a:r>
            <a:endParaRPr sz="1500">
              <a:latin typeface="Montserrat"/>
              <a:ea typeface="Montserrat"/>
              <a:cs typeface="Montserrat"/>
              <a:sym typeface="Montserrat"/>
            </a:endParaRPr>
          </a:p>
        </p:txBody>
      </p:sp>
      <p:grpSp>
        <p:nvGrpSpPr>
          <p:cNvPr id="801" name="Google Shape;801;p40"/>
          <p:cNvGrpSpPr/>
          <p:nvPr/>
        </p:nvGrpSpPr>
        <p:grpSpPr>
          <a:xfrm rot="6879424" flipH="1">
            <a:off x="1661263" y="4347836"/>
            <a:ext cx="1147503" cy="1306717"/>
            <a:chOff x="238125" y="3155250"/>
            <a:chExt cx="1567526" cy="1785017"/>
          </a:xfrm>
        </p:grpSpPr>
        <p:sp>
          <p:nvSpPr>
            <p:cNvPr id="802" name="Google Shape;802;p40"/>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0"/>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40"/>
          <p:cNvGrpSpPr/>
          <p:nvPr/>
        </p:nvGrpSpPr>
        <p:grpSpPr>
          <a:xfrm rot="1251654">
            <a:off x="1081219" y="4018594"/>
            <a:ext cx="867666" cy="1548765"/>
            <a:chOff x="4588600" y="388175"/>
            <a:chExt cx="2739150" cy="4888225"/>
          </a:xfrm>
        </p:grpSpPr>
        <p:sp>
          <p:nvSpPr>
            <p:cNvPr id="805" name="Google Shape;805;p40"/>
            <p:cNvSpPr/>
            <p:nvPr/>
          </p:nvSpPr>
          <p:spPr>
            <a:xfrm>
              <a:off x="4588600" y="388175"/>
              <a:ext cx="2739150" cy="4888225"/>
            </a:xfrm>
            <a:custGeom>
              <a:avLst/>
              <a:gdLst/>
              <a:ahLst/>
              <a:cxnLst/>
              <a:rect l="l" t="t" r="r" b="b"/>
              <a:pathLst>
                <a:path w="109566" h="195529" extrusionOk="0">
                  <a:moveTo>
                    <a:pt x="103665" y="0"/>
                  </a:moveTo>
                  <a:cubicBezTo>
                    <a:pt x="97615" y="2017"/>
                    <a:pt x="92387" y="4556"/>
                    <a:pt x="87533" y="7170"/>
                  </a:cubicBezTo>
                  <a:cubicBezTo>
                    <a:pt x="82603" y="9784"/>
                    <a:pt x="77973" y="12622"/>
                    <a:pt x="73716" y="15535"/>
                  </a:cubicBezTo>
                  <a:cubicBezTo>
                    <a:pt x="65127" y="21435"/>
                    <a:pt x="57583" y="27858"/>
                    <a:pt x="50787" y="34654"/>
                  </a:cubicBezTo>
                  <a:cubicBezTo>
                    <a:pt x="37269" y="48247"/>
                    <a:pt x="26813" y="63409"/>
                    <a:pt x="18672" y="79690"/>
                  </a:cubicBezTo>
                  <a:cubicBezTo>
                    <a:pt x="10531" y="96046"/>
                    <a:pt x="4705" y="113523"/>
                    <a:pt x="1942" y="132493"/>
                  </a:cubicBezTo>
                  <a:cubicBezTo>
                    <a:pt x="523" y="141978"/>
                    <a:pt x="0" y="151912"/>
                    <a:pt x="374" y="162293"/>
                  </a:cubicBezTo>
                  <a:cubicBezTo>
                    <a:pt x="598" y="167446"/>
                    <a:pt x="1121" y="172824"/>
                    <a:pt x="1942" y="178351"/>
                  </a:cubicBezTo>
                  <a:cubicBezTo>
                    <a:pt x="2764" y="183803"/>
                    <a:pt x="3809" y="189479"/>
                    <a:pt x="5826" y="195528"/>
                  </a:cubicBezTo>
                  <a:cubicBezTo>
                    <a:pt x="11875" y="193512"/>
                    <a:pt x="17029" y="190973"/>
                    <a:pt x="21883" y="188359"/>
                  </a:cubicBezTo>
                  <a:cubicBezTo>
                    <a:pt x="26813" y="185670"/>
                    <a:pt x="31368" y="182907"/>
                    <a:pt x="35700" y="179919"/>
                  </a:cubicBezTo>
                  <a:cubicBezTo>
                    <a:pt x="44215" y="174019"/>
                    <a:pt x="51833" y="167671"/>
                    <a:pt x="58554" y="160799"/>
                  </a:cubicBezTo>
                  <a:cubicBezTo>
                    <a:pt x="72147" y="147207"/>
                    <a:pt x="82603" y="132120"/>
                    <a:pt x="90819" y="115838"/>
                  </a:cubicBezTo>
                  <a:cubicBezTo>
                    <a:pt x="99034" y="99557"/>
                    <a:pt x="104860" y="82080"/>
                    <a:pt x="107623" y="63110"/>
                  </a:cubicBezTo>
                  <a:cubicBezTo>
                    <a:pt x="109042" y="53625"/>
                    <a:pt x="109565" y="43691"/>
                    <a:pt x="109192" y="33310"/>
                  </a:cubicBezTo>
                  <a:cubicBezTo>
                    <a:pt x="108968" y="28157"/>
                    <a:pt x="108445" y="22779"/>
                    <a:pt x="107623" y="17253"/>
                  </a:cubicBezTo>
                  <a:cubicBezTo>
                    <a:pt x="106802" y="11726"/>
                    <a:pt x="105681" y="6124"/>
                    <a:pt x="103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0"/>
            <p:cNvSpPr/>
            <p:nvPr/>
          </p:nvSpPr>
          <p:spPr>
            <a:xfrm>
              <a:off x="4655800" y="388175"/>
              <a:ext cx="2666350" cy="4888225"/>
            </a:xfrm>
            <a:custGeom>
              <a:avLst/>
              <a:gdLst/>
              <a:ahLst/>
              <a:cxnLst/>
              <a:rect l="l" t="t" r="r" b="b"/>
              <a:pathLst>
                <a:path w="106654" h="195529" extrusionOk="0">
                  <a:moveTo>
                    <a:pt x="101052" y="0"/>
                  </a:moveTo>
                  <a:cubicBezTo>
                    <a:pt x="100454" y="224"/>
                    <a:pt x="100006" y="373"/>
                    <a:pt x="99483" y="597"/>
                  </a:cubicBezTo>
                  <a:cubicBezTo>
                    <a:pt x="98288" y="2913"/>
                    <a:pt x="97168" y="5228"/>
                    <a:pt x="95973" y="7618"/>
                  </a:cubicBezTo>
                  <a:cubicBezTo>
                    <a:pt x="94180" y="11203"/>
                    <a:pt x="92388" y="14788"/>
                    <a:pt x="90595" y="18298"/>
                  </a:cubicBezTo>
                  <a:cubicBezTo>
                    <a:pt x="89774" y="14041"/>
                    <a:pt x="88952" y="9784"/>
                    <a:pt x="88056" y="5527"/>
                  </a:cubicBezTo>
                  <a:cubicBezTo>
                    <a:pt x="87384" y="5900"/>
                    <a:pt x="86712" y="6199"/>
                    <a:pt x="86040" y="6572"/>
                  </a:cubicBezTo>
                  <a:cubicBezTo>
                    <a:pt x="86413" y="8664"/>
                    <a:pt x="86861" y="10755"/>
                    <a:pt x="87235" y="12846"/>
                  </a:cubicBezTo>
                  <a:cubicBezTo>
                    <a:pt x="87832" y="15759"/>
                    <a:pt x="88430" y="18672"/>
                    <a:pt x="88952" y="21584"/>
                  </a:cubicBezTo>
                  <a:cubicBezTo>
                    <a:pt x="84172" y="31144"/>
                    <a:pt x="79318" y="40779"/>
                    <a:pt x="74538" y="50413"/>
                  </a:cubicBezTo>
                  <a:cubicBezTo>
                    <a:pt x="72372" y="39509"/>
                    <a:pt x="70281" y="28605"/>
                    <a:pt x="68115" y="17701"/>
                  </a:cubicBezTo>
                  <a:cubicBezTo>
                    <a:pt x="67443" y="18149"/>
                    <a:pt x="66771" y="18672"/>
                    <a:pt x="66098" y="19120"/>
                  </a:cubicBezTo>
                  <a:cubicBezTo>
                    <a:pt x="67816" y="27709"/>
                    <a:pt x="69534" y="36297"/>
                    <a:pt x="71177" y="44886"/>
                  </a:cubicBezTo>
                  <a:cubicBezTo>
                    <a:pt x="71775" y="47799"/>
                    <a:pt x="72372" y="50712"/>
                    <a:pt x="72895" y="53625"/>
                  </a:cubicBezTo>
                  <a:cubicBezTo>
                    <a:pt x="71700" y="56089"/>
                    <a:pt x="70505" y="58479"/>
                    <a:pt x="69310" y="60869"/>
                  </a:cubicBezTo>
                  <a:cubicBezTo>
                    <a:pt x="65650" y="68114"/>
                    <a:pt x="62065" y="75284"/>
                    <a:pt x="58480" y="82454"/>
                  </a:cubicBezTo>
                  <a:cubicBezTo>
                    <a:pt x="55269" y="66247"/>
                    <a:pt x="52132" y="50114"/>
                    <a:pt x="48920" y="33908"/>
                  </a:cubicBezTo>
                  <a:cubicBezTo>
                    <a:pt x="48696" y="34206"/>
                    <a:pt x="48398" y="34430"/>
                    <a:pt x="48174" y="34654"/>
                  </a:cubicBezTo>
                  <a:cubicBezTo>
                    <a:pt x="47726" y="35028"/>
                    <a:pt x="47427" y="35476"/>
                    <a:pt x="47053" y="35849"/>
                  </a:cubicBezTo>
                  <a:cubicBezTo>
                    <a:pt x="49742" y="49517"/>
                    <a:pt x="52431" y="63259"/>
                    <a:pt x="55119" y="77001"/>
                  </a:cubicBezTo>
                  <a:cubicBezTo>
                    <a:pt x="55717" y="79914"/>
                    <a:pt x="56314" y="82827"/>
                    <a:pt x="56837" y="85740"/>
                  </a:cubicBezTo>
                  <a:cubicBezTo>
                    <a:pt x="52057" y="95300"/>
                    <a:pt x="47203" y="104934"/>
                    <a:pt x="42423" y="114569"/>
                  </a:cubicBezTo>
                  <a:cubicBezTo>
                    <a:pt x="38539" y="94777"/>
                    <a:pt x="34655" y="74985"/>
                    <a:pt x="30772" y="55268"/>
                  </a:cubicBezTo>
                  <a:cubicBezTo>
                    <a:pt x="30174" y="56089"/>
                    <a:pt x="29577" y="56911"/>
                    <a:pt x="28979" y="57732"/>
                  </a:cubicBezTo>
                  <a:cubicBezTo>
                    <a:pt x="32340" y="74836"/>
                    <a:pt x="35701" y="91939"/>
                    <a:pt x="39062" y="109042"/>
                  </a:cubicBezTo>
                  <a:cubicBezTo>
                    <a:pt x="39659" y="111955"/>
                    <a:pt x="40257" y="114867"/>
                    <a:pt x="40780" y="117780"/>
                  </a:cubicBezTo>
                  <a:cubicBezTo>
                    <a:pt x="39510" y="120319"/>
                    <a:pt x="38240" y="122859"/>
                    <a:pt x="36971" y="125323"/>
                  </a:cubicBezTo>
                  <a:lnTo>
                    <a:pt x="26365" y="146609"/>
                  </a:lnTo>
                  <a:cubicBezTo>
                    <a:pt x="22407" y="126593"/>
                    <a:pt x="18448" y="106577"/>
                    <a:pt x="14565" y="86561"/>
                  </a:cubicBezTo>
                  <a:cubicBezTo>
                    <a:pt x="14341" y="85665"/>
                    <a:pt x="14191" y="84769"/>
                    <a:pt x="13967" y="83873"/>
                  </a:cubicBezTo>
                  <a:cubicBezTo>
                    <a:pt x="13444" y="85068"/>
                    <a:pt x="12922" y="86188"/>
                    <a:pt x="12399" y="87308"/>
                  </a:cubicBezTo>
                  <a:cubicBezTo>
                    <a:pt x="15984" y="105308"/>
                    <a:pt x="19494" y="123158"/>
                    <a:pt x="23004" y="141157"/>
                  </a:cubicBezTo>
                  <a:cubicBezTo>
                    <a:pt x="23602" y="143995"/>
                    <a:pt x="24199" y="146908"/>
                    <a:pt x="24722" y="149821"/>
                  </a:cubicBezTo>
                  <a:cubicBezTo>
                    <a:pt x="20390" y="158559"/>
                    <a:pt x="16058" y="167222"/>
                    <a:pt x="11652" y="175886"/>
                  </a:cubicBezTo>
                  <a:cubicBezTo>
                    <a:pt x="8142" y="158111"/>
                    <a:pt x="4631" y="140261"/>
                    <a:pt x="1121" y="122411"/>
                  </a:cubicBezTo>
                  <a:cubicBezTo>
                    <a:pt x="1121" y="122411"/>
                    <a:pt x="1121" y="122336"/>
                    <a:pt x="1121" y="122336"/>
                  </a:cubicBezTo>
                  <a:cubicBezTo>
                    <a:pt x="748" y="124203"/>
                    <a:pt x="374" y="126220"/>
                    <a:pt x="1" y="128162"/>
                  </a:cubicBezTo>
                  <a:cubicBezTo>
                    <a:pt x="2839" y="142651"/>
                    <a:pt x="5677" y="157065"/>
                    <a:pt x="8590" y="171554"/>
                  </a:cubicBezTo>
                  <a:cubicBezTo>
                    <a:pt x="9038" y="174094"/>
                    <a:pt x="9561" y="176633"/>
                    <a:pt x="10084" y="179172"/>
                  </a:cubicBezTo>
                  <a:cubicBezTo>
                    <a:pt x="9710" y="179844"/>
                    <a:pt x="9337" y="180517"/>
                    <a:pt x="9038" y="181263"/>
                  </a:cubicBezTo>
                  <a:cubicBezTo>
                    <a:pt x="6872" y="185521"/>
                    <a:pt x="4781" y="189778"/>
                    <a:pt x="2615" y="193960"/>
                  </a:cubicBezTo>
                  <a:cubicBezTo>
                    <a:pt x="2764" y="194483"/>
                    <a:pt x="2914" y="195006"/>
                    <a:pt x="3138" y="195528"/>
                  </a:cubicBezTo>
                  <a:cubicBezTo>
                    <a:pt x="3661" y="195379"/>
                    <a:pt x="4109" y="195155"/>
                    <a:pt x="4631" y="195006"/>
                  </a:cubicBezTo>
                  <a:cubicBezTo>
                    <a:pt x="5901" y="192466"/>
                    <a:pt x="7171" y="189927"/>
                    <a:pt x="8440" y="187388"/>
                  </a:cubicBezTo>
                  <a:cubicBezTo>
                    <a:pt x="9635" y="184998"/>
                    <a:pt x="10830" y="182608"/>
                    <a:pt x="12025" y="180218"/>
                  </a:cubicBezTo>
                  <a:cubicBezTo>
                    <a:pt x="26216" y="174168"/>
                    <a:pt x="40406" y="168193"/>
                    <a:pt x="54522" y="162144"/>
                  </a:cubicBezTo>
                  <a:cubicBezTo>
                    <a:pt x="54970" y="161696"/>
                    <a:pt x="55418" y="161248"/>
                    <a:pt x="55866" y="160874"/>
                  </a:cubicBezTo>
                  <a:cubicBezTo>
                    <a:pt x="56837" y="159903"/>
                    <a:pt x="57733" y="158932"/>
                    <a:pt x="58630" y="157961"/>
                  </a:cubicBezTo>
                  <a:lnTo>
                    <a:pt x="58630" y="157961"/>
                  </a:lnTo>
                  <a:cubicBezTo>
                    <a:pt x="45261" y="163637"/>
                    <a:pt x="31892" y="169314"/>
                    <a:pt x="18523" y="174990"/>
                  </a:cubicBezTo>
                  <a:cubicBezTo>
                    <a:pt x="16880" y="175737"/>
                    <a:pt x="15237" y="176409"/>
                    <a:pt x="13594" y="177156"/>
                  </a:cubicBezTo>
                  <a:cubicBezTo>
                    <a:pt x="18000" y="168193"/>
                    <a:pt x="22482" y="159306"/>
                    <a:pt x="26963" y="150418"/>
                  </a:cubicBezTo>
                  <a:cubicBezTo>
                    <a:pt x="45336" y="142651"/>
                    <a:pt x="63634" y="134809"/>
                    <a:pt x="82007" y="127041"/>
                  </a:cubicBezTo>
                  <a:cubicBezTo>
                    <a:pt x="82604" y="125921"/>
                    <a:pt x="83276" y="124875"/>
                    <a:pt x="83874" y="123830"/>
                  </a:cubicBezTo>
                  <a:lnTo>
                    <a:pt x="83874" y="123830"/>
                  </a:lnTo>
                  <a:cubicBezTo>
                    <a:pt x="67293" y="130850"/>
                    <a:pt x="50713" y="137871"/>
                    <a:pt x="34133" y="144966"/>
                  </a:cubicBezTo>
                  <a:lnTo>
                    <a:pt x="28456" y="147356"/>
                  </a:lnTo>
                  <a:cubicBezTo>
                    <a:pt x="30697" y="142949"/>
                    <a:pt x="32938" y="138468"/>
                    <a:pt x="35104" y="134062"/>
                  </a:cubicBezTo>
                  <a:lnTo>
                    <a:pt x="43020" y="118378"/>
                  </a:lnTo>
                  <a:cubicBezTo>
                    <a:pt x="60945" y="110760"/>
                    <a:pt x="78870" y="103067"/>
                    <a:pt x="96869" y="95449"/>
                  </a:cubicBezTo>
                  <a:cubicBezTo>
                    <a:pt x="97168" y="94553"/>
                    <a:pt x="97541" y="93582"/>
                    <a:pt x="97840" y="92611"/>
                  </a:cubicBezTo>
                  <a:lnTo>
                    <a:pt x="97840" y="92611"/>
                  </a:lnTo>
                  <a:cubicBezTo>
                    <a:pt x="81932" y="99407"/>
                    <a:pt x="66098" y="106129"/>
                    <a:pt x="50190" y="112851"/>
                  </a:cubicBezTo>
                  <a:cubicBezTo>
                    <a:pt x="48323" y="113672"/>
                    <a:pt x="46456" y="114494"/>
                    <a:pt x="44589" y="115241"/>
                  </a:cubicBezTo>
                  <a:lnTo>
                    <a:pt x="59078" y="86263"/>
                  </a:lnTo>
                  <a:cubicBezTo>
                    <a:pt x="74164" y="79840"/>
                    <a:pt x="89176" y="73491"/>
                    <a:pt x="104263" y="67068"/>
                  </a:cubicBezTo>
                  <a:cubicBezTo>
                    <a:pt x="104412" y="66172"/>
                    <a:pt x="104562" y="65350"/>
                    <a:pt x="104711" y="64454"/>
                  </a:cubicBezTo>
                  <a:lnTo>
                    <a:pt x="104711" y="64454"/>
                  </a:lnTo>
                  <a:cubicBezTo>
                    <a:pt x="91865" y="69906"/>
                    <a:pt x="79094" y="75358"/>
                    <a:pt x="66248" y="80810"/>
                  </a:cubicBezTo>
                  <a:cubicBezTo>
                    <a:pt x="64381" y="81632"/>
                    <a:pt x="62513" y="82379"/>
                    <a:pt x="60646" y="83200"/>
                  </a:cubicBezTo>
                  <a:cubicBezTo>
                    <a:pt x="62887" y="78645"/>
                    <a:pt x="65127" y="74163"/>
                    <a:pt x="67368" y="69608"/>
                  </a:cubicBezTo>
                  <a:cubicBezTo>
                    <a:pt x="69982" y="64454"/>
                    <a:pt x="72521" y="59376"/>
                    <a:pt x="75135" y="54222"/>
                  </a:cubicBezTo>
                  <a:cubicBezTo>
                    <a:pt x="85591" y="49741"/>
                    <a:pt x="96122" y="45260"/>
                    <a:pt x="106653" y="40779"/>
                  </a:cubicBezTo>
                  <a:cubicBezTo>
                    <a:pt x="106653" y="40032"/>
                    <a:pt x="106578" y="39210"/>
                    <a:pt x="106578" y="38389"/>
                  </a:cubicBezTo>
                  <a:cubicBezTo>
                    <a:pt x="98512" y="41824"/>
                    <a:pt x="90371" y="45260"/>
                    <a:pt x="82305" y="48695"/>
                  </a:cubicBezTo>
                  <a:lnTo>
                    <a:pt x="76629" y="51160"/>
                  </a:lnTo>
                  <a:lnTo>
                    <a:pt x="91193" y="22107"/>
                  </a:lnTo>
                  <a:cubicBezTo>
                    <a:pt x="95674" y="20240"/>
                    <a:pt x="100230" y="18298"/>
                    <a:pt x="104786" y="16356"/>
                  </a:cubicBezTo>
                  <a:cubicBezTo>
                    <a:pt x="104637" y="15609"/>
                    <a:pt x="104562" y="14863"/>
                    <a:pt x="104412" y="14116"/>
                  </a:cubicBezTo>
                  <a:cubicBezTo>
                    <a:pt x="102396" y="14937"/>
                    <a:pt x="100379" y="15759"/>
                    <a:pt x="98363" y="16655"/>
                  </a:cubicBezTo>
                  <a:cubicBezTo>
                    <a:pt x="96496" y="17477"/>
                    <a:pt x="94629" y="18223"/>
                    <a:pt x="92761" y="19045"/>
                  </a:cubicBezTo>
                  <a:cubicBezTo>
                    <a:pt x="93583" y="17253"/>
                    <a:pt x="94479" y="15535"/>
                    <a:pt x="95375" y="13742"/>
                  </a:cubicBezTo>
                  <a:cubicBezTo>
                    <a:pt x="97467" y="9709"/>
                    <a:pt x="99483" y="5601"/>
                    <a:pt x="101500" y="1568"/>
                  </a:cubicBezTo>
                  <a:cubicBezTo>
                    <a:pt x="101350" y="1046"/>
                    <a:pt x="101201" y="523"/>
                    <a:pt x="10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40"/>
          <p:cNvGrpSpPr/>
          <p:nvPr/>
        </p:nvGrpSpPr>
        <p:grpSpPr>
          <a:xfrm rot="2700000" flipH="1">
            <a:off x="370136" y="3894996"/>
            <a:ext cx="1147424" cy="1306627"/>
            <a:chOff x="238125" y="3155250"/>
            <a:chExt cx="1567526" cy="1785017"/>
          </a:xfrm>
        </p:grpSpPr>
        <p:sp>
          <p:nvSpPr>
            <p:cNvPr id="808" name="Google Shape;808;p40"/>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0"/>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40"/>
          <p:cNvGrpSpPr/>
          <p:nvPr/>
        </p:nvGrpSpPr>
        <p:grpSpPr>
          <a:xfrm rot="-5523925" flipH="1">
            <a:off x="7639952" y="607544"/>
            <a:ext cx="1478489" cy="1657387"/>
            <a:chOff x="4326150" y="1139100"/>
            <a:chExt cx="1903050" cy="2133850"/>
          </a:xfrm>
        </p:grpSpPr>
        <p:sp>
          <p:nvSpPr>
            <p:cNvPr id="811" name="Google Shape;811;p40"/>
            <p:cNvSpPr/>
            <p:nvPr/>
          </p:nvSpPr>
          <p:spPr>
            <a:xfrm>
              <a:off x="5621275" y="1278950"/>
              <a:ext cx="607925" cy="380350"/>
            </a:xfrm>
            <a:custGeom>
              <a:avLst/>
              <a:gdLst/>
              <a:ahLst/>
              <a:cxnLst/>
              <a:rect l="l" t="t" r="r" b="b"/>
              <a:pathLst>
                <a:path w="24317" h="15214" extrusionOk="0">
                  <a:moveTo>
                    <a:pt x="21248" y="0"/>
                  </a:moveTo>
                  <a:cubicBezTo>
                    <a:pt x="15950" y="0"/>
                    <a:pt x="5159" y="1760"/>
                    <a:pt x="0" y="15199"/>
                  </a:cubicBezTo>
                  <a:cubicBezTo>
                    <a:pt x="0" y="15199"/>
                    <a:pt x="204" y="15214"/>
                    <a:pt x="580" y="15214"/>
                  </a:cubicBezTo>
                  <a:cubicBezTo>
                    <a:pt x="3426" y="15214"/>
                    <a:pt x="16118" y="14388"/>
                    <a:pt x="24317" y="222"/>
                  </a:cubicBezTo>
                  <a:cubicBezTo>
                    <a:pt x="24317" y="222"/>
                    <a:pt x="23128" y="0"/>
                    <a:pt x="212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0"/>
            <p:cNvSpPr/>
            <p:nvPr/>
          </p:nvSpPr>
          <p:spPr>
            <a:xfrm>
              <a:off x="4651275" y="1425250"/>
              <a:ext cx="1320375" cy="1847700"/>
            </a:xfrm>
            <a:custGeom>
              <a:avLst/>
              <a:gdLst/>
              <a:ahLst/>
              <a:cxnLst/>
              <a:rect l="l" t="t" r="r" b="b"/>
              <a:pathLst>
                <a:path w="52815" h="73908" extrusionOk="0">
                  <a:moveTo>
                    <a:pt x="52084" y="1"/>
                  </a:moveTo>
                  <a:cubicBezTo>
                    <a:pt x="52005" y="1"/>
                    <a:pt x="51922" y="21"/>
                    <a:pt x="51840" y="67"/>
                  </a:cubicBezTo>
                  <a:cubicBezTo>
                    <a:pt x="50665" y="772"/>
                    <a:pt x="49490" y="1418"/>
                    <a:pt x="48315" y="2123"/>
                  </a:cubicBezTo>
                  <a:cubicBezTo>
                    <a:pt x="40034" y="7115"/>
                    <a:pt x="32339" y="13165"/>
                    <a:pt x="25702" y="20155"/>
                  </a:cubicBezTo>
                  <a:cubicBezTo>
                    <a:pt x="20181" y="25852"/>
                    <a:pt x="15423" y="32254"/>
                    <a:pt x="11488" y="39126"/>
                  </a:cubicBezTo>
                  <a:cubicBezTo>
                    <a:pt x="8375" y="44589"/>
                    <a:pt x="5791" y="50286"/>
                    <a:pt x="3794" y="56218"/>
                  </a:cubicBezTo>
                  <a:cubicBezTo>
                    <a:pt x="2443" y="60271"/>
                    <a:pt x="1327" y="64441"/>
                    <a:pt x="622" y="68612"/>
                  </a:cubicBezTo>
                  <a:cubicBezTo>
                    <a:pt x="387" y="70197"/>
                    <a:pt x="93" y="71783"/>
                    <a:pt x="35" y="73369"/>
                  </a:cubicBezTo>
                  <a:cubicBezTo>
                    <a:pt x="1" y="73706"/>
                    <a:pt x="295" y="73908"/>
                    <a:pt x="564" y="73908"/>
                  </a:cubicBezTo>
                  <a:cubicBezTo>
                    <a:pt x="764" y="73908"/>
                    <a:pt x="949" y="73796"/>
                    <a:pt x="974" y="73545"/>
                  </a:cubicBezTo>
                  <a:lnTo>
                    <a:pt x="974" y="73428"/>
                  </a:lnTo>
                  <a:cubicBezTo>
                    <a:pt x="1092" y="72899"/>
                    <a:pt x="1092" y="72194"/>
                    <a:pt x="1151" y="71607"/>
                  </a:cubicBezTo>
                  <a:cubicBezTo>
                    <a:pt x="1268" y="70315"/>
                    <a:pt x="1503" y="68964"/>
                    <a:pt x="1738" y="67672"/>
                  </a:cubicBezTo>
                  <a:cubicBezTo>
                    <a:pt x="2560" y="63267"/>
                    <a:pt x="3735" y="58979"/>
                    <a:pt x="5262" y="54750"/>
                  </a:cubicBezTo>
                  <a:cubicBezTo>
                    <a:pt x="7435" y="48759"/>
                    <a:pt x="10196" y="42944"/>
                    <a:pt x="13544" y="37482"/>
                  </a:cubicBezTo>
                  <a:cubicBezTo>
                    <a:pt x="17714" y="30551"/>
                    <a:pt x="22824" y="24207"/>
                    <a:pt x="28580" y="18569"/>
                  </a:cubicBezTo>
                  <a:cubicBezTo>
                    <a:pt x="35628" y="11579"/>
                    <a:pt x="43734" y="5706"/>
                    <a:pt x="52368" y="831"/>
                  </a:cubicBezTo>
                  <a:cubicBezTo>
                    <a:pt x="52814" y="583"/>
                    <a:pt x="52508" y="1"/>
                    <a:pt x="520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0"/>
            <p:cNvSpPr/>
            <p:nvPr/>
          </p:nvSpPr>
          <p:spPr>
            <a:xfrm>
              <a:off x="5371650" y="1715550"/>
              <a:ext cx="668125" cy="238000"/>
            </a:xfrm>
            <a:custGeom>
              <a:avLst/>
              <a:gdLst/>
              <a:ahLst/>
              <a:cxnLst/>
              <a:rect l="l" t="t" r="r" b="b"/>
              <a:pathLst>
                <a:path w="26725" h="9520" extrusionOk="0">
                  <a:moveTo>
                    <a:pt x="15906" y="0"/>
                  </a:moveTo>
                  <a:cubicBezTo>
                    <a:pt x="10841" y="0"/>
                    <a:pt x="4867" y="1741"/>
                    <a:pt x="0" y="8131"/>
                  </a:cubicBezTo>
                  <a:cubicBezTo>
                    <a:pt x="0" y="8131"/>
                    <a:pt x="3652" y="9519"/>
                    <a:pt x="8807" y="9519"/>
                  </a:cubicBezTo>
                  <a:cubicBezTo>
                    <a:pt x="13988" y="9519"/>
                    <a:pt x="20689" y="8117"/>
                    <a:pt x="26725" y="2493"/>
                  </a:cubicBezTo>
                  <a:cubicBezTo>
                    <a:pt x="26725" y="2493"/>
                    <a:pt x="21966" y="0"/>
                    <a:pt x="15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0"/>
            <p:cNvSpPr/>
            <p:nvPr/>
          </p:nvSpPr>
          <p:spPr>
            <a:xfrm>
              <a:off x="5245725" y="1811575"/>
              <a:ext cx="482325" cy="179400"/>
            </a:xfrm>
            <a:custGeom>
              <a:avLst/>
              <a:gdLst/>
              <a:ahLst/>
              <a:cxnLst/>
              <a:rect l="l" t="t" r="r" b="b"/>
              <a:pathLst>
                <a:path w="19293" h="7176" extrusionOk="0">
                  <a:moveTo>
                    <a:pt x="18662" y="0"/>
                  </a:moveTo>
                  <a:cubicBezTo>
                    <a:pt x="18644" y="0"/>
                    <a:pt x="18625" y="1"/>
                    <a:pt x="18605" y="3"/>
                  </a:cubicBezTo>
                  <a:cubicBezTo>
                    <a:pt x="16667" y="120"/>
                    <a:pt x="14729" y="531"/>
                    <a:pt x="12849" y="1001"/>
                  </a:cubicBezTo>
                  <a:cubicBezTo>
                    <a:pt x="8444" y="2117"/>
                    <a:pt x="4215" y="3879"/>
                    <a:pt x="397" y="6346"/>
                  </a:cubicBezTo>
                  <a:cubicBezTo>
                    <a:pt x="1" y="6594"/>
                    <a:pt x="315" y="7176"/>
                    <a:pt x="740" y="7176"/>
                  </a:cubicBezTo>
                  <a:cubicBezTo>
                    <a:pt x="819" y="7176"/>
                    <a:pt x="902" y="7156"/>
                    <a:pt x="984" y="7110"/>
                  </a:cubicBezTo>
                  <a:cubicBezTo>
                    <a:pt x="4685" y="4702"/>
                    <a:pt x="8855" y="2940"/>
                    <a:pt x="13143" y="1882"/>
                  </a:cubicBezTo>
                  <a:cubicBezTo>
                    <a:pt x="14963" y="1412"/>
                    <a:pt x="16843" y="1001"/>
                    <a:pt x="18723" y="884"/>
                  </a:cubicBezTo>
                  <a:lnTo>
                    <a:pt x="18723" y="943"/>
                  </a:lnTo>
                  <a:cubicBezTo>
                    <a:pt x="19292" y="886"/>
                    <a:pt x="19254" y="0"/>
                    <a:pt x="18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0"/>
            <p:cNvSpPr/>
            <p:nvPr/>
          </p:nvSpPr>
          <p:spPr>
            <a:xfrm>
              <a:off x="5305575" y="1139100"/>
              <a:ext cx="497800" cy="565375"/>
            </a:xfrm>
            <a:custGeom>
              <a:avLst/>
              <a:gdLst/>
              <a:ahLst/>
              <a:cxnLst/>
              <a:rect l="l" t="t" r="r" b="b"/>
              <a:pathLst>
                <a:path w="19912" h="22615" extrusionOk="0">
                  <a:moveTo>
                    <a:pt x="10161" y="1"/>
                  </a:moveTo>
                  <a:lnTo>
                    <a:pt x="10161" y="1"/>
                  </a:lnTo>
                  <a:cubicBezTo>
                    <a:pt x="0" y="12923"/>
                    <a:pt x="6872" y="22614"/>
                    <a:pt x="6872" y="22614"/>
                  </a:cubicBezTo>
                  <a:cubicBezTo>
                    <a:pt x="19911" y="10750"/>
                    <a:pt x="10162" y="1"/>
                    <a:pt x="101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0"/>
            <p:cNvSpPr/>
            <p:nvPr/>
          </p:nvSpPr>
          <p:spPr>
            <a:xfrm>
              <a:off x="5410625" y="1344325"/>
              <a:ext cx="146050" cy="484875"/>
            </a:xfrm>
            <a:custGeom>
              <a:avLst/>
              <a:gdLst/>
              <a:ahLst/>
              <a:cxnLst/>
              <a:rect l="l" t="t" r="r" b="b"/>
              <a:pathLst>
                <a:path w="5842" h="19395" extrusionOk="0">
                  <a:moveTo>
                    <a:pt x="4843" y="426"/>
                  </a:moveTo>
                  <a:lnTo>
                    <a:pt x="4843" y="485"/>
                  </a:lnTo>
                  <a:cubicBezTo>
                    <a:pt x="4843" y="474"/>
                    <a:pt x="4844" y="463"/>
                    <a:pt x="4844" y="452"/>
                  </a:cubicBezTo>
                  <a:lnTo>
                    <a:pt x="4844" y="452"/>
                  </a:lnTo>
                  <a:cubicBezTo>
                    <a:pt x="4844" y="444"/>
                    <a:pt x="4844" y="435"/>
                    <a:pt x="4843" y="426"/>
                  </a:cubicBezTo>
                  <a:close/>
                  <a:moveTo>
                    <a:pt x="5313" y="0"/>
                  </a:moveTo>
                  <a:cubicBezTo>
                    <a:pt x="5086" y="0"/>
                    <a:pt x="4859" y="151"/>
                    <a:pt x="4844" y="452"/>
                  </a:cubicBezTo>
                  <a:lnTo>
                    <a:pt x="4844" y="452"/>
                  </a:lnTo>
                  <a:cubicBezTo>
                    <a:pt x="4900" y="2324"/>
                    <a:pt x="4666" y="4252"/>
                    <a:pt x="4373" y="6065"/>
                  </a:cubicBezTo>
                  <a:cubicBezTo>
                    <a:pt x="3669" y="10470"/>
                    <a:pt x="2259" y="14757"/>
                    <a:pt x="203" y="18693"/>
                  </a:cubicBezTo>
                  <a:cubicBezTo>
                    <a:pt x="1" y="19058"/>
                    <a:pt x="301" y="19394"/>
                    <a:pt x="604" y="19394"/>
                  </a:cubicBezTo>
                  <a:cubicBezTo>
                    <a:pt x="740" y="19394"/>
                    <a:pt x="876" y="19326"/>
                    <a:pt x="967" y="19163"/>
                  </a:cubicBezTo>
                  <a:cubicBezTo>
                    <a:pt x="3081" y="15169"/>
                    <a:pt x="4550" y="10822"/>
                    <a:pt x="5254" y="6358"/>
                  </a:cubicBezTo>
                  <a:cubicBezTo>
                    <a:pt x="5607" y="4420"/>
                    <a:pt x="5842" y="2423"/>
                    <a:pt x="5783" y="485"/>
                  </a:cubicBezTo>
                  <a:cubicBezTo>
                    <a:pt x="5783" y="162"/>
                    <a:pt x="5548" y="0"/>
                    <a:pt x="5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0"/>
            <p:cNvSpPr/>
            <p:nvPr/>
          </p:nvSpPr>
          <p:spPr>
            <a:xfrm>
              <a:off x="4989850" y="1368175"/>
              <a:ext cx="516900" cy="615275"/>
            </a:xfrm>
            <a:custGeom>
              <a:avLst/>
              <a:gdLst/>
              <a:ahLst/>
              <a:cxnLst/>
              <a:rect l="l" t="t" r="r" b="b"/>
              <a:pathLst>
                <a:path w="20676" h="24611" extrusionOk="0">
                  <a:moveTo>
                    <a:pt x="9340" y="1"/>
                  </a:moveTo>
                  <a:lnTo>
                    <a:pt x="9340" y="1"/>
                  </a:lnTo>
                  <a:cubicBezTo>
                    <a:pt x="1" y="13568"/>
                    <a:pt x="8459" y="24611"/>
                    <a:pt x="8459" y="24611"/>
                  </a:cubicBezTo>
                  <a:cubicBezTo>
                    <a:pt x="20676" y="11924"/>
                    <a:pt x="9340" y="1"/>
                    <a:pt x="9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0"/>
            <p:cNvSpPr/>
            <p:nvPr/>
          </p:nvSpPr>
          <p:spPr>
            <a:xfrm>
              <a:off x="5141650" y="1619450"/>
              <a:ext cx="119875" cy="491550"/>
            </a:xfrm>
            <a:custGeom>
              <a:avLst/>
              <a:gdLst/>
              <a:ahLst/>
              <a:cxnLst/>
              <a:rect l="l" t="t" r="r" b="b"/>
              <a:pathLst>
                <a:path w="4795" h="19662" extrusionOk="0">
                  <a:moveTo>
                    <a:pt x="4122" y="0"/>
                  </a:moveTo>
                  <a:cubicBezTo>
                    <a:pt x="3880" y="0"/>
                    <a:pt x="3649" y="163"/>
                    <a:pt x="3679" y="463"/>
                  </a:cubicBezTo>
                  <a:cubicBezTo>
                    <a:pt x="3796" y="2343"/>
                    <a:pt x="3738" y="4281"/>
                    <a:pt x="3561" y="6161"/>
                  </a:cubicBezTo>
                  <a:cubicBezTo>
                    <a:pt x="3092" y="10566"/>
                    <a:pt x="1976" y="14912"/>
                    <a:pt x="155" y="18965"/>
                  </a:cubicBezTo>
                  <a:cubicBezTo>
                    <a:pt x="0" y="19351"/>
                    <a:pt x="303" y="19661"/>
                    <a:pt x="612" y="19661"/>
                  </a:cubicBezTo>
                  <a:cubicBezTo>
                    <a:pt x="773" y="19661"/>
                    <a:pt x="935" y="19577"/>
                    <a:pt x="1036" y="19376"/>
                  </a:cubicBezTo>
                  <a:cubicBezTo>
                    <a:pt x="2857" y="15265"/>
                    <a:pt x="4031" y="10859"/>
                    <a:pt x="4443" y="6337"/>
                  </a:cubicBezTo>
                  <a:cubicBezTo>
                    <a:pt x="4619" y="4399"/>
                    <a:pt x="4795" y="2402"/>
                    <a:pt x="4619" y="463"/>
                  </a:cubicBezTo>
                  <a:cubicBezTo>
                    <a:pt x="4590" y="148"/>
                    <a:pt x="4351" y="0"/>
                    <a:pt x="4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0"/>
            <p:cNvSpPr/>
            <p:nvPr/>
          </p:nvSpPr>
          <p:spPr>
            <a:xfrm>
              <a:off x="5123475" y="2050650"/>
              <a:ext cx="606475" cy="240800"/>
            </a:xfrm>
            <a:custGeom>
              <a:avLst/>
              <a:gdLst/>
              <a:ahLst/>
              <a:cxnLst/>
              <a:rect l="l" t="t" r="r" b="b"/>
              <a:pathLst>
                <a:path w="24259" h="9632" extrusionOk="0">
                  <a:moveTo>
                    <a:pt x="13952" y="0"/>
                  </a:moveTo>
                  <a:cubicBezTo>
                    <a:pt x="9636" y="0"/>
                    <a:pt x="4569" y="1708"/>
                    <a:pt x="1" y="7649"/>
                  </a:cubicBezTo>
                  <a:cubicBezTo>
                    <a:pt x="1" y="7649"/>
                    <a:pt x="3618" y="9632"/>
                    <a:pt x="8856" y="9632"/>
                  </a:cubicBezTo>
                  <a:cubicBezTo>
                    <a:pt x="13244" y="9632"/>
                    <a:pt x="18770" y="8241"/>
                    <a:pt x="24259" y="3127"/>
                  </a:cubicBezTo>
                  <a:cubicBezTo>
                    <a:pt x="24259" y="3127"/>
                    <a:pt x="19792" y="0"/>
                    <a:pt x="13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0"/>
            <p:cNvSpPr/>
            <p:nvPr/>
          </p:nvSpPr>
          <p:spPr>
            <a:xfrm>
              <a:off x="4998100" y="2134600"/>
              <a:ext cx="483250" cy="180050"/>
            </a:xfrm>
            <a:custGeom>
              <a:avLst/>
              <a:gdLst/>
              <a:ahLst/>
              <a:cxnLst/>
              <a:rect l="l" t="t" r="r" b="b"/>
              <a:pathLst>
                <a:path w="19330" h="7202" extrusionOk="0">
                  <a:moveTo>
                    <a:pt x="18753" y="1"/>
                  </a:moveTo>
                  <a:cubicBezTo>
                    <a:pt x="18736" y="1"/>
                    <a:pt x="18719" y="2"/>
                    <a:pt x="18701" y="4"/>
                  </a:cubicBezTo>
                  <a:cubicBezTo>
                    <a:pt x="16704" y="121"/>
                    <a:pt x="14766" y="532"/>
                    <a:pt x="12886" y="1002"/>
                  </a:cubicBezTo>
                  <a:cubicBezTo>
                    <a:pt x="8481" y="2118"/>
                    <a:pt x="4252" y="3939"/>
                    <a:pt x="434" y="6347"/>
                  </a:cubicBezTo>
                  <a:cubicBezTo>
                    <a:pt x="1" y="6636"/>
                    <a:pt x="318" y="7201"/>
                    <a:pt x="705" y="7201"/>
                  </a:cubicBezTo>
                  <a:cubicBezTo>
                    <a:pt x="790" y="7201"/>
                    <a:pt x="878" y="7174"/>
                    <a:pt x="963" y="7111"/>
                  </a:cubicBezTo>
                  <a:cubicBezTo>
                    <a:pt x="4722" y="4702"/>
                    <a:pt x="8892" y="2999"/>
                    <a:pt x="13180" y="1883"/>
                  </a:cubicBezTo>
                  <a:cubicBezTo>
                    <a:pt x="15001" y="1472"/>
                    <a:pt x="16880" y="1061"/>
                    <a:pt x="18760" y="943"/>
                  </a:cubicBezTo>
                  <a:cubicBezTo>
                    <a:pt x="19330" y="886"/>
                    <a:pt x="19292" y="1"/>
                    <a:pt x="18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0"/>
            <p:cNvSpPr/>
            <p:nvPr/>
          </p:nvSpPr>
          <p:spPr>
            <a:xfrm>
              <a:off x="4684425" y="1570825"/>
              <a:ext cx="531575" cy="687225"/>
            </a:xfrm>
            <a:custGeom>
              <a:avLst/>
              <a:gdLst/>
              <a:ahLst/>
              <a:cxnLst/>
              <a:rect l="l" t="t" r="r" b="b"/>
              <a:pathLst>
                <a:path w="21263" h="27489" extrusionOk="0">
                  <a:moveTo>
                    <a:pt x="6227" y="0"/>
                  </a:moveTo>
                  <a:lnTo>
                    <a:pt x="6227" y="0"/>
                  </a:lnTo>
                  <a:cubicBezTo>
                    <a:pt x="1" y="15213"/>
                    <a:pt x="11924" y="27488"/>
                    <a:pt x="11924" y="27488"/>
                  </a:cubicBezTo>
                  <a:cubicBezTo>
                    <a:pt x="21263" y="12511"/>
                    <a:pt x="6227" y="1"/>
                    <a:pt x="6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0"/>
            <p:cNvSpPr/>
            <p:nvPr/>
          </p:nvSpPr>
          <p:spPr>
            <a:xfrm>
              <a:off x="4937300" y="1892700"/>
              <a:ext cx="65800" cy="498675"/>
            </a:xfrm>
            <a:custGeom>
              <a:avLst/>
              <a:gdLst/>
              <a:ahLst/>
              <a:cxnLst/>
              <a:rect l="l" t="t" r="r" b="b"/>
              <a:pathLst>
                <a:path w="2632" h="19947" extrusionOk="0">
                  <a:moveTo>
                    <a:pt x="582" y="0"/>
                  </a:moveTo>
                  <a:cubicBezTo>
                    <a:pt x="292" y="0"/>
                    <a:pt x="1" y="225"/>
                    <a:pt x="106" y="576"/>
                  </a:cubicBezTo>
                  <a:cubicBezTo>
                    <a:pt x="693" y="2338"/>
                    <a:pt x="987" y="4276"/>
                    <a:pt x="1163" y="6097"/>
                  </a:cubicBezTo>
                  <a:cubicBezTo>
                    <a:pt x="1692" y="10561"/>
                    <a:pt x="1515" y="15025"/>
                    <a:pt x="576" y="19371"/>
                  </a:cubicBezTo>
                  <a:cubicBezTo>
                    <a:pt x="506" y="19721"/>
                    <a:pt x="791" y="19946"/>
                    <a:pt x="1069" y="19946"/>
                  </a:cubicBezTo>
                  <a:cubicBezTo>
                    <a:pt x="1258" y="19946"/>
                    <a:pt x="1444" y="19843"/>
                    <a:pt x="1515" y="19606"/>
                  </a:cubicBezTo>
                  <a:cubicBezTo>
                    <a:pt x="2455" y="15201"/>
                    <a:pt x="2631" y="10619"/>
                    <a:pt x="2103" y="6097"/>
                  </a:cubicBezTo>
                  <a:cubicBezTo>
                    <a:pt x="1927" y="4158"/>
                    <a:pt x="1574" y="2161"/>
                    <a:pt x="1046" y="341"/>
                  </a:cubicBezTo>
                  <a:cubicBezTo>
                    <a:pt x="974" y="103"/>
                    <a:pt x="779"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0"/>
            <p:cNvSpPr/>
            <p:nvPr/>
          </p:nvSpPr>
          <p:spPr>
            <a:xfrm>
              <a:off x="4500875" y="1940850"/>
              <a:ext cx="431725" cy="547725"/>
            </a:xfrm>
            <a:custGeom>
              <a:avLst/>
              <a:gdLst/>
              <a:ahLst/>
              <a:cxnLst/>
              <a:rect l="l" t="t" r="r" b="b"/>
              <a:pathLst>
                <a:path w="17269" h="21909" extrusionOk="0">
                  <a:moveTo>
                    <a:pt x="1528" y="0"/>
                  </a:moveTo>
                  <a:lnTo>
                    <a:pt x="1528" y="0"/>
                  </a:lnTo>
                  <a:cubicBezTo>
                    <a:pt x="1" y="16388"/>
                    <a:pt x="12746" y="21909"/>
                    <a:pt x="12746" y="21909"/>
                  </a:cubicBezTo>
                  <a:cubicBezTo>
                    <a:pt x="17269" y="4817"/>
                    <a:pt x="1529" y="1"/>
                    <a:pt x="15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0"/>
            <p:cNvSpPr/>
            <p:nvPr/>
          </p:nvSpPr>
          <p:spPr>
            <a:xfrm>
              <a:off x="4670825" y="2147475"/>
              <a:ext cx="178850" cy="474750"/>
            </a:xfrm>
            <a:custGeom>
              <a:avLst/>
              <a:gdLst/>
              <a:ahLst/>
              <a:cxnLst/>
              <a:rect l="l" t="t" r="r" b="b"/>
              <a:pathLst>
                <a:path w="7154" h="18990" extrusionOk="0">
                  <a:moveTo>
                    <a:pt x="643" y="0"/>
                  </a:moveTo>
                  <a:cubicBezTo>
                    <a:pt x="314" y="0"/>
                    <a:pt x="1" y="346"/>
                    <a:pt x="251" y="722"/>
                  </a:cubicBezTo>
                  <a:cubicBezTo>
                    <a:pt x="1250" y="2249"/>
                    <a:pt x="2131" y="4011"/>
                    <a:pt x="2894" y="5715"/>
                  </a:cubicBezTo>
                  <a:cubicBezTo>
                    <a:pt x="4656" y="9767"/>
                    <a:pt x="5831" y="14114"/>
                    <a:pt x="6183" y="18578"/>
                  </a:cubicBezTo>
                  <a:cubicBezTo>
                    <a:pt x="6211" y="18857"/>
                    <a:pt x="6438" y="18990"/>
                    <a:pt x="6662" y="18990"/>
                  </a:cubicBezTo>
                  <a:cubicBezTo>
                    <a:pt x="6910" y="18990"/>
                    <a:pt x="7154" y="18827"/>
                    <a:pt x="7123" y="18519"/>
                  </a:cubicBezTo>
                  <a:cubicBezTo>
                    <a:pt x="6771" y="13996"/>
                    <a:pt x="5596" y="9591"/>
                    <a:pt x="3775" y="5421"/>
                  </a:cubicBezTo>
                  <a:cubicBezTo>
                    <a:pt x="3012" y="3659"/>
                    <a:pt x="2131" y="1838"/>
                    <a:pt x="1015" y="193"/>
                  </a:cubicBezTo>
                  <a:cubicBezTo>
                    <a:pt x="913" y="58"/>
                    <a:pt x="776"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0"/>
            <p:cNvSpPr/>
            <p:nvPr/>
          </p:nvSpPr>
          <p:spPr>
            <a:xfrm>
              <a:off x="4882675" y="2405850"/>
              <a:ext cx="572700" cy="279275"/>
            </a:xfrm>
            <a:custGeom>
              <a:avLst/>
              <a:gdLst/>
              <a:ahLst/>
              <a:cxnLst/>
              <a:rect l="l" t="t" r="r" b="b"/>
              <a:pathLst>
                <a:path w="22908" h="11171" extrusionOk="0">
                  <a:moveTo>
                    <a:pt x="15523" y="0"/>
                  </a:moveTo>
                  <a:cubicBezTo>
                    <a:pt x="10590" y="0"/>
                    <a:pt x="4250" y="1970"/>
                    <a:pt x="0" y="10533"/>
                  </a:cubicBezTo>
                  <a:cubicBezTo>
                    <a:pt x="0" y="10533"/>
                    <a:pt x="1991" y="11170"/>
                    <a:pt x="4994" y="11170"/>
                  </a:cubicBezTo>
                  <a:cubicBezTo>
                    <a:pt x="9728" y="11170"/>
                    <a:pt x="16977" y="9587"/>
                    <a:pt x="22907" y="1429"/>
                  </a:cubicBezTo>
                  <a:cubicBezTo>
                    <a:pt x="22907" y="1429"/>
                    <a:pt x="19725" y="0"/>
                    <a:pt x="15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0"/>
            <p:cNvSpPr/>
            <p:nvPr/>
          </p:nvSpPr>
          <p:spPr>
            <a:xfrm>
              <a:off x="4771925" y="2497100"/>
              <a:ext cx="444650" cy="263500"/>
            </a:xfrm>
            <a:custGeom>
              <a:avLst/>
              <a:gdLst/>
              <a:ahLst/>
              <a:cxnLst/>
              <a:rect l="l" t="t" r="r" b="b"/>
              <a:pathLst>
                <a:path w="17786" h="10540" extrusionOk="0">
                  <a:moveTo>
                    <a:pt x="17105" y="1"/>
                  </a:moveTo>
                  <a:cubicBezTo>
                    <a:pt x="17071" y="1"/>
                    <a:pt x="17036" y="4"/>
                    <a:pt x="17000" y="11"/>
                  </a:cubicBezTo>
                  <a:cubicBezTo>
                    <a:pt x="15120" y="540"/>
                    <a:pt x="13240" y="1303"/>
                    <a:pt x="11478" y="2126"/>
                  </a:cubicBezTo>
                  <a:cubicBezTo>
                    <a:pt x="7367" y="4064"/>
                    <a:pt x="3608" y="6590"/>
                    <a:pt x="319" y="9761"/>
                  </a:cubicBezTo>
                  <a:cubicBezTo>
                    <a:pt x="0" y="10080"/>
                    <a:pt x="316" y="10539"/>
                    <a:pt x="693" y="10539"/>
                  </a:cubicBezTo>
                  <a:cubicBezTo>
                    <a:pt x="802" y="10539"/>
                    <a:pt x="917" y="10500"/>
                    <a:pt x="1023" y="10408"/>
                  </a:cubicBezTo>
                  <a:cubicBezTo>
                    <a:pt x="4195" y="7295"/>
                    <a:pt x="7954" y="4828"/>
                    <a:pt x="11948" y="2948"/>
                  </a:cubicBezTo>
                  <a:cubicBezTo>
                    <a:pt x="13652" y="2126"/>
                    <a:pt x="15414" y="1362"/>
                    <a:pt x="17235" y="951"/>
                  </a:cubicBezTo>
                  <a:cubicBezTo>
                    <a:pt x="17785" y="786"/>
                    <a:pt x="17613" y="1"/>
                    <a:pt x="17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0"/>
            <p:cNvSpPr/>
            <p:nvPr/>
          </p:nvSpPr>
          <p:spPr>
            <a:xfrm>
              <a:off x="4326150" y="2393125"/>
              <a:ext cx="403825" cy="512475"/>
            </a:xfrm>
            <a:custGeom>
              <a:avLst/>
              <a:gdLst/>
              <a:ahLst/>
              <a:cxnLst/>
              <a:rect l="l" t="t" r="r" b="b"/>
              <a:pathLst>
                <a:path w="16153" h="20499" extrusionOk="0">
                  <a:moveTo>
                    <a:pt x="0" y="0"/>
                  </a:moveTo>
                  <a:cubicBezTo>
                    <a:pt x="353" y="16446"/>
                    <a:pt x="13627" y="20499"/>
                    <a:pt x="13627" y="20499"/>
                  </a:cubicBezTo>
                  <a:cubicBezTo>
                    <a:pt x="16152" y="3055"/>
                    <a:pt x="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0"/>
            <p:cNvSpPr/>
            <p:nvPr/>
          </p:nvSpPr>
          <p:spPr>
            <a:xfrm>
              <a:off x="4481150" y="2582625"/>
              <a:ext cx="229875" cy="454525"/>
            </a:xfrm>
            <a:custGeom>
              <a:avLst/>
              <a:gdLst/>
              <a:ahLst/>
              <a:cxnLst/>
              <a:rect l="l" t="t" r="r" b="b"/>
              <a:pathLst>
                <a:path w="9195" h="18181" extrusionOk="0">
                  <a:moveTo>
                    <a:pt x="669" y="0"/>
                  </a:moveTo>
                  <a:cubicBezTo>
                    <a:pt x="319" y="0"/>
                    <a:pt x="0" y="413"/>
                    <a:pt x="261" y="761"/>
                  </a:cubicBezTo>
                  <a:cubicBezTo>
                    <a:pt x="1495" y="2170"/>
                    <a:pt x="2552" y="3815"/>
                    <a:pt x="3492" y="5401"/>
                  </a:cubicBezTo>
                  <a:cubicBezTo>
                    <a:pt x="5724" y="9277"/>
                    <a:pt x="7368" y="13447"/>
                    <a:pt x="8249" y="17794"/>
                  </a:cubicBezTo>
                  <a:cubicBezTo>
                    <a:pt x="8302" y="18059"/>
                    <a:pt x="8510" y="18180"/>
                    <a:pt x="8712" y="18180"/>
                  </a:cubicBezTo>
                  <a:cubicBezTo>
                    <a:pt x="8958" y="18180"/>
                    <a:pt x="9195" y="17999"/>
                    <a:pt x="9130" y="17676"/>
                  </a:cubicBezTo>
                  <a:cubicBezTo>
                    <a:pt x="8249" y="13213"/>
                    <a:pt x="6605" y="8925"/>
                    <a:pt x="4314" y="5048"/>
                  </a:cubicBezTo>
                  <a:cubicBezTo>
                    <a:pt x="3374" y="3345"/>
                    <a:pt x="2317" y="1642"/>
                    <a:pt x="1025" y="173"/>
                  </a:cubicBezTo>
                  <a:cubicBezTo>
                    <a:pt x="918" y="51"/>
                    <a:pt x="79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9" name="Google Shape;829;p40"/>
          <p:cNvGrpSpPr/>
          <p:nvPr/>
        </p:nvGrpSpPr>
        <p:grpSpPr>
          <a:xfrm rot="814383" flipH="1">
            <a:off x="7270461" y="4322873"/>
            <a:ext cx="1147500" cy="1306713"/>
            <a:chOff x="238125" y="3155250"/>
            <a:chExt cx="1567526" cy="1785017"/>
          </a:xfrm>
        </p:grpSpPr>
        <p:sp>
          <p:nvSpPr>
            <p:cNvPr id="830" name="Google Shape;830;p40"/>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0"/>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 name="Google Shape;832;p40"/>
          <p:cNvGrpSpPr/>
          <p:nvPr/>
        </p:nvGrpSpPr>
        <p:grpSpPr>
          <a:xfrm rot="-2197448" flipH="1">
            <a:off x="8050833" y="3088619"/>
            <a:ext cx="1147471" cy="1306680"/>
            <a:chOff x="238125" y="3155250"/>
            <a:chExt cx="1567526" cy="1785017"/>
          </a:xfrm>
        </p:grpSpPr>
        <p:sp>
          <p:nvSpPr>
            <p:cNvPr id="833" name="Google Shape;833;p40"/>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0"/>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C74B3"/>
        </a:solidFill>
        <a:effectLst/>
      </p:bgPr>
    </p:bg>
    <p:spTree>
      <p:nvGrpSpPr>
        <p:cNvPr id="1" name="Shape 838"/>
        <p:cNvGrpSpPr/>
        <p:nvPr/>
      </p:nvGrpSpPr>
      <p:grpSpPr>
        <a:xfrm>
          <a:off x="0" y="0"/>
          <a:ext cx="0" cy="0"/>
          <a:chOff x="0" y="0"/>
          <a:chExt cx="0" cy="0"/>
        </a:xfrm>
      </p:grpSpPr>
      <p:sp>
        <p:nvSpPr>
          <p:cNvPr id="839" name="Google Shape;839;p41"/>
          <p:cNvSpPr/>
          <p:nvPr/>
        </p:nvSpPr>
        <p:spPr>
          <a:xfrm>
            <a:off x="261375" y="1736275"/>
            <a:ext cx="2725800" cy="2118900"/>
          </a:xfrm>
          <a:prstGeom prst="roundRect">
            <a:avLst>
              <a:gd name="adj" fmla="val 8642"/>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1"/>
          <p:cNvSpPr txBox="1">
            <a:spLocks noGrp="1"/>
          </p:cNvSpPr>
          <p:nvPr>
            <p:ph type="ctrTitle"/>
          </p:nvPr>
        </p:nvSpPr>
        <p:spPr>
          <a:xfrm>
            <a:off x="148575" y="707500"/>
            <a:ext cx="6983100" cy="86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Analysis and Design</a:t>
            </a:r>
            <a:endParaRPr sz="3000"/>
          </a:p>
        </p:txBody>
      </p:sp>
      <p:sp>
        <p:nvSpPr>
          <p:cNvPr id="841" name="Google Shape;841;p41"/>
          <p:cNvSpPr txBox="1"/>
          <p:nvPr/>
        </p:nvSpPr>
        <p:spPr>
          <a:xfrm>
            <a:off x="333200" y="1809950"/>
            <a:ext cx="8152500" cy="19164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None/>
            </a:pPr>
            <a:r>
              <a:rPr lang="en" sz="1500">
                <a:latin typeface="Montserrat"/>
                <a:ea typeface="Montserrat"/>
                <a:cs typeface="Montserrat"/>
                <a:sym typeface="Montserrat"/>
              </a:rPr>
              <a:t>List of Diagrams</a:t>
            </a:r>
            <a:endParaRPr sz="1500">
              <a:latin typeface="Montserrat"/>
              <a:ea typeface="Montserrat"/>
              <a:cs typeface="Montserrat"/>
              <a:sym typeface="Montserrat"/>
            </a:endParaRPr>
          </a:p>
          <a:p>
            <a:pPr marL="457200" lvl="0" indent="-323850" algn="l" rtl="0">
              <a:lnSpc>
                <a:spcPct val="130000"/>
              </a:lnSpc>
              <a:spcBef>
                <a:spcPts val="0"/>
              </a:spcBef>
              <a:spcAft>
                <a:spcPts val="0"/>
              </a:spcAft>
              <a:buSzPts val="1500"/>
              <a:buFont typeface="Montserrat"/>
              <a:buChar char="●"/>
            </a:pPr>
            <a:r>
              <a:rPr lang="en" sz="1500">
                <a:latin typeface="Montserrat"/>
                <a:ea typeface="Montserrat"/>
                <a:cs typeface="Montserrat"/>
                <a:sym typeface="Montserrat"/>
              </a:rPr>
              <a:t>Use Case Diagram</a:t>
            </a:r>
            <a:endParaRPr sz="1500">
              <a:latin typeface="Montserrat"/>
              <a:ea typeface="Montserrat"/>
              <a:cs typeface="Montserrat"/>
              <a:sym typeface="Montserrat"/>
            </a:endParaRPr>
          </a:p>
          <a:p>
            <a:pPr marL="457200" lvl="0" indent="-323850" algn="l" rtl="0">
              <a:lnSpc>
                <a:spcPct val="130000"/>
              </a:lnSpc>
              <a:spcBef>
                <a:spcPts val="0"/>
              </a:spcBef>
              <a:spcAft>
                <a:spcPts val="0"/>
              </a:spcAft>
              <a:buSzPts val="1500"/>
              <a:buFont typeface="Montserrat"/>
              <a:buChar char="●"/>
            </a:pPr>
            <a:r>
              <a:rPr lang="en" sz="1500">
                <a:latin typeface="Montserrat"/>
                <a:ea typeface="Montserrat"/>
                <a:cs typeface="Montserrat"/>
                <a:sym typeface="Montserrat"/>
              </a:rPr>
              <a:t>Class Diagram</a:t>
            </a:r>
            <a:endParaRPr sz="1500">
              <a:latin typeface="Montserrat"/>
              <a:ea typeface="Montserrat"/>
              <a:cs typeface="Montserrat"/>
              <a:sym typeface="Montserrat"/>
            </a:endParaRPr>
          </a:p>
          <a:p>
            <a:pPr marL="457200" lvl="0" indent="-323850" algn="l" rtl="0">
              <a:lnSpc>
                <a:spcPct val="130000"/>
              </a:lnSpc>
              <a:spcBef>
                <a:spcPts val="0"/>
              </a:spcBef>
              <a:spcAft>
                <a:spcPts val="0"/>
              </a:spcAft>
              <a:buSzPts val="1500"/>
              <a:buFont typeface="Montserrat"/>
              <a:buChar char="●"/>
            </a:pPr>
            <a:r>
              <a:rPr lang="en" sz="1500">
                <a:latin typeface="Montserrat"/>
                <a:ea typeface="Montserrat"/>
                <a:cs typeface="Montserrat"/>
                <a:sym typeface="Montserrat"/>
              </a:rPr>
              <a:t>Activity DIagram</a:t>
            </a:r>
            <a:endParaRPr sz="1500">
              <a:latin typeface="Montserrat"/>
              <a:ea typeface="Montserrat"/>
              <a:cs typeface="Montserrat"/>
              <a:sym typeface="Montserrat"/>
            </a:endParaRPr>
          </a:p>
          <a:p>
            <a:pPr marL="457200" lvl="0" indent="-323850" algn="l" rtl="0">
              <a:lnSpc>
                <a:spcPct val="130000"/>
              </a:lnSpc>
              <a:spcBef>
                <a:spcPts val="0"/>
              </a:spcBef>
              <a:spcAft>
                <a:spcPts val="0"/>
              </a:spcAft>
              <a:buSzPts val="1500"/>
              <a:buFont typeface="Montserrat"/>
              <a:buChar char="●"/>
            </a:pPr>
            <a:r>
              <a:rPr lang="en" sz="1500">
                <a:latin typeface="Montserrat"/>
                <a:ea typeface="Montserrat"/>
                <a:cs typeface="Montserrat"/>
                <a:sym typeface="Montserrat"/>
              </a:rPr>
              <a:t>Sequence Diagram</a:t>
            </a:r>
            <a:endParaRPr sz="1500">
              <a:latin typeface="Montserrat"/>
              <a:ea typeface="Montserrat"/>
              <a:cs typeface="Montserrat"/>
              <a:sym typeface="Montserrat"/>
            </a:endParaRPr>
          </a:p>
          <a:p>
            <a:pPr marL="457200" lvl="0" indent="-323850" algn="l" rtl="0">
              <a:lnSpc>
                <a:spcPct val="130000"/>
              </a:lnSpc>
              <a:spcBef>
                <a:spcPts val="0"/>
              </a:spcBef>
              <a:spcAft>
                <a:spcPts val="0"/>
              </a:spcAft>
              <a:buSzPts val="1500"/>
              <a:buFont typeface="Montserrat"/>
              <a:buChar char="●"/>
            </a:pPr>
            <a:r>
              <a:rPr lang="en" sz="1500">
                <a:latin typeface="Montserrat"/>
                <a:ea typeface="Montserrat"/>
                <a:cs typeface="Montserrat"/>
                <a:sym typeface="Montserrat"/>
              </a:rPr>
              <a:t>ER Diagram</a:t>
            </a:r>
            <a:endParaRPr sz="1500">
              <a:latin typeface="Montserrat"/>
              <a:ea typeface="Montserrat"/>
              <a:cs typeface="Montserrat"/>
              <a:sym typeface="Montserrat"/>
            </a:endParaRPr>
          </a:p>
        </p:txBody>
      </p:sp>
      <p:grpSp>
        <p:nvGrpSpPr>
          <p:cNvPr id="842" name="Google Shape;842;p41"/>
          <p:cNvGrpSpPr/>
          <p:nvPr/>
        </p:nvGrpSpPr>
        <p:grpSpPr>
          <a:xfrm rot="6879424" flipH="1">
            <a:off x="1661263" y="4347836"/>
            <a:ext cx="1147503" cy="1306717"/>
            <a:chOff x="238125" y="3155250"/>
            <a:chExt cx="1567526" cy="1785017"/>
          </a:xfrm>
        </p:grpSpPr>
        <p:sp>
          <p:nvSpPr>
            <p:cNvPr id="843" name="Google Shape;843;p41"/>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1"/>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41"/>
          <p:cNvGrpSpPr/>
          <p:nvPr/>
        </p:nvGrpSpPr>
        <p:grpSpPr>
          <a:xfrm rot="1251654">
            <a:off x="1081219" y="4018594"/>
            <a:ext cx="867666" cy="1548765"/>
            <a:chOff x="4588600" y="388175"/>
            <a:chExt cx="2739150" cy="4888225"/>
          </a:xfrm>
        </p:grpSpPr>
        <p:sp>
          <p:nvSpPr>
            <p:cNvPr id="846" name="Google Shape;846;p41"/>
            <p:cNvSpPr/>
            <p:nvPr/>
          </p:nvSpPr>
          <p:spPr>
            <a:xfrm>
              <a:off x="4588600" y="388175"/>
              <a:ext cx="2739150" cy="4888225"/>
            </a:xfrm>
            <a:custGeom>
              <a:avLst/>
              <a:gdLst/>
              <a:ahLst/>
              <a:cxnLst/>
              <a:rect l="l" t="t" r="r" b="b"/>
              <a:pathLst>
                <a:path w="109566" h="195529" extrusionOk="0">
                  <a:moveTo>
                    <a:pt x="103665" y="0"/>
                  </a:moveTo>
                  <a:cubicBezTo>
                    <a:pt x="97615" y="2017"/>
                    <a:pt x="92387" y="4556"/>
                    <a:pt x="87533" y="7170"/>
                  </a:cubicBezTo>
                  <a:cubicBezTo>
                    <a:pt x="82603" y="9784"/>
                    <a:pt x="77973" y="12622"/>
                    <a:pt x="73716" y="15535"/>
                  </a:cubicBezTo>
                  <a:cubicBezTo>
                    <a:pt x="65127" y="21435"/>
                    <a:pt x="57583" y="27858"/>
                    <a:pt x="50787" y="34654"/>
                  </a:cubicBezTo>
                  <a:cubicBezTo>
                    <a:pt x="37269" y="48247"/>
                    <a:pt x="26813" y="63409"/>
                    <a:pt x="18672" y="79690"/>
                  </a:cubicBezTo>
                  <a:cubicBezTo>
                    <a:pt x="10531" y="96046"/>
                    <a:pt x="4705" y="113523"/>
                    <a:pt x="1942" y="132493"/>
                  </a:cubicBezTo>
                  <a:cubicBezTo>
                    <a:pt x="523" y="141978"/>
                    <a:pt x="0" y="151912"/>
                    <a:pt x="374" y="162293"/>
                  </a:cubicBezTo>
                  <a:cubicBezTo>
                    <a:pt x="598" y="167446"/>
                    <a:pt x="1121" y="172824"/>
                    <a:pt x="1942" y="178351"/>
                  </a:cubicBezTo>
                  <a:cubicBezTo>
                    <a:pt x="2764" y="183803"/>
                    <a:pt x="3809" y="189479"/>
                    <a:pt x="5826" y="195528"/>
                  </a:cubicBezTo>
                  <a:cubicBezTo>
                    <a:pt x="11875" y="193512"/>
                    <a:pt x="17029" y="190973"/>
                    <a:pt x="21883" y="188359"/>
                  </a:cubicBezTo>
                  <a:cubicBezTo>
                    <a:pt x="26813" y="185670"/>
                    <a:pt x="31368" y="182907"/>
                    <a:pt x="35700" y="179919"/>
                  </a:cubicBezTo>
                  <a:cubicBezTo>
                    <a:pt x="44215" y="174019"/>
                    <a:pt x="51833" y="167671"/>
                    <a:pt x="58554" y="160799"/>
                  </a:cubicBezTo>
                  <a:cubicBezTo>
                    <a:pt x="72147" y="147207"/>
                    <a:pt x="82603" y="132120"/>
                    <a:pt x="90819" y="115838"/>
                  </a:cubicBezTo>
                  <a:cubicBezTo>
                    <a:pt x="99034" y="99557"/>
                    <a:pt x="104860" y="82080"/>
                    <a:pt x="107623" y="63110"/>
                  </a:cubicBezTo>
                  <a:cubicBezTo>
                    <a:pt x="109042" y="53625"/>
                    <a:pt x="109565" y="43691"/>
                    <a:pt x="109192" y="33310"/>
                  </a:cubicBezTo>
                  <a:cubicBezTo>
                    <a:pt x="108968" y="28157"/>
                    <a:pt x="108445" y="22779"/>
                    <a:pt x="107623" y="17253"/>
                  </a:cubicBezTo>
                  <a:cubicBezTo>
                    <a:pt x="106802" y="11726"/>
                    <a:pt x="105681" y="6124"/>
                    <a:pt x="103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1"/>
            <p:cNvSpPr/>
            <p:nvPr/>
          </p:nvSpPr>
          <p:spPr>
            <a:xfrm>
              <a:off x="4655800" y="388175"/>
              <a:ext cx="2666350" cy="4888225"/>
            </a:xfrm>
            <a:custGeom>
              <a:avLst/>
              <a:gdLst/>
              <a:ahLst/>
              <a:cxnLst/>
              <a:rect l="l" t="t" r="r" b="b"/>
              <a:pathLst>
                <a:path w="106654" h="195529" extrusionOk="0">
                  <a:moveTo>
                    <a:pt x="101052" y="0"/>
                  </a:moveTo>
                  <a:cubicBezTo>
                    <a:pt x="100454" y="224"/>
                    <a:pt x="100006" y="373"/>
                    <a:pt x="99483" y="597"/>
                  </a:cubicBezTo>
                  <a:cubicBezTo>
                    <a:pt x="98288" y="2913"/>
                    <a:pt x="97168" y="5228"/>
                    <a:pt x="95973" y="7618"/>
                  </a:cubicBezTo>
                  <a:cubicBezTo>
                    <a:pt x="94180" y="11203"/>
                    <a:pt x="92388" y="14788"/>
                    <a:pt x="90595" y="18298"/>
                  </a:cubicBezTo>
                  <a:cubicBezTo>
                    <a:pt x="89774" y="14041"/>
                    <a:pt x="88952" y="9784"/>
                    <a:pt x="88056" y="5527"/>
                  </a:cubicBezTo>
                  <a:cubicBezTo>
                    <a:pt x="87384" y="5900"/>
                    <a:pt x="86712" y="6199"/>
                    <a:pt x="86040" y="6572"/>
                  </a:cubicBezTo>
                  <a:cubicBezTo>
                    <a:pt x="86413" y="8664"/>
                    <a:pt x="86861" y="10755"/>
                    <a:pt x="87235" y="12846"/>
                  </a:cubicBezTo>
                  <a:cubicBezTo>
                    <a:pt x="87832" y="15759"/>
                    <a:pt x="88430" y="18672"/>
                    <a:pt x="88952" y="21584"/>
                  </a:cubicBezTo>
                  <a:cubicBezTo>
                    <a:pt x="84172" y="31144"/>
                    <a:pt x="79318" y="40779"/>
                    <a:pt x="74538" y="50413"/>
                  </a:cubicBezTo>
                  <a:cubicBezTo>
                    <a:pt x="72372" y="39509"/>
                    <a:pt x="70281" y="28605"/>
                    <a:pt x="68115" y="17701"/>
                  </a:cubicBezTo>
                  <a:cubicBezTo>
                    <a:pt x="67443" y="18149"/>
                    <a:pt x="66771" y="18672"/>
                    <a:pt x="66098" y="19120"/>
                  </a:cubicBezTo>
                  <a:cubicBezTo>
                    <a:pt x="67816" y="27709"/>
                    <a:pt x="69534" y="36297"/>
                    <a:pt x="71177" y="44886"/>
                  </a:cubicBezTo>
                  <a:cubicBezTo>
                    <a:pt x="71775" y="47799"/>
                    <a:pt x="72372" y="50712"/>
                    <a:pt x="72895" y="53625"/>
                  </a:cubicBezTo>
                  <a:cubicBezTo>
                    <a:pt x="71700" y="56089"/>
                    <a:pt x="70505" y="58479"/>
                    <a:pt x="69310" y="60869"/>
                  </a:cubicBezTo>
                  <a:cubicBezTo>
                    <a:pt x="65650" y="68114"/>
                    <a:pt x="62065" y="75284"/>
                    <a:pt x="58480" y="82454"/>
                  </a:cubicBezTo>
                  <a:cubicBezTo>
                    <a:pt x="55269" y="66247"/>
                    <a:pt x="52132" y="50114"/>
                    <a:pt x="48920" y="33908"/>
                  </a:cubicBezTo>
                  <a:cubicBezTo>
                    <a:pt x="48696" y="34206"/>
                    <a:pt x="48398" y="34430"/>
                    <a:pt x="48174" y="34654"/>
                  </a:cubicBezTo>
                  <a:cubicBezTo>
                    <a:pt x="47726" y="35028"/>
                    <a:pt x="47427" y="35476"/>
                    <a:pt x="47053" y="35849"/>
                  </a:cubicBezTo>
                  <a:cubicBezTo>
                    <a:pt x="49742" y="49517"/>
                    <a:pt x="52431" y="63259"/>
                    <a:pt x="55119" y="77001"/>
                  </a:cubicBezTo>
                  <a:cubicBezTo>
                    <a:pt x="55717" y="79914"/>
                    <a:pt x="56314" y="82827"/>
                    <a:pt x="56837" y="85740"/>
                  </a:cubicBezTo>
                  <a:cubicBezTo>
                    <a:pt x="52057" y="95300"/>
                    <a:pt x="47203" y="104934"/>
                    <a:pt x="42423" y="114569"/>
                  </a:cubicBezTo>
                  <a:cubicBezTo>
                    <a:pt x="38539" y="94777"/>
                    <a:pt x="34655" y="74985"/>
                    <a:pt x="30772" y="55268"/>
                  </a:cubicBezTo>
                  <a:cubicBezTo>
                    <a:pt x="30174" y="56089"/>
                    <a:pt x="29577" y="56911"/>
                    <a:pt x="28979" y="57732"/>
                  </a:cubicBezTo>
                  <a:cubicBezTo>
                    <a:pt x="32340" y="74836"/>
                    <a:pt x="35701" y="91939"/>
                    <a:pt x="39062" y="109042"/>
                  </a:cubicBezTo>
                  <a:cubicBezTo>
                    <a:pt x="39659" y="111955"/>
                    <a:pt x="40257" y="114867"/>
                    <a:pt x="40780" y="117780"/>
                  </a:cubicBezTo>
                  <a:cubicBezTo>
                    <a:pt x="39510" y="120319"/>
                    <a:pt x="38240" y="122859"/>
                    <a:pt x="36971" y="125323"/>
                  </a:cubicBezTo>
                  <a:lnTo>
                    <a:pt x="26365" y="146609"/>
                  </a:lnTo>
                  <a:cubicBezTo>
                    <a:pt x="22407" y="126593"/>
                    <a:pt x="18448" y="106577"/>
                    <a:pt x="14565" y="86561"/>
                  </a:cubicBezTo>
                  <a:cubicBezTo>
                    <a:pt x="14341" y="85665"/>
                    <a:pt x="14191" y="84769"/>
                    <a:pt x="13967" y="83873"/>
                  </a:cubicBezTo>
                  <a:cubicBezTo>
                    <a:pt x="13444" y="85068"/>
                    <a:pt x="12922" y="86188"/>
                    <a:pt x="12399" y="87308"/>
                  </a:cubicBezTo>
                  <a:cubicBezTo>
                    <a:pt x="15984" y="105308"/>
                    <a:pt x="19494" y="123158"/>
                    <a:pt x="23004" y="141157"/>
                  </a:cubicBezTo>
                  <a:cubicBezTo>
                    <a:pt x="23602" y="143995"/>
                    <a:pt x="24199" y="146908"/>
                    <a:pt x="24722" y="149821"/>
                  </a:cubicBezTo>
                  <a:cubicBezTo>
                    <a:pt x="20390" y="158559"/>
                    <a:pt x="16058" y="167222"/>
                    <a:pt x="11652" y="175886"/>
                  </a:cubicBezTo>
                  <a:cubicBezTo>
                    <a:pt x="8142" y="158111"/>
                    <a:pt x="4631" y="140261"/>
                    <a:pt x="1121" y="122411"/>
                  </a:cubicBezTo>
                  <a:cubicBezTo>
                    <a:pt x="1121" y="122411"/>
                    <a:pt x="1121" y="122336"/>
                    <a:pt x="1121" y="122336"/>
                  </a:cubicBezTo>
                  <a:cubicBezTo>
                    <a:pt x="748" y="124203"/>
                    <a:pt x="374" y="126220"/>
                    <a:pt x="1" y="128162"/>
                  </a:cubicBezTo>
                  <a:cubicBezTo>
                    <a:pt x="2839" y="142651"/>
                    <a:pt x="5677" y="157065"/>
                    <a:pt x="8590" y="171554"/>
                  </a:cubicBezTo>
                  <a:cubicBezTo>
                    <a:pt x="9038" y="174094"/>
                    <a:pt x="9561" y="176633"/>
                    <a:pt x="10084" y="179172"/>
                  </a:cubicBezTo>
                  <a:cubicBezTo>
                    <a:pt x="9710" y="179844"/>
                    <a:pt x="9337" y="180517"/>
                    <a:pt x="9038" y="181263"/>
                  </a:cubicBezTo>
                  <a:cubicBezTo>
                    <a:pt x="6872" y="185521"/>
                    <a:pt x="4781" y="189778"/>
                    <a:pt x="2615" y="193960"/>
                  </a:cubicBezTo>
                  <a:cubicBezTo>
                    <a:pt x="2764" y="194483"/>
                    <a:pt x="2914" y="195006"/>
                    <a:pt x="3138" y="195528"/>
                  </a:cubicBezTo>
                  <a:cubicBezTo>
                    <a:pt x="3661" y="195379"/>
                    <a:pt x="4109" y="195155"/>
                    <a:pt x="4631" y="195006"/>
                  </a:cubicBezTo>
                  <a:cubicBezTo>
                    <a:pt x="5901" y="192466"/>
                    <a:pt x="7171" y="189927"/>
                    <a:pt x="8440" y="187388"/>
                  </a:cubicBezTo>
                  <a:cubicBezTo>
                    <a:pt x="9635" y="184998"/>
                    <a:pt x="10830" y="182608"/>
                    <a:pt x="12025" y="180218"/>
                  </a:cubicBezTo>
                  <a:cubicBezTo>
                    <a:pt x="26216" y="174168"/>
                    <a:pt x="40406" y="168193"/>
                    <a:pt x="54522" y="162144"/>
                  </a:cubicBezTo>
                  <a:cubicBezTo>
                    <a:pt x="54970" y="161696"/>
                    <a:pt x="55418" y="161248"/>
                    <a:pt x="55866" y="160874"/>
                  </a:cubicBezTo>
                  <a:cubicBezTo>
                    <a:pt x="56837" y="159903"/>
                    <a:pt x="57733" y="158932"/>
                    <a:pt x="58630" y="157961"/>
                  </a:cubicBezTo>
                  <a:lnTo>
                    <a:pt x="58630" y="157961"/>
                  </a:lnTo>
                  <a:cubicBezTo>
                    <a:pt x="45261" y="163637"/>
                    <a:pt x="31892" y="169314"/>
                    <a:pt x="18523" y="174990"/>
                  </a:cubicBezTo>
                  <a:cubicBezTo>
                    <a:pt x="16880" y="175737"/>
                    <a:pt x="15237" y="176409"/>
                    <a:pt x="13594" y="177156"/>
                  </a:cubicBezTo>
                  <a:cubicBezTo>
                    <a:pt x="18000" y="168193"/>
                    <a:pt x="22482" y="159306"/>
                    <a:pt x="26963" y="150418"/>
                  </a:cubicBezTo>
                  <a:cubicBezTo>
                    <a:pt x="45336" y="142651"/>
                    <a:pt x="63634" y="134809"/>
                    <a:pt x="82007" y="127041"/>
                  </a:cubicBezTo>
                  <a:cubicBezTo>
                    <a:pt x="82604" y="125921"/>
                    <a:pt x="83276" y="124875"/>
                    <a:pt x="83874" y="123830"/>
                  </a:cubicBezTo>
                  <a:lnTo>
                    <a:pt x="83874" y="123830"/>
                  </a:lnTo>
                  <a:cubicBezTo>
                    <a:pt x="67293" y="130850"/>
                    <a:pt x="50713" y="137871"/>
                    <a:pt x="34133" y="144966"/>
                  </a:cubicBezTo>
                  <a:lnTo>
                    <a:pt x="28456" y="147356"/>
                  </a:lnTo>
                  <a:cubicBezTo>
                    <a:pt x="30697" y="142949"/>
                    <a:pt x="32938" y="138468"/>
                    <a:pt x="35104" y="134062"/>
                  </a:cubicBezTo>
                  <a:lnTo>
                    <a:pt x="43020" y="118378"/>
                  </a:lnTo>
                  <a:cubicBezTo>
                    <a:pt x="60945" y="110760"/>
                    <a:pt x="78870" y="103067"/>
                    <a:pt x="96869" y="95449"/>
                  </a:cubicBezTo>
                  <a:cubicBezTo>
                    <a:pt x="97168" y="94553"/>
                    <a:pt x="97541" y="93582"/>
                    <a:pt x="97840" y="92611"/>
                  </a:cubicBezTo>
                  <a:lnTo>
                    <a:pt x="97840" y="92611"/>
                  </a:lnTo>
                  <a:cubicBezTo>
                    <a:pt x="81932" y="99407"/>
                    <a:pt x="66098" y="106129"/>
                    <a:pt x="50190" y="112851"/>
                  </a:cubicBezTo>
                  <a:cubicBezTo>
                    <a:pt x="48323" y="113672"/>
                    <a:pt x="46456" y="114494"/>
                    <a:pt x="44589" y="115241"/>
                  </a:cubicBezTo>
                  <a:lnTo>
                    <a:pt x="59078" y="86263"/>
                  </a:lnTo>
                  <a:cubicBezTo>
                    <a:pt x="74164" y="79840"/>
                    <a:pt x="89176" y="73491"/>
                    <a:pt x="104263" y="67068"/>
                  </a:cubicBezTo>
                  <a:cubicBezTo>
                    <a:pt x="104412" y="66172"/>
                    <a:pt x="104562" y="65350"/>
                    <a:pt x="104711" y="64454"/>
                  </a:cubicBezTo>
                  <a:lnTo>
                    <a:pt x="104711" y="64454"/>
                  </a:lnTo>
                  <a:cubicBezTo>
                    <a:pt x="91865" y="69906"/>
                    <a:pt x="79094" y="75358"/>
                    <a:pt x="66248" y="80810"/>
                  </a:cubicBezTo>
                  <a:cubicBezTo>
                    <a:pt x="64381" y="81632"/>
                    <a:pt x="62513" y="82379"/>
                    <a:pt x="60646" y="83200"/>
                  </a:cubicBezTo>
                  <a:cubicBezTo>
                    <a:pt x="62887" y="78645"/>
                    <a:pt x="65127" y="74163"/>
                    <a:pt x="67368" y="69608"/>
                  </a:cubicBezTo>
                  <a:cubicBezTo>
                    <a:pt x="69982" y="64454"/>
                    <a:pt x="72521" y="59376"/>
                    <a:pt x="75135" y="54222"/>
                  </a:cubicBezTo>
                  <a:cubicBezTo>
                    <a:pt x="85591" y="49741"/>
                    <a:pt x="96122" y="45260"/>
                    <a:pt x="106653" y="40779"/>
                  </a:cubicBezTo>
                  <a:cubicBezTo>
                    <a:pt x="106653" y="40032"/>
                    <a:pt x="106578" y="39210"/>
                    <a:pt x="106578" y="38389"/>
                  </a:cubicBezTo>
                  <a:cubicBezTo>
                    <a:pt x="98512" y="41824"/>
                    <a:pt x="90371" y="45260"/>
                    <a:pt x="82305" y="48695"/>
                  </a:cubicBezTo>
                  <a:lnTo>
                    <a:pt x="76629" y="51160"/>
                  </a:lnTo>
                  <a:lnTo>
                    <a:pt x="91193" y="22107"/>
                  </a:lnTo>
                  <a:cubicBezTo>
                    <a:pt x="95674" y="20240"/>
                    <a:pt x="100230" y="18298"/>
                    <a:pt x="104786" y="16356"/>
                  </a:cubicBezTo>
                  <a:cubicBezTo>
                    <a:pt x="104637" y="15609"/>
                    <a:pt x="104562" y="14863"/>
                    <a:pt x="104412" y="14116"/>
                  </a:cubicBezTo>
                  <a:cubicBezTo>
                    <a:pt x="102396" y="14937"/>
                    <a:pt x="100379" y="15759"/>
                    <a:pt x="98363" y="16655"/>
                  </a:cubicBezTo>
                  <a:cubicBezTo>
                    <a:pt x="96496" y="17477"/>
                    <a:pt x="94629" y="18223"/>
                    <a:pt x="92761" y="19045"/>
                  </a:cubicBezTo>
                  <a:cubicBezTo>
                    <a:pt x="93583" y="17253"/>
                    <a:pt x="94479" y="15535"/>
                    <a:pt x="95375" y="13742"/>
                  </a:cubicBezTo>
                  <a:cubicBezTo>
                    <a:pt x="97467" y="9709"/>
                    <a:pt x="99483" y="5601"/>
                    <a:pt x="101500" y="1568"/>
                  </a:cubicBezTo>
                  <a:cubicBezTo>
                    <a:pt x="101350" y="1046"/>
                    <a:pt x="101201" y="523"/>
                    <a:pt x="10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 name="Google Shape;848;p41"/>
          <p:cNvGrpSpPr/>
          <p:nvPr/>
        </p:nvGrpSpPr>
        <p:grpSpPr>
          <a:xfrm rot="2700000" flipH="1">
            <a:off x="370136" y="3894996"/>
            <a:ext cx="1147424" cy="1306627"/>
            <a:chOff x="238125" y="3155250"/>
            <a:chExt cx="1567526" cy="1785017"/>
          </a:xfrm>
        </p:grpSpPr>
        <p:sp>
          <p:nvSpPr>
            <p:cNvPr id="849" name="Google Shape;849;p41"/>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1"/>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41"/>
          <p:cNvGrpSpPr/>
          <p:nvPr/>
        </p:nvGrpSpPr>
        <p:grpSpPr>
          <a:xfrm rot="-5523925" flipH="1">
            <a:off x="7639952" y="607544"/>
            <a:ext cx="1478489" cy="1657387"/>
            <a:chOff x="4326150" y="1139100"/>
            <a:chExt cx="1903050" cy="2133850"/>
          </a:xfrm>
        </p:grpSpPr>
        <p:sp>
          <p:nvSpPr>
            <p:cNvPr id="852" name="Google Shape;852;p41"/>
            <p:cNvSpPr/>
            <p:nvPr/>
          </p:nvSpPr>
          <p:spPr>
            <a:xfrm>
              <a:off x="5621275" y="1278950"/>
              <a:ext cx="607925" cy="380350"/>
            </a:xfrm>
            <a:custGeom>
              <a:avLst/>
              <a:gdLst/>
              <a:ahLst/>
              <a:cxnLst/>
              <a:rect l="l" t="t" r="r" b="b"/>
              <a:pathLst>
                <a:path w="24317" h="15214" extrusionOk="0">
                  <a:moveTo>
                    <a:pt x="21248" y="0"/>
                  </a:moveTo>
                  <a:cubicBezTo>
                    <a:pt x="15950" y="0"/>
                    <a:pt x="5159" y="1760"/>
                    <a:pt x="0" y="15199"/>
                  </a:cubicBezTo>
                  <a:cubicBezTo>
                    <a:pt x="0" y="15199"/>
                    <a:pt x="204" y="15214"/>
                    <a:pt x="580" y="15214"/>
                  </a:cubicBezTo>
                  <a:cubicBezTo>
                    <a:pt x="3426" y="15214"/>
                    <a:pt x="16118" y="14388"/>
                    <a:pt x="24317" y="222"/>
                  </a:cubicBezTo>
                  <a:cubicBezTo>
                    <a:pt x="24317" y="222"/>
                    <a:pt x="23128" y="0"/>
                    <a:pt x="212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1"/>
            <p:cNvSpPr/>
            <p:nvPr/>
          </p:nvSpPr>
          <p:spPr>
            <a:xfrm>
              <a:off x="4651275" y="1425250"/>
              <a:ext cx="1320375" cy="1847700"/>
            </a:xfrm>
            <a:custGeom>
              <a:avLst/>
              <a:gdLst/>
              <a:ahLst/>
              <a:cxnLst/>
              <a:rect l="l" t="t" r="r" b="b"/>
              <a:pathLst>
                <a:path w="52815" h="73908" extrusionOk="0">
                  <a:moveTo>
                    <a:pt x="52084" y="1"/>
                  </a:moveTo>
                  <a:cubicBezTo>
                    <a:pt x="52005" y="1"/>
                    <a:pt x="51922" y="21"/>
                    <a:pt x="51840" y="67"/>
                  </a:cubicBezTo>
                  <a:cubicBezTo>
                    <a:pt x="50665" y="772"/>
                    <a:pt x="49490" y="1418"/>
                    <a:pt x="48315" y="2123"/>
                  </a:cubicBezTo>
                  <a:cubicBezTo>
                    <a:pt x="40034" y="7115"/>
                    <a:pt x="32339" y="13165"/>
                    <a:pt x="25702" y="20155"/>
                  </a:cubicBezTo>
                  <a:cubicBezTo>
                    <a:pt x="20181" y="25852"/>
                    <a:pt x="15423" y="32254"/>
                    <a:pt x="11488" y="39126"/>
                  </a:cubicBezTo>
                  <a:cubicBezTo>
                    <a:pt x="8375" y="44589"/>
                    <a:pt x="5791" y="50286"/>
                    <a:pt x="3794" y="56218"/>
                  </a:cubicBezTo>
                  <a:cubicBezTo>
                    <a:pt x="2443" y="60271"/>
                    <a:pt x="1327" y="64441"/>
                    <a:pt x="622" y="68612"/>
                  </a:cubicBezTo>
                  <a:cubicBezTo>
                    <a:pt x="387" y="70197"/>
                    <a:pt x="93" y="71783"/>
                    <a:pt x="35" y="73369"/>
                  </a:cubicBezTo>
                  <a:cubicBezTo>
                    <a:pt x="1" y="73706"/>
                    <a:pt x="295" y="73908"/>
                    <a:pt x="564" y="73908"/>
                  </a:cubicBezTo>
                  <a:cubicBezTo>
                    <a:pt x="764" y="73908"/>
                    <a:pt x="949" y="73796"/>
                    <a:pt x="974" y="73545"/>
                  </a:cubicBezTo>
                  <a:lnTo>
                    <a:pt x="974" y="73428"/>
                  </a:lnTo>
                  <a:cubicBezTo>
                    <a:pt x="1092" y="72899"/>
                    <a:pt x="1092" y="72194"/>
                    <a:pt x="1151" y="71607"/>
                  </a:cubicBezTo>
                  <a:cubicBezTo>
                    <a:pt x="1268" y="70315"/>
                    <a:pt x="1503" y="68964"/>
                    <a:pt x="1738" y="67672"/>
                  </a:cubicBezTo>
                  <a:cubicBezTo>
                    <a:pt x="2560" y="63267"/>
                    <a:pt x="3735" y="58979"/>
                    <a:pt x="5262" y="54750"/>
                  </a:cubicBezTo>
                  <a:cubicBezTo>
                    <a:pt x="7435" y="48759"/>
                    <a:pt x="10196" y="42944"/>
                    <a:pt x="13544" y="37482"/>
                  </a:cubicBezTo>
                  <a:cubicBezTo>
                    <a:pt x="17714" y="30551"/>
                    <a:pt x="22824" y="24207"/>
                    <a:pt x="28580" y="18569"/>
                  </a:cubicBezTo>
                  <a:cubicBezTo>
                    <a:pt x="35628" y="11579"/>
                    <a:pt x="43734" y="5706"/>
                    <a:pt x="52368" y="831"/>
                  </a:cubicBezTo>
                  <a:cubicBezTo>
                    <a:pt x="52814" y="583"/>
                    <a:pt x="52508" y="1"/>
                    <a:pt x="520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1"/>
            <p:cNvSpPr/>
            <p:nvPr/>
          </p:nvSpPr>
          <p:spPr>
            <a:xfrm>
              <a:off x="5371650" y="1715550"/>
              <a:ext cx="668125" cy="238000"/>
            </a:xfrm>
            <a:custGeom>
              <a:avLst/>
              <a:gdLst/>
              <a:ahLst/>
              <a:cxnLst/>
              <a:rect l="l" t="t" r="r" b="b"/>
              <a:pathLst>
                <a:path w="26725" h="9520" extrusionOk="0">
                  <a:moveTo>
                    <a:pt x="15906" y="0"/>
                  </a:moveTo>
                  <a:cubicBezTo>
                    <a:pt x="10841" y="0"/>
                    <a:pt x="4867" y="1741"/>
                    <a:pt x="0" y="8131"/>
                  </a:cubicBezTo>
                  <a:cubicBezTo>
                    <a:pt x="0" y="8131"/>
                    <a:pt x="3652" y="9519"/>
                    <a:pt x="8807" y="9519"/>
                  </a:cubicBezTo>
                  <a:cubicBezTo>
                    <a:pt x="13988" y="9519"/>
                    <a:pt x="20689" y="8117"/>
                    <a:pt x="26725" y="2493"/>
                  </a:cubicBezTo>
                  <a:cubicBezTo>
                    <a:pt x="26725" y="2493"/>
                    <a:pt x="21966" y="0"/>
                    <a:pt x="15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1"/>
            <p:cNvSpPr/>
            <p:nvPr/>
          </p:nvSpPr>
          <p:spPr>
            <a:xfrm>
              <a:off x="5245725" y="1811575"/>
              <a:ext cx="482325" cy="179400"/>
            </a:xfrm>
            <a:custGeom>
              <a:avLst/>
              <a:gdLst/>
              <a:ahLst/>
              <a:cxnLst/>
              <a:rect l="l" t="t" r="r" b="b"/>
              <a:pathLst>
                <a:path w="19293" h="7176" extrusionOk="0">
                  <a:moveTo>
                    <a:pt x="18662" y="0"/>
                  </a:moveTo>
                  <a:cubicBezTo>
                    <a:pt x="18644" y="0"/>
                    <a:pt x="18625" y="1"/>
                    <a:pt x="18605" y="3"/>
                  </a:cubicBezTo>
                  <a:cubicBezTo>
                    <a:pt x="16667" y="120"/>
                    <a:pt x="14729" y="531"/>
                    <a:pt x="12849" y="1001"/>
                  </a:cubicBezTo>
                  <a:cubicBezTo>
                    <a:pt x="8444" y="2117"/>
                    <a:pt x="4215" y="3879"/>
                    <a:pt x="397" y="6346"/>
                  </a:cubicBezTo>
                  <a:cubicBezTo>
                    <a:pt x="1" y="6594"/>
                    <a:pt x="315" y="7176"/>
                    <a:pt x="740" y="7176"/>
                  </a:cubicBezTo>
                  <a:cubicBezTo>
                    <a:pt x="819" y="7176"/>
                    <a:pt x="902" y="7156"/>
                    <a:pt x="984" y="7110"/>
                  </a:cubicBezTo>
                  <a:cubicBezTo>
                    <a:pt x="4685" y="4702"/>
                    <a:pt x="8855" y="2940"/>
                    <a:pt x="13143" y="1882"/>
                  </a:cubicBezTo>
                  <a:cubicBezTo>
                    <a:pt x="14963" y="1412"/>
                    <a:pt x="16843" y="1001"/>
                    <a:pt x="18723" y="884"/>
                  </a:cubicBezTo>
                  <a:lnTo>
                    <a:pt x="18723" y="943"/>
                  </a:lnTo>
                  <a:cubicBezTo>
                    <a:pt x="19292" y="886"/>
                    <a:pt x="19254" y="0"/>
                    <a:pt x="18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1"/>
            <p:cNvSpPr/>
            <p:nvPr/>
          </p:nvSpPr>
          <p:spPr>
            <a:xfrm>
              <a:off x="5305575" y="1139100"/>
              <a:ext cx="497800" cy="565375"/>
            </a:xfrm>
            <a:custGeom>
              <a:avLst/>
              <a:gdLst/>
              <a:ahLst/>
              <a:cxnLst/>
              <a:rect l="l" t="t" r="r" b="b"/>
              <a:pathLst>
                <a:path w="19912" h="22615" extrusionOk="0">
                  <a:moveTo>
                    <a:pt x="10161" y="1"/>
                  </a:moveTo>
                  <a:lnTo>
                    <a:pt x="10161" y="1"/>
                  </a:lnTo>
                  <a:cubicBezTo>
                    <a:pt x="0" y="12923"/>
                    <a:pt x="6872" y="22614"/>
                    <a:pt x="6872" y="22614"/>
                  </a:cubicBezTo>
                  <a:cubicBezTo>
                    <a:pt x="19911" y="10750"/>
                    <a:pt x="10162" y="1"/>
                    <a:pt x="101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1"/>
            <p:cNvSpPr/>
            <p:nvPr/>
          </p:nvSpPr>
          <p:spPr>
            <a:xfrm>
              <a:off x="5410625" y="1344325"/>
              <a:ext cx="146050" cy="484875"/>
            </a:xfrm>
            <a:custGeom>
              <a:avLst/>
              <a:gdLst/>
              <a:ahLst/>
              <a:cxnLst/>
              <a:rect l="l" t="t" r="r" b="b"/>
              <a:pathLst>
                <a:path w="5842" h="19395" extrusionOk="0">
                  <a:moveTo>
                    <a:pt x="4843" y="426"/>
                  </a:moveTo>
                  <a:lnTo>
                    <a:pt x="4843" y="485"/>
                  </a:lnTo>
                  <a:cubicBezTo>
                    <a:pt x="4843" y="474"/>
                    <a:pt x="4844" y="463"/>
                    <a:pt x="4844" y="452"/>
                  </a:cubicBezTo>
                  <a:lnTo>
                    <a:pt x="4844" y="452"/>
                  </a:lnTo>
                  <a:cubicBezTo>
                    <a:pt x="4844" y="444"/>
                    <a:pt x="4844" y="435"/>
                    <a:pt x="4843" y="426"/>
                  </a:cubicBezTo>
                  <a:close/>
                  <a:moveTo>
                    <a:pt x="5313" y="0"/>
                  </a:moveTo>
                  <a:cubicBezTo>
                    <a:pt x="5086" y="0"/>
                    <a:pt x="4859" y="151"/>
                    <a:pt x="4844" y="452"/>
                  </a:cubicBezTo>
                  <a:lnTo>
                    <a:pt x="4844" y="452"/>
                  </a:lnTo>
                  <a:cubicBezTo>
                    <a:pt x="4900" y="2324"/>
                    <a:pt x="4666" y="4252"/>
                    <a:pt x="4373" y="6065"/>
                  </a:cubicBezTo>
                  <a:cubicBezTo>
                    <a:pt x="3669" y="10470"/>
                    <a:pt x="2259" y="14757"/>
                    <a:pt x="203" y="18693"/>
                  </a:cubicBezTo>
                  <a:cubicBezTo>
                    <a:pt x="1" y="19058"/>
                    <a:pt x="301" y="19394"/>
                    <a:pt x="604" y="19394"/>
                  </a:cubicBezTo>
                  <a:cubicBezTo>
                    <a:pt x="740" y="19394"/>
                    <a:pt x="876" y="19326"/>
                    <a:pt x="967" y="19163"/>
                  </a:cubicBezTo>
                  <a:cubicBezTo>
                    <a:pt x="3081" y="15169"/>
                    <a:pt x="4550" y="10822"/>
                    <a:pt x="5254" y="6358"/>
                  </a:cubicBezTo>
                  <a:cubicBezTo>
                    <a:pt x="5607" y="4420"/>
                    <a:pt x="5842" y="2423"/>
                    <a:pt x="5783" y="485"/>
                  </a:cubicBezTo>
                  <a:cubicBezTo>
                    <a:pt x="5783" y="162"/>
                    <a:pt x="5548" y="0"/>
                    <a:pt x="5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1"/>
            <p:cNvSpPr/>
            <p:nvPr/>
          </p:nvSpPr>
          <p:spPr>
            <a:xfrm>
              <a:off x="4989850" y="1368175"/>
              <a:ext cx="516900" cy="615275"/>
            </a:xfrm>
            <a:custGeom>
              <a:avLst/>
              <a:gdLst/>
              <a:ahLst/>
              <a:cxnLst/>
              <a:rect l="l" t="t" r="r" b="b"/>
              <a:pathLst>
                <a:path w="20676" h="24611" extrusionOk="0">
                  <a:moveTo>
                    <a:pt x="9340" y="1"/>
                  </a:moveTo>
                  <a:lnTo>
                    <a:pt x="9340" y="1"/>
                  </a:lnTo>
                  <a:cubicBezTo>
                    <a:pt x="1" y="13568"/>
                    <a:pt x="8459" y="24611"/>
                    <a:pt x="8459" y="24611"/>
                  </a:cubicBezTo>
                  <a:cubicBezTo>
                    <a:pt x="20676" y="11924"/>
                    <a:pt x="9340" y="1"/>
                    <a:pt x="9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1"/>
            <p:cNvSpPr/>
            <p:nvPr/>
          </p:nvSpPr>
          <p:spPr>
            <a:xfrm>
              <a:off x="5141650" y="1619450"/>
              <a:ext cx="119875" cy="491550"/>
            </a:xfrm>
            <a:custGeom>
              <a:avLst/>
              <a:gdLst/>
              <a:ahLst/>
              <a:cxnLst/>
              <a:rect l="l" t="t" r="r" b="b"/>
              <a:pathLst>
                <a:path w="4795" h="19662" extrusionOk="0">
                  <a:moveTo>
                    <a:pt x="4122" y="0"/>
                  </a:moveTo>
                  <a:cubicBezTo>
                    <a:pt x="3880" y="0"/>
                    <a:pt x="3649" y="163"/>
                    <a:pt x="3679" y="463"/>
                  </a:cubicBezTo>
                  <a:cubicBezTo>
                    <a:pt x="3796" y="2343"/>
                    <a:pt x="3738" y="4281"/>
                    <a:pt x="3561" y="6161"/>
                  </a:cubicBezTo>
                  <a:cubicBezTo>
                    <a:pt x="3092" y="10566"/>
                    <a:pt x="1976" y="14912"/>
                    <a:pt x="155" y="18965"/>
                  </a:cubicBezTo>
                  <a:cubicBezTo>
                    <a:pt x="0" y="19351"/>
                    <a:pt x="303" y="19661"/>
                    <a:pt x="612" y="19661"/>
                  </a:cubicBezTo>
                  <a:cubicBezTo>
                    <a:pt x="773" y="19661"/>
                    <a:pt x="935" y="19577"/>
                    <a:pt x="1036" y="19376"/>
                  </a:cubicBezTo>
                  <a:cubicBezTo>
                    <a:pt x="2857" y="15265"/>
                    <a:pt x="4031" y="10859"/>
                    <a:pt x="4443" y="6337"/>
                  </a:cubicBezTo>
                  <a:cubicBezTo>
                    <a:pt x="4619" y="4399"/>
                    <a:pt x="4795" y="2402"/>
                    <a:pt x="4619" y="463"/>
                  </a:cubicBezTo>
                  <a:cubicBezTo>
                    <a:pt x="4590" y="148"/>
                    <a:pt x="4351" y="0"/>
                    <a:pt x="4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1"/>
            <p:cNvSpPr/>
            <p:nvPr/>
          </p:nvSpPr>
          <p:spPr>
            <a:xfrm>
              <a:off x="5123475" y="2050650"/>
              <a:ext cx="606475" cy="240800"/>
            </a:xfrm>
            <a:custGeom>
              <a:avLst/>
              <a:gdLst/>
              <a:ahLst/>
              <a:cxnLst/>
              <a:rect l="l" t="t" r="r" b="b"/>
              <a:pathLst>
                <a:path w="24259" h="9632" extrusionOk="0">
                  <a:moveTo>
                    <a:pt x="13952" y="0"/>
                  </a:moveTo>
                  <a:cubicBezTo>
                    <a:pt x="9636" y="0"/>
                    <a:pt x="4569" y="1708"/>
                    <a:pt x="1" y="7649"/>
                  </a:cubicBezTo>
                  <a:cubicBezTo>
                    <a:pt x="1" y="7649"/>
                    <a:pt x="3618" y="9632"/>
                    <a:pt x="8856" y="9632"/>
                  </a:cubicBezTo>
                  <a:cubicBezTo>
                    <a:pt x="13244" y="9632"/>
                    <a:pt x="18770" y="8241"/>
                    <a:pt x="24259" y="3127"/>
                  </a:cubicBezTo>
                  <a:cubicBezTo>
                    <a:pt x="24259" y="3127"/>
                    <a:pt x="19792" y="0"/>
                    <a:pt x="13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1"/>
            <p:cNvSpPr/>
            <p:nvPr/>
          </p:nvSpPr>
          <p:spPr>
            <a:xfrm>
              <a:off x="4998100" y="2134600"/>
              <a:ext cx="483250" cy="180050"/>
            </a:xfrm>
            <a:custGeom>
              <a:avLst/>
              <a:gdLst/>
              <a:ahLst/>
              <a:cxnLst/>
              <a:rect l="l" t="t" r="r" b="b"/>
              <a:pathLst>
                <a:path w="19330" h="7202" extrusionOk="0">
                  <a:moveTo>
                    <a:pt x="18753" y="1"/>
                  </a:moveTo>
                  <a:cubicBezTo>
                    <a:pt x="18736" y="1"/>
                    <a:pt x="18719" y="2"/>
                    <a:pt x="18701" y="4"/>
                  </a:cubicBezTo>
                  <a:cubicBezTo>
                    <a:pt x="16704" y="121"/>
                    <a:pt x="14766" y="532"/>
                    <a:pt x="12886" y="1002"/>
                  </a:cubicBezTo>
                  <a:cubicBezTo>
                    <a:pt x="8481" y="2118"/>
                    <a:pt x="4252" y="3939"/>
                    <a:pt x="434" y="6347"/>
                  </a:cubicBezTo>
                  <a:cubicBezTo>
                    <a:pt x="1" y="6636"/>
                    <a:pt x="318" y="7201"/>
                    <a:pt x="705" y="7201"/>
                  </a:cubicBezTo>
                  <a:cubicBezTo>
                    <a:pt x="790" y="7201"/>
                    <a:pt x="878" y="7174"/>
                    <a:pt x="963" y="7111"/>
                  </a:cubicBezTo>
                  <a:cubicBezTo>
                    <a:pt x="4722" y="4702"/>
                    <a:pt x="8892" y="2999"/>
                    <a:pt x="13180" y="1883"/>
                  </a:cubicBezTo>
                  <a:cubicBezTo>
                    <a:pt x="15001" y="1472"/>
                    <a:pt x="16880" y="1061"/>
                    <a:pt x="18760" y="943"/>
                  </a:cubicBezTo>
                  <a:cubicBezTo>
                    <a:pt x="19330" y="886"/>
                    <a:pt x="19292" y="1"/>
                    <a:pt x="18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1"/>
            <p:cNvSpPr/>
            <p:nvPr/>
          </p:nvSpPr>
          <p:spPr>
            <a:xfrm>
              <a:off x="4684425" y="1570825"/>
              <a:ext cx="531575" cy="687225"/>
            </a:xfrm>
            <a:custGeom>
              <a:avLst/>
              <a:gdLst/>
              <a:ahLst/>
              <a:cxnLst/>
              <a:rect l="l" t="t" r="r" b="b"/>
              <a:pathLst>
                <a:path w="21263" h="27489" extrusionOk="0">
                  <a:moveTo>
                    <a:pt x="6227" y="0"/>
                  </a:moveTo>
                  <a:lnTo>
                    <a:pt x="6227" y="0"/>
                  </a:lnTo>
                  <a:cubicBezTo>
                    <a:pt x="1" y="15213"/>
                    <a:pt x="11924" y="27488"/>
                    <a:pt x="11924" y="27488"/>
                  </a:cubicBezTo>
                  <a:cubicBezTo>
                    <a:pt x="21263" y="12511"/>
                    <a:pt x="6227" y="1"/>
                    <a:pt x="6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1"/>
            <p:cNvSpPr/>
            <p:nvPr/>
          </p:nvSpPr>
          <p:spPr>
            <a:xfrm>
              <a:off x="4937300" y="1892700"/>
              <a:ext cx="65800" cy="498675"/>
            </a:xfrm>
            <a:custGeom>
              <a:avLst/>
              <a:gdLst/>
              <a:ahLst/>
              <a:cxnLst/>
              <a:rect l="l" t="t" r="r" b="b"/>
              <a:pathLst>
                <a:path w="2632" h="19947" extrusionOk="0">
                  <a:moveTo>
                    <a:pt x="582" y="0"/>
                  </a:moveTo>
                  <a:cubicBezTo>
                    <a:pt x="292" y="0"/>
                    <a:pt x="1" y="225"/>
                    <a:pt x="106" y="576"/>
                  </a:cubicBezTo>
                  <a:cubicBezTo>
                    <a:pt x="693" y="2338"/>
                    <a:pt x="987" y="4276"/>
                    <a:pt x="1163" y="6097"/>
                  </a:cubicBezTo>
                  <a:cubicBezTo>
                    <a:pt x="1692" y="10561"/>
                    <a:pt x="1515" y="15025"/>
                    <a:pt x="576" y="19371"/>
                  </a:cubicBezTo>
                  <a:cubicBezTo>
                    <a:pt x="506" y="19721"/>
                    <a:pt x="791" y="19946"/>
                    <a:pt x="1069" y="19946"/>
                  </a:cubicBezTo>
                  <a:cubicBezTo>
                    <a:pt x="1258" y="19946"/>
                    <a:pt x="1444" y="19843"/>
                    <a:pt x="1515" y="19606"/>
                  </a:cubicBezTo>
                  <a:cubicBezTo>
                    <a:pt x="2455" y="15201"/>
                    <a:pt x="2631" y="10619"/>
                    <a:pt x="2103" y="6097"/>
                  </a:cubicBezTo>
                  <a:cubicBezTo>
                    <a:pt x="1927" y="4158"/>
                    <a:pt x="1574" y="2161"/>
                    <a:pt x="1046" y="341"/>
                  </a:cubicBezTo>
                  <a:cubicBezTo>
                    <a:pt x="974" y="103"/>
                    <a:pt x="779"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1"/>
            <p:cNvSpPr/>
            <p:nvPr/>
          </p:nvSpPr>
          <p:spPr>
            <a:xfrm>
              <a:off x="4500875" y="1940850"/>
              <a:ext cx="431725" cy="547725"/>
            </a:xfrm>
            <a:custGeom>
              <a:avLst/>
              <a:gdLst/>
              <a:ahLst/>
              <a:cxnLst/>
              <a:rect l="l" t="t" r="r" b="b"/>
              <a:pathLst>
                <a:path w="17269" h="21909" extrusionOk="0">
                  <a:moveTo>
                    <a:pt x="1528" y="0"/>
                  </a:moveTo>
                  <a:lnTo>
                    <a:pt x="1528" y="0"/>
                  </a:lnTo>
                  <a:cubicBezTo>
                    <a:pt x="1" y="16388"/>
                    <a:pt x="12746" y="21909"/>
                    <a:pt x="12746" y="21909"/>
                  </a:cubicBezTo>
                  <a:cubicBezTo>
                    <a:pt x="17269" y="4817"/>
                    <a:pt x="1529" y="1"/>
                    <a:pt x="15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1"/>
            <p:cNvSpPr/>
            <p:nvPr/>
          </p:nvSpPr>
          <p:spPr>
            <a:xfrm>
              <a:off x="4670825" y="2147475"/>
              <a:ext cx="178850" cy="474750"/>
            </a:xfrm>
            <a:custGeom>
              <a:avLst/>
              <a:gdLst/>
              <a:ahLst/>
              <a:cxnLst/>
              <a:rect l="l" t="t" r="r" b="b"/>
              <a:pathLst>
                <a:path w="7154" h="18990" extrusionOk="0">
                  <a:moveTo>
                    <a:pt x="643" y="0"/>
                  </a:moveTo>
                  <a:cubicBezTo>
                    <a:pt x="314" y="0"/>
                    <a:pt x="1" y="346"/>
                    <a:pt x="251" y="722"/>
                  </a:cubicBezTo>
                  <a:cubicBezTo>
                    <a:pt x="1250" y="2249"/>
                    <a:pt x="2131" y="4011"/>
                    <a:pt x="2894" y="5715"/>
                  </a:cubicBezTo>
                  <a:cubicBezTo>
                    <a:pt x="4656" y="9767"/>
                    <a:pt x="5831" y="14114"/>
                    <a:pt x="6183" y="18578"/>
                  </a:cubicBezTo>
                  <a:cubicBezTo>
                    <a:pt x="6211" y="18857"/>
                    <a:pt x="6438" y="18990"/>
                    <a:pt x="6662" y="18990"/>
                  </a:cubicBezTo>
                  <a:cubicBezTo>
                    <a:pt x="6910" y="18990"/>
                    <a:pt x="7154" y="18827"/>
                    <a:pt x="7123" y="18519"/>
                  </a:cubicBezTo>
                  <a:cubicBezTo>
                    <a:pt x="6771" y="13996"/>
                    <a:pt x="5596" y="9591"/>
                    <a:pt x="3775" y="5421"/>
                  </a:cubicBezTo>
                  <a:cubicBezTo>
                    <a:pt x="3012" y="3659"/>
                    <a:pt x="2131" y="1838"/>
                    <a:pt x="1015" y="193"/>
                  </a:cubicBezTo>
                  <a:cubicBezTo>
                    <a:pt x="913" y="58"/>
                    <a:pt x="776"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1"/>
            <p:cNvSpPr/>
            <p:nvPr/>
          </p:nvSpPr>
          <p:spPr>
            <a:xfrm>
              <a:off x="4882675" y="2405850"/>
              <a:ext cx="572700" cy="279275"/>
            </a:xfrm>
            <a:custGeom>
              <a:avLst/>
              <a:gdLst/>
              <a:ahLst/>
              <a:cxnLst/>
              <a:rect l="l" t="t" r="r" b="b"/>
              <a:pathLst>
                <a:path w="22908" h="11171" extrusionOk="0">
                  <a:moveTo>
                    <a:pt x="15523" y="0"/>
                  </a:moveTo>
                  <a:cubicBezTo>
                    <a:pt x="10590" y="0"/>
                    <a:pt x="4250" y="1970"/>
                    <a:pt x="0" y="10533"/>
                  </a:cubicBezTo>
                  <a:cubicBezTo>
                    <a:pt x="0" y="10533"/>
                    <a:pt x="1991" y="11170"/>
                    <a:pt x="4994" y="11170"/>
                  </a:cubicBezTo>
                  <a:cubicBezTo>
                    <a:pt x="9728" y="11170"/>
                    <a:pt x="16977" y="9587"/>
                    <a:pt x="22907" y="1429"/>
                  </a:cubicBezTo>
                  <a:cubicBezTo>
                    <a:pt x="22907" y="1429"/>
                    <a:pt x="19725" y="0"/>
                    <a:pt x="15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1"/>
            <p:cNvSpPr/>
            <p:nvPr/>
          </p:nvSpPr>
          <p:spPr>
            <a:xfrm>
              <a:off x="4771925" y="2497100"/>
              <a:ext cx="444650" cy="263500"/>
            </a:xfrm>
            <a:custGeom>
              <a:avLst/>
              <a:gdLst/>
              <a:ahLst/>
              <a:cxnLst/>
              <a:rect l="l" t="t" r="r" b="b"/>
              <a:pathLst>
                <a:path w="17786" h="10540" extrusionOk="0">
                  <a:moveTo>
                    <a:pt x="17105" y="1"/>
                  </a:moveTo>
                  <a:cubicBezTo>
                    <a:pt x="17071" y="1"/>
                    <a:pt x="17036" y="4"/>
                    <a:pt x="17000" y="11"/>
                  </a:cubicBezTo>
                  <a:cubicBezTo>
                    <a:pt x="15120" y="540"/>
                    <a:pt x="13240" y="1303"/>
                    <a:pt x="11478" y="2126"/>
                  </a:cubicBezTo>
                  <a:cubicBezTo>
                    <a:pt x="7367" y="4064"/>
                    <a:pt x="3608" y="6590"/>
                    <a:pt x="319" y="9761"/>
                  </a:cubicBezTo>
                  <a:cubicBezTo>
                    <a:pt x="0" y="10080"/>
                    <a:pt x="316" y="10539"/>
                    <a:pt x="693" y="10539"/>
                  </a:cubicBezTo>
                  <a:cubicBezTo>
                    <a:pt x="802" y="10539"/>
                    <a:pt x="917" y="10500"/>
                    <a:pt x="1023" y="10408"/>
                  </a:cubicBezTo>
                  <a:cubicBezTo>
                    <a:pt x="4195" y="7295"/>
                    <a:pt x="7954" y="4828"/>
                    <a:pt x="11948" y="2948"/>
                  </a:cubicBezTo>
                  <a:cubicBezTo>
                    <a:pt x="13652" y="2126"/>
                    <a:pt x="15414" y="1362"/>
                    <a:pt x="17235" y="951"/>
                  </a:cubicBezTo>
                  <a:cubicBezTo>
                    <a:pt x="17785" y="786"/>
                    <a:pt x="17613" y="1"/>
                    <a:pt x="17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1"/>
            <p:cNvSpPr/>
            <p:nvPr/>
          </p:nvSpPr>
          <p:spPr>
            <a:xfrm>
              <a:off x="4326150" y="2393125"/>
              <a:ext cx="403825" cy="512475"/>
            </a:xfrm>
            <a:custGeom>
              <a:avLst/>
              <a:gdLst/>
              <a:ahLst/>
              <a:cxnLst/>
              <a:rect l="l" t="t" r="r" b="b"/>
              <a:pathLst>
                <a:path w="16153" h="20499" extrusionOk="0">
                  <a:moveTo>
                    <a:pt x="0" y="0"/>
                  </a:moveTo>
                  <a:cubicBezTo>
                    <a:pt x="353" y="16446"/>
                    <a:pt x="13627" y="20499"/>
                    <a:pt x="13627" y="20499"/>
                  </a:cubicBezTo>
                  <a:cubicBezTo>
                    <a:pt x="16152" y="3055"/>
                    <a:pt x="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1"/>
            <p:cNvSpPr/>
            <p:nvPr/>
          </p:nvSpPr>
          <p:spPr>
            <a:xfrm>
              <a:off x="4481150" y="2582625"/>
              <a:ext cx="229875" cy="454525"/>
            </a:xfrm>
            <a:custGeom>
              <a:avLst/>
              <a:gdLst/>
              <a:ahLst/>
              <a:cxnLst/>
              <a:rect l="l" t="t" r="r" b="b"/>
              <a:pathLst>
                <a:path w="9195" h="18181" extrusionOk="0">
                  <a:moveTo>
                    <a:pt x="669" y="0"/>
                  </a:moveTo>
                  <a:cubicBezTo>
                    <a:pt x="319" y="0"/>
                    <a:pt x="0" y="413"/>
                    <a:pt x="261" y="761"/>
                  </a:cubicBezTo>
                  <a:cubicBezTo>
                    <a:pt x="1495" y="2170"/>
                    <a:pt x="2552" y="3815"/>
                    <a:pt x="3492" y="5401"/>
                  </a:cubicBezTo>
                  <a:cubicBezTo>
                    <a:pt x="5724" y="9277"/>
                    <a:pt x="7368" y="13447"/>
                    <a:pt x="8249" y="17794"/>
                  </a:cubicBezTo>
                  <a:cubicBezTo>
                    <a:pt x="8302" y="18059"/>
                    <a:pt x="8510" y="18180"/>
                    <a:pt x="8712" y="18180"/>
                  </a:cubicBezTo>
                  <a:cubicBezTo>
                    <a:pt x="8958" y="18180"/>
                    <a:pt x="9195" y="17999"/>
                    <a:pt x="9130" y="17676"/>
                  </a:cubicBezTo>
                  <a:cubicBezTo>
                    <a:pt x="8249" y="13213"/>
                    <a:pt x="6605" y="8925"/>
                    <a:pt x="4314" y="5048"/>
                  </a:cubicBezTo>
                  <a:cubicBezTo>
                    <a:pt x="3374" y="3345"/>
                    <a:pt x="2317" y="1642"/>
                    <a:pt x="1025" y="173"/>
                  </a:cubicBezTo>
                  <a:cubicBezTo>
                    <a:pt x="918" y="51"/>
                    <a:pt x="79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41"/>
          <p:cNvGrpSpPr/>
          <p:nvPr/>
        </p:nvGrpSpPr>
        <p:grpSpPr>
          <a:xfrm rot="814383" flipH="1">
            <a:off x="7270461" y="4322873"/>
            <a:ext cx="1147500" cy="1306713"/>
            <a:chOff x="238125" y="3155250"/>
            <a:chExt cx="1567526" cy="1785017"/>
          </a:xfrm>
        </p:grpSpPr>
        <p:sp>
          <p:nvSpPr>
            <p:cNvPr id="871" name="Google Shape;871;p41"/>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1"/>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873;p41"/>
          <p:cNvGrpSpPr/>
          <p:nvPr/>
        </p:nvGrpSpPr>
        <p:grpSpPr>
          <a:xfrm rot="-2197448" flipH="1">
            <a:off x="8050833" y="3088619"/>
            <a:ext cx="1147471" cy="1306680"/>
            <a:chOff x="238125" y="3155250"/>
            <a:chExt cx="1567526" cy="1785017"/>
          </a:xfrm>
        </p:grpSpPr>
        <p:sp>
          <p:nvSpPr>
            <p:cNvPr id="874" name="Google Shape;874;p41"/>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1"/>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C74B3"/>
        </a:solidFill>
        <a:effectLst/>
      </p:bgPr>
    </p:bg>
    <p:spTree>
      <p:nvGrpSpPr>
        <p:cNvPr id="1" name="Shape 879"/>
        <p:cNvGrpSpPr/>
        <p:nvPr/>
      </p:nvGrpSpPr>
      <p:grpSpPr>
        <a:xfrm>
          <a:off x="0" y="0"/>
          <a:ext cx="0" cy="0"/>
          <a:chOff x="0" y="0"/>
          <a:chExt cx="0" cy="0"/>
        </a:xfrm>
      </p:grpSpPr>
      <p:sp>
        <p:nvSpPr>
          <p:cNvPr id="880" name="Google Shape;880;p42"/>
          <p:cNvSpPr/>
          <p:nvPr/>
        </p:nvSpPr>
        <p:spPr>
          <a:xfrm>
            <a:off x="231850" y="1594725"/>
            <a:ext cx="2483100" cy="3024600"/>
          </a:xfrm>
          <a:prstGeom prst="roundRect">
            <a:avLst>
              <a:gd name="adj" fmla="val 9399"/>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txBox="1">
            <a:spLocks noGrp="1"/>
          </p:cNvSpPr>
          <p:nvPr>
            <p:ph type="ctrTitle"/>
          </p:nvPr>
        </p:nvSpPr>
        <p:spPr>
          <a:xfrm>
            <a:off x="148575" y="707500"/>
            <a:ext cx="6983100" cy="86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Technologies Used</a:t>
            </a:r>
            <a:endParaRPr sz="3000"/>
          </a:p>
        </p:txBody>
      </p:sp>
      <p:sp>
        <p:nvSpPr>
          <p:cNvPr id="882" name="Google Shape;882;p42"/>
          <p:cNvSpPr txBox="1"/>
          <p:nvPr/>
        </p:nvSpPr>
        <p:spPr>
          <a:xfrm>
            <a:off x="289025" y="1653500"/>
            <a:ext cx="82329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Front End Development</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React Js</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Bootstrap</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0"/>
              </a:spcBef>
              <a:spcAft>
                <a:spcPts val="0"/>
              </a:spcAft>
              <a:buNone/>
            </a:pPr>
            <a:r>
              <a:rPr lang="en">
                <a:latin typeface="Montserrat"/>
                <a:ea typeface="Montserrat"/>
                <a:cs typeface="Montserrat"/>
                <a:sym typeface="Montserrat"/>
              </a:rPr>
              <a:t>Backend Development</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.NET</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ASP.NET</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0"/>
              </a:spcBef>
              <a:spcAft>
                <a:spcPts val="0"/>
              </a:spcAft>
              <a:buNone/>
            </a:pPr>
            <a:r>
              <a:rPr lang="en">
                <a:latin typeface="Montserrat"/>
                <a:ea typeface="Montserrat"/>
                <a:cs typeface="Montserrat"/>
                <a:sym typeface="Montserrat"/>
              </a:rPr>
              <a:t>Database </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MS SQL</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UI/UX</a:t>
            </a:r>
            <a:br>
              <a:rPr lang="en">
                <a:latin typeface="Montserrat"/>
                <a:ea typeface="Montserrat"/>
                <a:cs typeface="Montserrat"/>
                <a:sym typeface="Montserrat"/>
              </a:rPr>
            </a:br>
            <a:r>
              <a:rPr lang="en">
                <a:latin typeface="Montserrat"/>
                <a:ea typeface="Montserrat"/>
                <a:cs typeface="Montserrat"/>
                <a:sym typeface="Montserrat"/>
              </a:rPr>
              <a:t>Figma</a:t>
            </a:r>
            <a:endParaRPr>
              <a:latin typeface="Montserrat"/>
              <a:ea typeface="Montserrat"/>
              <a:cs typeface="Montserrat"/>
              <a:sym typeface="Montserrat"/>
            </a:endParaRPr>
          </a:p>
        </p:txBody>
      </p:sp>
      <p:grpSp>
        <p:nvGrpSpPr>
          <p:cNvPr id="883" name="Google Shape;883;p42"/>
          <p:cNvGrpSpPr/>
          <p:nvPr/>
        </p:nvGrpSpPr>
        <p:grpSpPr>
          <a:xfrm rot="6879424" flipH="1">
            <a:off x="1661263" y="4347836"/>
            <a:ext cx="1147503" cy="1306717"/>
            <a:chOff x="238125" y="3155250"/>
            <a:chExt cx="1567526" cy="1785017"/>
          </a:xfrm>
        </p:grpSpPr>
        <p:sp>
          <p:nvSpPr>
            <p:cNvPr id="884" name="Google Shape;884;p42"/>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6" name="Google Shape;886;p42"/>
          <p:cNvGrpSpPr/>
          <p:nvPr/>
        </p:nvGrpSpPr>
        <p:grpSpPr>
          <a:xfrm rot="1251654">
            <a:off x="1081219" y="4018594"/>
            <a:ext cx="867666" cy="1548765"/>
            <a:chOff x="4588600" y="388175"/>
            <a:chExt cx="2739150" cy="4888225"/>
          </a:xfrm>
        </p:grpSpPr>
        <p:sp>
          <p:nvSpPr>
            <p:cNvPr id="887" name="Google Shape;887;p42"/>
            <p:cNvSpPr/>
            <p:nvPr/>
          </p:nvSpPr>
          <p:spPr>
            <a:xfrm>
              <a:off x="4588600" y="388175"/>
              <a:ext cx="2739150" cy="4888225"/>
            </a:xfrm>
            <a:custGeom>
              <a:avLst/>
              <a:gdLst/>
              <a:ahLst/>
              <a:cxnLst/>
              <a:rect l="l" t="t" r="r" b="b"/>
              <a:pathLst>
                <a:path w="109566" h="195529" extrusionOk="0">
                  <a:moveTo>
                    <a:pt x="103665" y="0"/>
                  </a:moveTo>
                  <a:cubicBezTo>
                    <a:pt x="97615" y="2017"/>
                    <a:pt x="92387" y="4556"/>
                    <a:pt x="87533" y="7170"/>
                  </a:cubicBezTo>
                  <a:cubicBezTo>
                    <a:pt x="82603" y="9784"/>
                    <a:pt x="77973" y="12622"/>
                    <a:pt x="73716" y="15535"/>
                  </a:cubicBezTo>
                  <a:cubicBezTo>
                    <a:pt x="65127" y="21435"/>
                    <a:pt x="57583" y="27858"/>
                    <a:pt x="50787" y="34654"/>
                  </a:cubicBezTo>
                  <a:cubicBezTo>
                    <a:pt x="37269" y="48247"/>
                    <a:pt x="26813" y="63409"/>
                    <a:pt x="18672" y="79690"/>
                  </a:cubicBezTo>
                  <a:cubicBezTo>
                    <a:pt x="10531" y="96046"/>
                    <a:pt x="4705" y="113523"/>
                    <a:pt x="1942" y="132493"/>
                  </a:cubicBezTo>
                  <a:cubicBezTo>
                    <a:pt x="523" y="141978"/>
                    <a:pt x="0" y="151912"/>
                    <a:pt x="374" y="162293"/>
                  </a:cubicBezTo>
                  <a:cubicBezTo>
                    <a:pt x="598" y="167446"/>
                    <a:pt x="1121" y="172824"/>
                    <a:pt x="1942" y="178351"/>
                  </a:cubicBezTo>
                  <a:cubicBezTo>
                    <a:pt x="2764" y="183803"/>
                    <a:pt x="3809" y="189479"/>
                    <a:pt x="5826" y="195528"/>
                  </a:cubicBezTo>
                  <a:cubicBezTo>
                    <a:pt x="11875" y="193512"/>
                    <a:pt x="17029" y="190973"/>
                    <a:pt x="21883" y="188359"/>
                  </a:cubicBezTo>
                  <a:cubicBezTo>
                    <a:pt x="26813" y="185670"/>
                    <a:pt x="31368" y="182907"/>
                    <a:pt x="35700" y="179919"/>
                  </a:cubicBezTo>
                  <a:cubicBezTo>
                    <a:pt x="44215" y="174019"/>
                    <a:pt x="51833" y="167671"/>
                    <a:pt x="58554" y="160799"/>
                  </a:cubicBezTo>
                  <a:cubicBezTo>
                    <a:pt x="72147" y="147207"/>
                    <a:pt x="82603" y="132120"/>
                    <a:pt x="90819" y="115838"/>
                  </a:cubicBezTo>
                  <a:cubicBezTo>
                    <a:pt x="99034" y="99557"/>
                    <a:pt x="104860" y="82080"/>
                    <a:pt x="107623" y="63110"/>
                  </a:cubicBezTo>
                  <a:cubicBezTo>
                    <a:pt x="109042" y="53625"/>
                    <a:pt x="109565" y="43691"/>
                    <a:pt x="109192" y="33310"/>
                  </a:cubicBezTo>
                  <a:cubicBezTo>
                    <a:pt x="108968" y="28157"/>
                    <a:pt x="108445" y="22779"/>
                    <a:pt x="107623" y="17253"/>
                  </a:cubicBezTo>
                  <a:cubicBezTo>
                    <a:pt x="106802" y="11726"/>
                    <a:pt x="105681" y="6124"/>
                    <a:pt x="103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4655800" y="388175"/>
              <a:ext cx="2666350" cy="4888225"/>
            </a:xfrm>
            <a:custGeom>
              <a:avLst/>
              <a:gdLst/>
              <a:ahLst/>
              <a:cxnLst/>
              <a:rect l="l" t="t" r="r" b="b"/>
              <a:pathLst>
                <a:path w="106654" h="195529" extrusionOk="0">
                  <a:moveTo>
                    <a:pt x="101052" y="0"/>
                  </a:moveTo>
                  <a:cubicBezTo>
                    <a:pt x="100454" y="224"/>
                    <a:pt x="100006" y="373"/>
                    <a:pt x="99483" y="597"/>
                  </a:cubicBezTo>
                  <a:cubicBezTo>
                    <a:pt x="98288" y="2913"/>
                    <a:pt x="97168" y="5228"/>
                    <a:pt x="95973" y="7618"/>
                  </a:cubicBezTo>
                  <a:cubicBezTo>
                    <a:pt x="94180" y="11203"/>
                    <a:pt x="92388" y="14788"/>
                    <a:pt x="90595" y="18298"/>
                  </a:cubicBezTo>
                  <a:cubicBezTo>
                    <a:pt x="89774" y="14041"/>
                    <a:pt x="88952" y="9784"/>
                    <a:pt x="88056" y="5527"/>
                  </a:cubicBezTo>
                  <a:cubicBezTo>
                    <a:pt x="87384" y="5900"/>
                    <a:pt x="86712" y="6199"/>
                    <a:pt x="86040" y="6572"/>
                  </a:cubicBezTo>
                  <a:cubicBezTo>
                    <a:pt x="86413" y="8664"/>
                    <a:pt x="86861" y="10755"/>
                    <a:pt x="87235" y="12846"/>
                  </a:cubicBezTo>
                  <a:cubicBezTo>
                    <a:pt x="87832" y="15759"/>
                    <a:pt x="88430" y="18672"/>
                    <a:pt x="88952" y="21584"/>
                  </a:cubicBezTo>
                  <a:cubicBezTo>
                    <a:pt x="84172" y="31144"/>
                    <a:pt x="79318" y="40779"/>
                    <a:pt x="74538" y="50413"/>
                  </a:cubicBezTo>
                  <a:cubicBezTo>
                    <a:pt x="72372" y="39509"/>
                    <a:pt x="70281" y="28605"/>
                    <a:pt x="68115" y="17701"/>
                  </a:cubicBezTo>
                  <a:cubicBezTo>
                    <a:pt x="67443" y="18149"/>
                    <a:pt x="66771" y="18672"/>
                    <a:pt x="66098" y="19120"/>
                  </a:cubicBezTo>
                  <a:cubicBezTo>
                    <a:pt x="67816" y="27709"/>
                    <a:pt x="69534" y="36297"/>
                    <a:pt x="71177" y="44886"/>
                  </a:cubicBezTo>
                  <a:cubicBezTo>
                    <a:pt x="71775" y="47799"/>
                    <a:pt x="72372" y="50712"/>
                    <a:pt x="72895" y="53625"/>
                  </a:cubicBezTo>
                  <a:cubicBezTo>
                    <a:pt x="71700" y="56089"/>
                    <a:pt x="70505" y="58479"/>
                    <a:pt x="69310" y="60869"/>
                  </a:cubicBezTo>
                  <a:cubicBezTo>
                    <a:pt x="65650" y="68114"/>
                    <a:pt x="62065" y="75284"/>
                    <a:pt x="58480" y="82454"/>
                  </a:cubicBezTo>
                  <a:cubicBezTo>
                    <a:pt x="55269" y="66247"/>
                    <a:pt x="52132" y="50114"/>
                    <a:pt x="48920" y="33908"/>
                  </a:cubicBezTo>
                  <a:cubicBezTo>
                    <a:pt x="48696" y="34206"/>
                    <a:pt x="48398" y="34430"/>
                    <a:pt x="48174" y="34654"/>
                  </a:cubicBezTo>
                  <a:cubicBezTo>
                    <a:pt x="47726" y="35028"/>
                    <a:pt x="47427" y="35476"/>
                    <a:pt x="47053" y="35849"/>
                  </a:cubicBezTo>
                  <a:cubicBezTo>
                    <a:pt x="49742" y="49517"/>
                    <a:pt x="52431" y="63259"/>
                    <a:pt x="55119" y="77001"/>
                  </a:cubicBezTo>
                  <a:cubicBezTo>
                    <a:pt x="55717" y="79914"/>
                    <a:pt x="56314" y="82827"/>
                    <a:pt x="56837" y="85740"/>
                  </a:cubicBezTo>
                  <a:cubicBezTo>
                    <a:pt x="52057" y="95300"/>
                    <a:pt x="47203" y="104934"/>
                    <a:pt x="42423" y="114569"/>
                  </a:cubicBezTo>
                  <a:cubicBezTo>
                    <a:pt x="38539" y="94777"/>
                    <a:pt x="34655" y="74985"/>
                    <a:pt x="30772" y="55268"/>
                  </a:cubicBezTo>
                  <a:cubicBezTo>
                    <a:pt x="30174" y="56089"/>
                    <a:pt x="29577" y="56911"/>
                    <a:pt x="28979" y="57732"/>
                  </a:cubicBezTo>
                  <a:cubicBezTo>
                    <a:pt x="32340" y="74836"/>
                    <a:pt x="35701" y="91939"/>
                    <a:pt x="39062" y="109042"/>
                  </a:cubicBezTo>
                  <a:cubicBezTo>
                    <a:pt x="39659" y="111955"/>
                    <a:pt x="40257" y="114867"/>
                    <a:pt x="40780" y="117780"/>
                  </a:cubicBezTo>
                  <a:cubicBezTo>
                    <a:pt x="39510" y="120319"/>
                    <a:pt x="38240" y="122859"/>
                    <a:pt x="36971" y="125323"/>
                  </a:cubicBezTo>
                  <a:lnTo>
                    <a:pt x="26365" y="146609"/>
                  </a:lnTo>
                  <a:cubicBezTo>
                    <a:pt x="22407" y="126593"/>
                    <a:pt x="18448" y="106577"/>
                    <a:pt x="14565" y="86561"/>
                  </a:cubicBezTo>
                  <a:cubicBezTo>
                    <a:pt x="14341" y="85665"/>
                    <a:pt x="14191" y="84769"/>
                    <a:pt x="13967" y="83873"/>
                  </a:cubicBezTo>
                  <a:cubicBezTo>
                    <a:pt x="13444" y="85068"/>
                    <a:pt x="12922" y="86188"/>
                    <a:pt x="12399" y="87308"/>
                  </a:cubicBezTo>
                  <a:cubicBezTo>
                    <a:pt x="15984" y="105308"/>
                    <a:pt x="19494" y="123158"/>
                    <a:pt x="23004" y="141157"/>
                  </a:cubicBezTo>
                  <a:cubicBezTo>
                    <a:pt x="23602" y="143995"/>
                    <a:pt x="24199" y="146908"/>
                    <a:pt x="24722" y="149821"/>
                  </a:cubicBezTo>
                  <a:cubicBezTo>
                    <a:pt x="20390" y="158559"/>
                    <a:pt x="16058" y="167222"/>
                    <a:pt x="11652" y="175886"/>
                  </a:cubicBezTo>
                  <a:cubicBezTo>
                    <a:pt x="8142" y="158111"/>
                    <a:pt x="4631" y="140261"/>
                    <a:pt x="1121" y="122411"/>
                  </a:cubicBezTo>
                  <a:cubicBezTo>
                    <a:pt x="1121" y="122411"/>
                    <a:pt x="1121" y="122336"/>
                    <a:pt x="1121" y="122336"/>
                  </a:cubicBezTo>
                  <a:cubicBezTo>
                    <a:pt x="748" y="124203"/>
                    <a:pt x="374" y="126220"/>
                    <a:pt x="1" y="128162"/>
                  </a:cubicBezTo>
                  <a:cubicBezTo>
                    <a:pt x="2839" y="142651"/>
                    <a:pt x="5677" y="157065"/>
                    <a:pt x="8590" y="171554"/>
                  </a:cubicBezTo>
                  <a:cubicBezTo>
                    <a:pt x="9038" y="174094"/>
                    <a:pt x="9561" y="176633"/>
                    <a:pt x="10084" y="179172"/>
                  </a:cubicBezTo>
                  <a:cubicBezTo>
                    <a:pt x="9710" y="179844"/>
                    <a:pt x="9337" y="180517"/>
                    <a:pt x="9038" y="181263"/>
                  </a:cubicBezTo>
                  <a:cubicBezTo>
                    <a:pt x="6872" y="185521"/>
                    <a:pt x="4781" y="189778"/>
                    <a:pt x="2615" y="193960"/>
                  </a:cubicBezTo>
                  <a:cubicBezTo>
                    <a:pt x="2764" y="194483"/>
                    <a:pt x="2914" y="195006"/>
                    <a:pt x="3138" y="195528"/>
                  </a:cubicBezTo>
                  <a:cubicBezTo>
                    <a:pt x="3661" y="195379"/>
                    <a:pt x="4109" y="195155"/>
                    <a:pt x="4631" y="195006"/>
                  </a:cubicBezTo>
                  <a:cubicBezTo>
                    <a:pt x="5901" y="192466"/>
                    <a:pt x="7171" y="189927"/>
                    <a:pt x="8440" y="187388"/>
                  </a:cubicBezTo>
                  <a:cubicBezTo>
                    <a:pt x="9635" y="184998"/>
                    <a:pt x="10830" y="182608"/>
                    <a:pt x="12025" y="180218"/>
                  </a:cubicBezTo>
                  <a:cubicBezTo>
                    <a:pt x="26216" y="174168"/>
                    <a:pt x="40406" y="168193"/>
                    <a:pt x="54522" y="162144"/>
                  </a:cubicBezTo>
                  <a:cubicBezTo>
                    <a:pt x="54970" y="161696"/>
                    <a:pt x="55418" y="161248"/>
                    <a:pt x="55866" y="160874"/>
                  </a:cubicBezTo>
                  <a:cubicBezTo>
                    <a:pt x="56837" y="159903"/>
                    <a:pt x="57733" y="158932"/>
                    <a:pt x="58630" y="157961"/>
                  </a:cubicBezTo>
                  <a:lnTo>
                    <a:pt x="58630" y="157961"/>
                  </a:lnTo>
                  <a:cubicBezTo>
                    <a:pt x="45261" y="163637"/>
                    <a:pt x="31892" y="169314"/>
                    <a:pt x="18523" y="174990"/>
                  </a:cubicBezTo>
                  <a:cubicBezTo>
                    <a:pt x="16880" y="175737"/>
                    <a:pt x="15237" y="176409"/>
                    <a:pt x="13594" y="177156"/>
                  </a:cubicBezTo>
                  <a:cubicBezTo>
                    <a:pt x="18000" y="168193"/>
                    <a:pt x="22482" y="159306"/>
                    <a:pt x="26963" y="150418"/>
                  </a:cubicBezTo>
                  <a:cubicBezTo>
                    <a:pt x="45336" y="142651"/>
                    <a:pt x="63634" y="134809"/>
                    <a:pt x="82007" y="127041"/>
                  </a:cubicBezTo>
                  <a:cubicBezTo>
                    <a:pt x="82604" y="125921"/>
                    <a:pt x="83276" y="124875"/>
                    <a:pt x="83874" y="123830"/>
                  </a:cubicBezTo>
                  <a:lnTo>
                    <a:pt x="83874" y="123830"/>
                  </a:lnTo>
                  <a:cubicBezTo>
                    <a:pt x="67293" y="130850"/>
                    <a:pt x="50713" y="137871"/>
                    <a:pt x="34133" y="144966"/>
                  </a:cubicBezTo>
                  <a:lnTo>
                    <a:pt x="28456" y="147356"/>
                  </a:lnTo>
                  <a:cubicBezTo>
                    <a:pt x="30697" y="142949"/>
                    <a:pt x="32938" y="138468"/>
                    <a:pt x="35104" y="134062"/>
                  </a:cubicBezTo>
                  <a:lnTo>
                    <a:pt x="43020" y="118378"/>
                  </a:lnTo>
                  <a:cubicBezTo>
                    <a:pt x="60945" y="110760"/>
                    <a:pt x="78870" y="103067"/>
                    <a:pt x="96869" y="95449"/>
                  </a:cubicBezTo>
                  <a:cubicBezTo>
                    <a:pt x="97168" y="94553"/>
                    <a:pt x="97541" y="93582"/>
                    <a:pt x="97840" y="92611"/>
                  </a:cubicBezTo>
                  <a:lnTo>
                    <a:pt x="97840" y="92611"/>
                  </a:lnTo>
                  <a:cubicBezTo>
                    <a:pt x="81932" y="99407"/>
                    <a:pt x="66098" y="106129"/>
                    <a:pt x="50190" y="112851"/>
                  </a:cubicBezTo>
                  <a:cubicBezTo>
                    <a:pt x="48323" y="113672"/>
                    <a:pt x="46456" y="114494"/>
                    <a:pt x="44589" y="115241"/>
                  </a:cubicBezTo>
                  <a:lnTo>
                    <a:pt x="59078" y="86263"/>
                  </a:lnTo>
                  <a:cubicBezTo>
                    <a:pt x="74164" y="79840"/>
                    <a:pt x="89176" y="73491"/>
                    <a:pt x="104263" y="67068"/>
                  </a:cubicBezTo>
                  <a:cubicBezTo>
                    <a:pt x="104412" y="66172"/>
                    <a:pt x="104562" y="65350"/>
                    <a:pt x="104711" y="64454"/>
                  </a:cubicBezTo>
                  <a:lnTo>
                    <a:pt x="104711" y="64454"/>
                  </a:lnTo>
                  <a:cubicBezTo>
                    <a:pt x="91865" y="69906"/>
                    <a:pt x="79094" y="75358"/>
                    <a:pt x="66248" y="80810"/>
                  </a:cubicBezTo>
                  <a:cubicBezTo>
                    <a:pt x="64381" y="81632"/>
                    <a:pt x="62513" y="82379"/>
                    <a:pt x="60646" y="83200"/>
                  </a:cubicBezTo>
                  <a:cubicBezTo>
                    <a:pt x="62887" y="78645"/>
                    <a:pt x="65127" y="74163"/>
                    <a:pt x="67368" y="69608"/>
                  </a:cubicBezTo>
                  <a:cubicBezTo>
                    <a:pt x="69982" y="64454"/>
                    <a:pt x="72521" y="59376"/>
                    <a:pt x="75135" y="54222"/>
                  </a:cubicBezTo>
                  <a:cubicBezTo>
                    <a:pt x="85591" y="49741"/>
                    <a:pt x="96122" y="45260"/>
                    <a:pt x="106653" y="40779"/>
                  </a:cubicBezTo>
                  <a:cubicBezTo>
                    <a:pt x="106653" y="40032"/>
                    <a:pt x="106578" y="39210"/>
                    <a:pt x="106578" y="38389"/>
                  </a:cubicBezTo>
                  <a:cubicBezTo>
                    <a:pt x="98512" y="41824"/>
                    <a:pt x="90371" y="45260"/>
                    <a:pt x="82305" y="48695"/>
                  </a:cubicBezTo>
                  <a:lnTo>
                    <a:pt x="76629" y="51160"/>
                  </a:lnTo>
                  <a:lnTo>
                    <a:pt x="91193" y="22107"/>
                  </a:lnTo>
                  <a:cubicBezTo>
                    <a:pt x="95674" y="20240"/>
                    <a:pt x="100230" y="18298"/>
                    <a:pt x="104786" y="16356"/>
                  </a:cubicBezTo>
                  <a:cubicBezTo>
                    <a:pt x="104637" y="15609"/>
                    <a:pt x="104562" y="14863"/>
                    <a:pt x="104412" y="14116"/>
                  </a:cubicBezTo>
                  <a:cubicBezTo>
                    <a:pt x="102396" y="14937"/>
                    <a:pt x="100379" y="15759"/>
                    <a:pt x="98363" y="16655"/>
                  </a:cubicBezTo>
                  <a:cubicBezTo>
                    <a:pt x="96496" y="17477"/>
                    <a:pt x="94629" y="18223"/>
                    <a:pt x="92761" y="19045"/>
                  </a:cubicBezTo>
                  <a:cubicBezTo>
                    <a:pt x="93583" y="17253"/>
                    <a:pt x="94479" y="15535"/>
                    <a:pt x="95375" y="13742"/>
                  </a:cubicBezTo>
                  <a:cubicBezTo>
                    <a:pt x="97467" y="9709"/>
                    <a:pt x="99483" y="5601"/>
                    <a:pt x="101500" y="1568"/>
                  </a:cubicBezTo>
                  <a:cubicBezTo>
                    <a:pt x="101350" y="1046"/>
                    <a:pt x="101201" y="523"/>
                    <a:pt x="10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42"/>
          <p:cNvGrpSpPr/>
          <p:nvPr/>
        </p:nvGrpSpPr>
        <p:grpSpPr>
          <a:xfrm rot="-5523925" flipH="1">
            <a:off x="7944752" y="912344"/>
            <a:ext cx="1478489" cy="1657387"/>
            <a:chOff x="4326150" y="1139100"/>
            <a:chExt cx="1903050" cy="2133850"/>
          </a:xfrm>
        </p:grpSpPr>
        <p:sp>
          <p:nvSpPr>
            <p:cNvPr id="890" name="Google Shape;890;p42"/>
            <p:cNvSpPr/>
            <p:nvPr/>
          </p:nvSpPr>
          <p:spPr>
            <a:xfrm>
              <a:off x="5621275" y="1278950"/>
              <a:ext cx="607925" cy="380350"/>
            </a:xfrm>
            <a:custGeom>
              <a:avLst/>
              <a:gdLst/>
              <a:ahLst/>
              <a:cxnLst/>
              <a:rect l="l" t="t" r="r" b="b"/>
              <a:pathLst>
                <a:path w="24317" h="15214" extrusionOk="0">
                  <a:moveTo>
                    <a:pt x="21248" y="0"/>
                  </a:moveTo>
                  <a:cubicBezTo>
                    <a:pt x="15950" y="0"/>
                    <a:pt x="5159" y="1760"/>
                    <a:pt x="0" y="15199"/>
                  </a:cubicBezTo>
                  <a:cubicBezTo>
                    <a:pt x="0" y="15199"/>
                    <a:pt x="204" y="15214"/>
                    <a:pt x="580" y="15214"/>
                  </a:cubicBezTo>
                  <a:cubicBezTo>
                    <a:pt x="3426" y="15214"/>
                    <a:pt x="16118" y="14388"/>
                    <a:pt x="24317" y="222"/>
                  </a:cubicBezTo>
                  <a:cubicBezTo>
                    <a:pt x="24317" y="222"/>
                    <a:pt x="23128" y="0"/>
                    <a:pt x="212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2"/>
            <p:cNvSpPr/>
            <p:nvPr/>
          </p:nvSpPr>
          <p:spPr>
            <a:xfrm>
              <a:off x="4651275" y="1425250"/>
              <a:ext cx="1320375" cy="1847700"/>
            </a:xfrm>
            <a:custGeom>
              <a:avLst/>
              <a:gdLst/>
              <a:ahLst/>
              <a:cxnLst/>
              <a:rect l="l" t="t" r="r" b="b"/>
              <a:pathLst>
                <a:path w="52815" h="73908" extrusionOk="0">
                  <a:moveTo>
                    <a:pt x="52084" y="1"/>
                  </a:moveTo>
                  <a:cubicBezTo>
                    <a:pt x="52005" y="1"/>
                    <a:pt x="51922" y="21"/>
                    <a:pt x="51840" y="67"/>
                  </a:cubicBezTo>
                  <a:cubicBezTo>
                    <a:pt x="50665" y="772"/>
                    <a:pt x="49490" y="1418"/>
                    <a:pt x="48315" y="2123"/>
                  </a:cubicBezTo>
                  <a:cubicBezTo>
                    <a:pt x="40034" y="7115"/>
                    <a:pt x="32339" y="13165"/>
                    <a:pt x="25702" y="20155"/>
                  </a:cubicBezTo>
                  <a:cubicBezTo>
                    <a:pt x="20181" y="25852"/>
                    <a:pt x="15423" y="32254"/>
                    <a:pt x="11488" y="39126"/>
                  </a:cubicBezTo>
                  <a:cubicBezTo>
                    <a:pt x="8375" y="44589"/>
                    <a:pt x="5791" y="50286"/>
                    <a:pt x="3794" y="56218"/>
                  </a:cubicBezTo>
                  <a:cubicBezTo>
                    <a:pt x="2443" y="60271"/>
                    <a:pt x="1327" y="64441"/>
                    <a:pt x="622" y="68612"/>
                  </a:cubicBezTo>
                  <a:cubicBezTo>
                    <a:pt x="387" y="70197"/>
                    <a:pt x="93" y="71783"/>
                    <a:pt x="35" y="73369"/>
                  </a:cubicBezTo>
                  <a:cubicBezTo>
                    <a:pt x="1" y="73706"/>
                    <a:pt x="295" y="73908"/>
                    <a:pt x="564" y="73908"/>
                  </a:cubicBezTo>
                  <a:cubicBezTo>
                    <a:pt x="764" y="73908"/>
                    <a:pt x="949" y="73796"/>
                    <a:pt x="974" y="73545"/>
                  </a:cubicBezTo>
                  <a:lnTo>
                    <a:pt x="974" y="73428"/>
                  </a:lnTo>
                  <a:cubicBezTo>
                    <a:pt x="1092" y="72899"/>
                    <a:pt x="1092" y="72194"/>
                    <a:pt x="1151" y="71607"/>
                  </a:cubicBezTo>
                  <a:cubicBezTo>
                    <a:pt x="1268" y="70315"/>
                    <a:pt x="1503" y="68964"/>
                    <a:pt x="1738" y="67672"/>
                  </a:cubicBezTo>
                  <a:cubicBezTo>
                    <a:pt x="2560" y="63267"/>
                    <a:pt x="3735" y="58979"/>
                    <a:pt x="5262" y="54750"/>
                  </a:cubicBezTo>
                  <a:cubicBezTo>
                    <a:pt x="7435" y="48759"/>
                    <a:pt x="10196" y="42944"/>
                    <a:pt x="13544" y="37482"/>
                  </a:cubicBezTo>
                  <a:cubicBezTo>
                    <a:pt x="17714" y="30551"/>
                    <a:pt x="22824" y="24207"/>
                    <a:pt x="28580" y="18569"/>
                  </a:cubicBezTo>
                  <a:cubicBezTo>
                    <a:pt x="35628" y="11579"/>
                    <a:pt x="43734" y="5706"/>
                    <a:pt x="52368" y="831"/>
                  </a:cubicBezTo>
                  <a:cubicBezTo>
                    <a:pt x="52814" y="583"/>
                    <a:pt x="52508" y="1"/>
                    <a:pt x="520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2"/>
            <p:cNvSpPr/>
            <p:nvPr/>
          </p:nvSpPr>
          <p:spPr>
            <a:xfrm>
              <a:off x="5371650" y="1715550"/>
              <a:ext cx="668125" cy="238000"/>
            </a:xfrm>
            <a:custGeom>
              <a:avLst/>
              <a:gdLst/>
              <a:ahLst/>
              <a:cxnLst/>
              <a:rect l="l" t="t" r="r" b="b"/>
              <a:pathLst>
                <a:path w="26725" h="9520" extrusionOk="0">
                  <a:moveTo>
                    <a:pt x="15906" y="0"/>
                  </a:moveTo>
                  <a:cubicBezTo>
                    <a:pt x="10841" y="0"/>
                    <a:pt x="4867" y="1741"/>
                    <a:pt x="0" y="8131"/>
                  </a:cubicBezTo>
                  <a:cubicBezTo>
                    <a:pt x="0" y="8131"/>
                    <a:pt x="3652" y="9519"/>
                    <a:pt x="8807" y="9519"/>
                  </a:cubicBezTo>
                  <a:cubicBezTo>
                    <a:pt x="13988" y="9519"/>
                    <a:pt x="20689" y="8117"/>
                    <a:pt x="26725" y="2493"/>
                  </a:cubicBezTo>
                  <a:cubicBezTo>
                    <a:pt x="26725" y="2493"/>
                    <a:pt x="21966" y="0"/>
                    <a:pt x="15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5245725" y="1811575"/>
              <a:ext cx="482325" cy="179400"/>
            </a:xfrm>
            <a:custGeom>
              <a:avLst/>
              <a:gdLst/>
              <a:ahLst/>
              <a:cxnLst/>
              <a:rect l="l" t="t" r="r" b="b"/>
              <a:pathLst>
                <a:path w="19293" h="7176" extrusionOk="0">
                  <a:moveTo>
                    <a:pt x="18662" y="0"/>
                  </a:moveTo>
                  <a:cubicBezTo>
                    <a:pt x="18644" y="0"/>
                    <a:pt x="18625" y="1"/>
                    <a:pt x="18605" y="3"/>
                  </a:cubicBezTo>
                  <a:cubicBezTo>
                    <a:pt x="16667" y="120"/>
                    <a:pt x="14729" y="531"/>
                    <a:pt x="12849" y="1001"/>
                  </a:cubicBezTo>
                  <a:cubicBezTo>
                    <a:pt x="8444" y="2117"/>
                    <a:pt x="4215" y="3879"/>
                    <a:pt x="397" y="6346"/>
                  </a:cubicBezTo>
                  <a:cubicBezTo>
                    <a:pt x="1" y="6594"/>
                    <a:pt x="315" y="7176"/>
                    <a:pt x="740" y="7176"/>
                  </a:cubicBezTo>
                  <a:cubicBezTo>
                    <a:pt x="819" y="7176"/>
                    <a:pt x="902" y="7156"/>
                    <a:pt x="984" y="7110"/>
                  </a:cubicBezTo>
                  <a:cubicBezTo>
                    <a:pt x="4685" y="4702"/>
                    <a:pt x="8855" y="2940"/>
                    <a:pt x="13143" y="1882"/>
                  </a:cubicBezTo>
                  <a:cubicBezTo>
                    <a:pt x="14963" y="1412"/>
                    <a:pt x="16843" y="1001"/>
                    <a:pt x="18723" y="884"/>
                  </a:cubicBezTo>
                  <a:lnTo>
                    <a:pt x="18723" y="943"/>
                  </a:lnTo>
                  <a:cubicBezTo>
                    <a:pt x="19292" y="886"/>
                    <a:pt x="19254" y="0"/>
                    <a:pt x="18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5305575" y="1139100"/>
              <a:ext cx="497800" cy="565375"/>
            </a:xfrm>
            <a:custGeom>
              <a:avLst/>
              <a:gdLst/>
              <a:ahLst/>
              <a:cxnLst/>
              <a:rect l="l" t="t" r="r" b="b"/>
              <a:pathLst>
                <a:path w="19912" h="22615" extrusionOk="0">
                  <a:moveTo>
                    <a:pt x="10161" y="1"/>
                  </a:moveTo>
                  <a:lnTo>
                    <a:pt x="10161" y="1"/>
                  </a:lnTo>
                  <a:cubicBezTo>
                    <a:pt x="0" y="12923"/>
                    <a:pt x="6872" y="22614"/>
                    <a:pt x="6872" y="22614"/>
                  </a:cubicBezTo>
                  <a:cubicBezTo>
                    <a:pt x="19911" y="10750"/>
                    <a:pt x="10162" y="1"/>
                    <a:pt x="101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2"/>
            <p:cNvSpPr/>
            <p:nvPr/>
          </p:nvSpPr>
          <p:spPr>
            <a:xfrm>
              <a:off x="5410625" y="1344325"/>
              <a:ext cx="146050" cy="484875"/>
            </a:xfrm>
            <a:custGeom>
              <a:avLst/>
              <a:gdLst/>
              <a:ahLst/>
              <a:cxnLst/>
              <a:rect l="l" t="t" r="r" b="b"/>
              <a:pathLst>
                <a:path w="5842" h="19395" extrusionOk="0">
                  <a:moveTo>
                    <a:pt x="4843" y="426"/>
                  </a:moveTo>
                  <a:lnTo>
                    <a:pt x="4843" y="485"/>
                  </a:lnTo>
                  <a:cubicBezTo>
                    <a:pt x="4843" y="474"/>
                    <a:pt x="4844" y="463"/>
                    <a:pt x="4844" y="452"/>
                  </a:cubicBezTo>
                  <a:lnTo>
                    <a:pt x="4844" y="452"/>
                  </a:lnTo>
                  <a:cubicBezTo>
                    <a:pt x="4844" y="444"/>
                    <a:pt x="4844" y="435"/>
                    <a:pt x="4843" y="426"/>
                  </a:cubicBezTo>
                  <a:close/>
                  <a:moveTo>
                    <a:pt x="5313" y="0"/>
                  </a:moveTo>
                  <a:cubicBezTo>
                    <a:pt x="5086" y="0"/>
                    <a:pt x="4859" y="151"/>
                    <a:pt x="4844" y="452"/>
                  </a:cubicBezTo>
                  <a:lnTo>
                    <a:pt x="4844" y="452"/>
                  </a:lnTo>
                  <a:cubicBezTo>
                    <a:pt x="4900" y="2324"/>
                    <a:pt x="4666" y="4252"/>
                    <a:pt x="4373" y="6065"/>
                  </a:cubicBezTo>
                  <a:cubicBezTo>
                    <a:pt x="3669" y="10470"/>
                    <a:pt x="2259" y="14757"/>
                    <a:pt x="203" y="18693"/>
                  </a:cubicBezTo>
                  <a:cubicBezTo>
                    <a:pt x="1" y="19058"/>
                    <a:pt x="301" y="19394"/>
                    <a:pt x="604" y="19394"/>
                  </a:cubicBezTo>
                  <a:cubicBezTo>
                    <a:pt x="740" y="19394"/>
                    <a:pt x="876" y="19326"/>
                    <a:pt x="967" y="19163"/>
                  </a:cubicBezTo>
                  <a:cubicBezTo>
                    <a:pt x="3081" y="15169"/>
                    <a:pt x="4550" y="10822"/>
                    <a:pt x="5254" y="6358"/>
                  </a:cubicBezTo>
                  <a:cubicBezTo>
                    <a:pt x="5607" y="4420"/>
                    <a:pt x="5842" y="2423"/>
                    <a:pt x="5783" y="485"/>
                  </a:cubicBezTo>
                  <a:cubicBezTo>
                    <a:pt x="5783" y="162"/>
                    <a:pt x="5548" y="0"/>
                    <a:pt x="5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2"/>
            <p:cNvSpPr/>
            <p:nvPr/>
          </p:nvSpPr>
          <p:spPr>
            <a:xfrm>
              <a:off x="4989850" y="1368175"/>
              <a:ext cx="516900" cy="615275"/>
            </a:xfrm>
            <a:custGeom>
              <a:avLst/>
              <a:gdLst/>
              <a:ahLst/>
              <a:cxnLst/>
              <a:rect l="l" t="t" r="r" b="b"/>
              <a:pathLst>
                <a:path w="20676" h="24611" extrusionOk="0">
                  <a:moveTo>
                    <a:pt x="9340" y="1"/>
                  </a:moveTo>
                  <a:lnTo>
                    <a:pt x="9340" y="1"/>
                  </a:lnTo>
                  <a:cubicBezTo>
                    <a:pt x="1" y="13568"/>
                    <a:pt x="8459" y="24611"/>
                    <a:pt x="8459" y="24611"/>
                  </a:cubicBezTo>
                  <a:cubicBezTo>
                    <a:pt x="20676" y="11924"/>
                    <a:pt x="9340" y="1"/>
                    <a:pt x="9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5141650" y="1619450"/>
              <a:ext cx="119875" cy="491550"/>
            </a:xfrm>
            <a:custGeom>
              <a:avLst/>
              <a:gdLst/>
              <a:ahLst/>
              <a:cxnLst/>
              <a:rect l="l" t="t" r="r" b="b"/>
              <a:pathLst>
                <a:path w="4795" h="19662" extrusionOk="0">
                  <a:moveTo>
                    <a:pt x="4122" y="0"/>
                  </a:moveTo>
                  <a:cubicBezTo>
                    <a:pt x="3880" y="0"/>
                    <a:pt x="3649" y="163"/>
                    <a:pt x="3679" y="463"/>
                  </a:cubicBezTo>
                  <a:cubicBezTo>
                    <a:pt x="3796" y="2343"/>
                    <a:pt x="3738" y="4281"/>
                    <a:pt x="3561" y="6161"/>
                  </a:cubicBezTo>
                  <a:cubicBezTo>
                    <a:pt x="3092" y="10566"/>
                    <a:pt x="1976" y="14912"/>
                    <a:pt x="155" y="18965"/>
                  </a:cubicBezTo>
                  <a:cubicBezTo>
                    <a:pt x="0" y="19351"/>
                    <a:pt x="303" y="19661"/>
                    <a:pt x="612" y="19661"/>
                  </a:cubicBezTo>
                  <a:cubicBezTo>
                    <a:pt x="773" y="19661"/>
                    <a:pt x="935" y="19577"/>
                    <a:pt x="1036" y="19376"/>
                  </a:cubicBezTo>
                  <a:cubicBezTo>
                    <a:pt x="2857" y="15265"/>
                    <a:pt x="4031" y="10859"/>
                    <a:pt x="4443" y="6337"/>
                  </a:cubicBezTo>
                  <a:cubicBezTo>
                    <a:pt x="4619" y="4399"/>
                    <a:pt x="4795" y="2402"/>
                    <a:pt x="4619" y="463"/>
                  </a:cubicBezTo>
                  <a:cubicBezTo>
                    <a:pt x="4590" y="148"/>
                    <a:pt x="4351" y="0"/>
                    <a:pt x="4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2"/>
            <p:cNvSpPr/>
            <p:nvPr/>
          </p:nvSpPr>
          <p:spPr>
            <a:xfrm>
              <a:off x="5123475" y="2050650"/>
              <a:ext cx="606475" cy="240800"/>
            </a:xfrm>
            <a:custGeom>
              <a:avLst/>
              <a:gdLst/>
              <a:ahLst/>
              <a:cxnLst/>
              <a:rect l="l" t="t" r="r" b="b"/>
              <a:pathLst>
                <a:path w="24259" h="9632" extrusionOk="0">
                  <a:moveTo>
                    <a:pt x="13952" y="0"/>
                  </a:moveTo>
                  <a:cubicBezTo>
                    <a:pt x="9636" y="0"/>
                    <a:pt x="4569" y="1708"/>
                    <a:pt x="1" y="7649"/>
                  </a:cubicBezTo>
                  <a:cubicBezTo>
                    <a:pt x="1" y="7649"/>
                    <a:pt x="3618" y="9632"/>
                    <a:pt x="8856" y="9632"/>
                  </a:cubicBezTo>
                  <a:cubicBezTo>
                    <a:pt x="13244" y="9632"/>
                    <a:pt x="18770" y="8241"/>
                    <a:pt x="24259" y="3127"/>
                  </a:cubicBezTo>
                  <a:cubicBezTo>
                    <a:pt x="24259" y="3127"/>
                    <a:pt x="19792" y="0"/>
                    <a:pt x="13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2"/>
            <p:cNvSpPr/>
            <p:nvPr/>
          </p:nvSpPr>
          <p:spPr>
            <a:xfrm>
              <a:off x="4998100" y="2134600"/>
              <a:ext cx="483250" cy="180050"/>
            </a:xfrm>
            <a:custGeom>
              <a:avLst/>
              <a:gdLst/>
              <a:ahLst/>
              <a:cxnLst/>
              <a:rect l="l" t="t" r="r" b="b"/>
              <a:pathLst>
                <a:path w="19330" h="7202" extrusionOk="0">
                  <a:moveTo>
                    <a:pt x="18753" y="1"/>
                  </a:moveTo>
                  <a:cubicBezTo>
                    <a:pt x="18736" y="1"/>
                    <a:pt x="18719" y="2"/>
                    <a:pt x="18701" y="4"/>
                  </a:cubicBezTo>
                  <a:cubicBezTo>
                    <a:pt x="16704" y="121"/>
                    <a:pt x="14766" y="532"/>
                    <a:pt x="12886" y="1002"/>
                  </a:cubicBezTo>
                  <a:cubicBezTo>
                    <a:pt x="8481" y="2118"/>
                    <a:pt x="4252" y="3939"/>
                    <a:pt x="434" y="6347"/>
                  </a:cubicBezTo>
                  <a:cubicBezTo>
                    <a:pt x="1" y="6636"/>
                    <a:pt x="318" y="7201"/>
                    <a:pt x="705" y="7201"/>
                  </a:cubicBezTo>
                  <a:cubicBezTo>
                    <a:pt x="790" y="7201"/>
                    <a:pt x="878" y="7174"/>
                    <a:pt x="963" y="7111"/>
                  </a:cubicBezTo>
                  <a:cubicBezTo>
                    <a:pt x="4722" y="4702"/>
                    <a:pt x="8892" y="2999"/>
                    <a:pt x="13180" y="1883"/>
                  </a:cubicBezTo>
                  <a:cubicBezTo>
                    <a:pt x="15001" y="1472"/>
                    <a:pt x="16880" y="1061"/>
                    <a:pt x="18760" y="943"/>
                  </a:cubicBezTo>
                  <a:cubicBezTo>
                    <a:pt x="19330" y="886"/>
                    <a:pt x="19292" y="1"/>
                    <a:pt x="18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2"/>
            <p:cNvSpPr/>
            <p:nvPr/>
          </p:nvSpPr>
          <p:spPr>
            <a:xfrm>
              <a:off x="4684425" y="1570825"/>
              <a:ext cx="531575" cy="687225"/>
            </a:xfrm>
            <a:custGeom>
              <a:avLst/>
              <a:gdLst/>
              <a:ahLst/>
              <a:cxnLst/>
              <a:rect l="l" t="t" r="r" b="b"/>
              <a:pathLst>
                <a:path w="21263" h="27489" extrusionOk="0">
                  <a:moveTo>
                    <a:pt x="6227" y="0"/>
                  </a:moveTo>
                  <a:lnTo>
                    <a:pt x="6227" y="0"/>
                  </a:lnTo>
                  <a:cubicBezTo>
                    <a:pt x="1" y="15213"/>
                    <a:pt x="11924" y="27488"/>
                    <a:pt x="11924" y="27488"/>
                  </a:cubicBezTo>
                  <a:cubicBezTo>
                    <a:pt x="21263" y="12511"/>
                    <a:pt x="6227" y="1"/>
                    <a:pt x="6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2"/>
            <p:cNvSpPr/>
            <p:nvPr/>
          </p:nvSpPr>
          <p:spPr>
            <a:xfrm>
              <a:off x="4937300" y="1892700"/>
              <a:ext cx="65800" cy="498675"/>
            </a:xfrm>
            <a:custGeom>
              <a:avLst/>
              <a:gdLst/>
              <a:ahLst/>
              <a:cxnLst/>
              <a:rect l="l" t="t" r="r" b="b"/>
              <a:pathLst>
                <a:path w="2632" h="19947" extrusionOk="0">
                  <a:moveTo>
                    <a:pt x="582" y="0"/>
                  </a:moveTo>
                  <a:cubicBezTo>
                    <a:pt x="292" y="0"/>
                    <a:pt x="1" y="225"/>
                    <a:pt x="106" y="576"/>
                  </a:cubicBezTo>
                  <a:cubicBezTo>
                    <a:pt x="693" y="2338"/>
                    <a:pt x="987" y="4276"/>
                    <a:pt x="1163" y="6097"/>
                  </a:cubicBezTo>
                  <a:cubicBezTo>
                    <a:pt x="1692" y="10561"/>
                    <a:pt x="1515" y="15025"/>
                    <a:pt x="576" y="19371"/>
                  </a:cubicBezTo>
                  <a:cubicBezTo>
                    <a:pt x="506" y="19721"/>
                    <a:pt x="791" y="19946"/>
                    <a:pt x="1069" y="19946"/>
                  </a:cubicBezTo>
                  <a:cubicBezTo>
                    <a:pt x="1258" y="19946"/>
                    <a:pt x="1444" y="19843"/>
                    <a:pt x="1515" y="19606"/>
                  </a:cubicBezTo>
                  <a:cubicBezTo>
                    <a:pt x="2455" y="15201"/>
                    <a:pt x="2631" y="10619"/>
                    <a:pt x="2103" y="6097"/>
                  </a:cubicBezTo>
                  <a:cubicBezTo>
                    <a:pt x="1927" y="4158"/>
                    <a:pt x="1574" y="2161"/>
                    <a:pt x="1046" y="341"/>
                  </a:cubicBezTo>
                  <a:cubicBezTo>
                    <a:pt x="974" y="103"/>
                    <a:pt x="779"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2"/>
            <p:cNvSpPr/>
            <p:nvPr/>
          </p:nvSpPr>
          <p:spPr>
            <a:xfrm>
              <a:off x="4500875" y="1940850"/>
              <a:ext cx="431725" cy="547725"/>
            </a:xfrm>
            <a:custGeom>
              <a:avLst/>
              <a:gdLst/>
              <a:ahLst/>
              <a:cxnLst/>
              <a:rect l="l" t="t" r="r" b="b"/>
              <a:pathLst>
                <a:path w="17269" h="21909" extrusionOk="0">
                  <a:moveTo>
                    <a:pt x="1528" y="0"/>
                  </a:moveTo>
                  <a:lnTo>
                    <a:pt x="1528" y="0"/>
                  </a:lnTo>
                  <a:cubicBezTo>
                    <a:pt x="1" y="16388"/>
                    <a:pt x="12746" y="21909"/>
                    <a:pt x="12746" y="21909"/>
                  </a:cubicBezTo>
                  <a:cubicBezTo>
                    <a:pt x="17269" y="4817"/>
                    <a:pt x="1529" y="1"/>
                    <a:pt x="15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2"/>
            <p:cNvSpPr/>
            <p:nvPr/>
          </p:nvSpPr>
          <p:spPr>
            <a:xfrm>
              <a:off x="4670825" y="2147475"/>
              <a:ext cx="178850" cy="474750"/>
            </a:xfrm>
            <a:custGeom>
              <a:avLst/>
              <a:gdLst/>
              <a:ahLst/>
              <a:cxnLst/>
              <a:rect l="l" t="t" r="r" b="b"/>
              <a:pathLst>
                <a:path w="7154" h="18990" extrusionOk="0">
                  <a:moveTo>
                    <a:pt x="643" y="0"/>
                  </a:moveTo>
                  <a:cubicBezTo>
                    <a:pt x="314" y="0"/>
                    <a:pt x="1" y="346"/>
                    <a:pt x="251" y="722"/>
                  </a:cubicBezTo>
                  <a:cubicBezTo>
                    <a:pt x="1250" y="2249"/>
                    <a:pt x="2131" y="4011"/>
                    <a:pt x="2894" y="5715"/>
                  </a:cubicBezTo>
                  <a:cubicBezTo>
                    <a:pt x="4656" y="9767"/>
                    <a:pt x="5831" y="14114"/>
                    <a:pt x="6183" y="18578"/>
                  </a:cubicBezTo>
                  <a:cubicBezTo>
                    <a:pt x="6211" y="18857"/>
                    <a:pt x="6438" y="18990"/>
                    <a:pt x="6662" y="18990"/>
                  </a:cubicBezTo>
                  <a:cubicBezTo>
                    <a:pt x="6910" y="18990"/>
                    <a:pt x="7154" y="18827"/>
                    <a:pt x="7123" y="18519"/>
                  </a:cubicBezTo>
                  <a:cubicBezTo>
                    <a:pt x="6771" y="13996"/>
                    <a:pt x="5596" y="9591"/>
                    <a:pt x="3775" y="5421"/>
                  </a:cubicBezTo>
                  <a:cubicBezTo>
                    <a:pt x="3012" y="3659"/>
                    <a:pt x="2131" y="1838"/>
                    <a:pt x="1015" y="193"/>
                  </a:cubicBezTo>
                  <a:cubicBezTo>
                    <a:pt x="913" y="58"/>
                    <a:pt x="776"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2"/>
            <p:cNvSpPr/>
            <p:nvPr/>
          </p:nvSpPr>
          <p:spPr>
            <a:xfrm>
              <a:off x="4882675" y="2405850"/>
              <a:ext cx="572700" cy="279275"/>
            </a:xfrm>
            <a:custGeom>
              <a:avLst/>
              <a:gdLst/>
              <a:ahLst/>
              <a:cxnLst/>
              <a:rect l="l" t="t" r="r" b="b"/>
              <a:pathLst>
                <a:path w="22908" h="11171" extrusionOk="0">
                  <a:moveTo>
                    <a:pt x="15523" y="0"/>
                  </a:moveTo>
                  <a:cubicBezTo>
                    <a:pt x="10590" y="0"/>
                    <a:pt x="4250" y="1970"/>
                    <a:pt x="0" y="10533"/>
                  </a:cubicBezTo>
                  <a:cubicBezTo>
                    <a:pt x="0" y="10533"/>
                    <a:pt x="1991" y="11170"/>
                    <a:pt x="4994" y="11170"/>
                  </a:cubicBezTo>
                  <a:cubicBezTo>
                    <a:pt x="9728" y="11170"/>
                    <a:pt x="16977" y="9587"/>
                    <a:pt x="22907" y="1429"/>
                  </a:cubicBezTo>
                  <a:cubicBezTo>
                    <a:pt x="22907" y="1429"/>
                    <a:pt x="19725" y="0"/>
                    <a:pt x="15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2"/>
            <p:cNvSpPr/>
            <p:nvPr/>
          </p:nvSpPr>
          <p:spPr>
            <a:xfrm>
              <a:off x="4771925" y="2497100"/>
              <a:ext cx="444650" cy="263500"/>
            </a:xfrm>
            <a:custGeom>
              <a:avLst/>
              <a:gdLst/>
              <a:ahLst/>
              <a:cxnLst/>
              <a:rect l="l" t="t" r="r" b="b"/>
              <a:pathLst>
                <a:path w="17786" h="10540" extrusionOk="0">
                  <a:moveTo>
                    <a:pt x="17105" y="1"/>
                  </a:moveTo>
                  <a:cubicBezTo>
                    <a:pt x="17071" y="1"/>
                    <a:pt x="17036" y="4"/>
                    <a:pt x="17000" y="11"/>
                  </a:cubicBezTo>
                  <a:cubicBezTo>
                    <a:pt x="15120" y="540"/>
                    <a:pt x="13240" y="1303"/>
                    <a:pt x="11478" y="2126"/>
                  </a:cubicBezTo>
                  <a:cubicBezTo>
                    <a:pt x="7367" y="4064"/>
                    <a:pt x="3608" y="6590"/>
                    <a:pt x="319" y="9761"/>
                  </a:cubicBezTo>
                  <a:cubicBezTo>
                    <a:pt x="0" y="10080"/>
                    <a:pt x="316" y="10539"/>
                    <a:pt x="693" y="10539"/>
                  </a:cubicBezTo>
                  <a:cubicBezTo>
                    <a:pt x="802" y="10539"/>
                    <a:pt x="917" y="10500"/>
                    <a:pt x="1023" y="10408"/>
                  </a:cubicBezTo>
                  <a:cubicBezTo>
                    <a:pt x="4195" y="7295"/>
                    <a:pt x="7954" y="4828"/>
                    <a:pt x="11948" y="2948"/>
                  </a:cubicBezTo>
                  <a:cubicBezTo>
                    <a:pt x="13652" y="2126"/>
                    <a:pt x="15414" y="1362"/>
                    <a:pt x="17235" y="951"/>
                  </a:cubicBezTo>
                  <a:cubicBezTo>
                    <a:pt x="17785" y="786"/>
                    <a:pt x="17613" y="1"/>
                    <a:pt x="17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2"/>
            <p:cNvSpPr/>
            <p:nvPr/>
          </p:nvSpPr>
          <p:spPr>
            <a:xfrm>
              <a:off x="4326150" y="2393125"/>
              <a:ext cx="403825" cy="512475"/>
            </a:xfrm>
            <a:custGeom>
              <a:avLst/>
              <a:gdLst/>
              <a:ahLst/>
              <a:cxnLst/>
              <a:rect l="l" t="t" r="r" b="b"/>
              <a:pathLst>
                <a:path w="16153" h="20499" extrusionOk="0">
                  <a:moveTo>
                    <a:pt x="0" y="0"/>
                  </a:moveTo>
                  <a:cubicBezTo>
                    <a:pt x="353" y="16446"/>
                    <a:pt x="13627" y="20499"/>
                    <a:pt x="13627" y="20499"/>
                  </a:cubicBezTo>
                  <a:cubicBezTo>
                    <a:pt x="16152" y="3055"/>
                    <a:pt x="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2"/>
            <p:cNvSpPr/>
            <p:nvPr/>
          </p:nvSpPr>
          <p:spPr>
            <a:xfrm>
              <a:off x="4481150" y="2582625"/>
              <a:ext cx="229875" cy="454525"/>
            </a:xfrm>
            <a:custGeom>
              <a:avLst/>
              <a:gdLst/>
              <a:ahLst/>
              <a:cxnLst/>
              <a:rect l="l" t="t" r="r" b="b"/>
              <a:pathLst>
                <a:path w="9195" h="18181" extrusionOk="0">
                  <a:moveTo>
                    <a:pt x="669" y="0"/>
                  </a:moveTo>
                  <a:cubicBezTo>
                    <a:pt x="319" y="0"/>
                    <a:pt x="0" y="413"/>
                    <a:pt x="261" y="761"/>
                  </a:cubicBezTo>
                  <a:cubicBezTo>
                    <a:pt x="1495" y="2170"/>
                    <a:pt x="2552" y="3815"/>
                    <a:pt x="3492" y="5401"/>
                  </a:cubicBezTo>
                  <a:cubicBezTo>
                    <a:pt x="5724" y="9277"/>
                    <a:pt x="7368" y="13447"/>
                    <a:pt x="8249" y="17794"/>
                  </a:cubicBezTo>
                  <a:cubicBezTo>
                    <a:pt x="8302" y="18059"/>
                    <a:pt x="8510" y="18180"/>
                    <a:pt x="8712" y="18180"/>
                  </a:cubicBezTo>
                  <a:cubicBezTo>
                    <a:pt x="8958" y="18180"/>
                    <a:pt x="9195" y="17999"/>
                    <a:pt x="9130" y="17676"/>
                  </a:cubicBezTo>
                  <a:cubicBezTo>
                    <a:pt x="8249" y="13213"/>
                    <a:pt x="6605" y="8925"/>
                    <a:pt x="4314" y="5048"/>
                  </a:cubicBezTo>
                  <a:cubicBezTo>
                    <a:pt x="3374" y="3345"/>
                    <a:pt x="2317" y="1642"/>
                    <a:pt x="1025" y="173"/>
                  </a:cubicBezTo>
                  <a:cubicBezTo>
                    <a:pt x="918" y="51"/>
                    <a:pt x="79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C74B3"/>
        </a:solidFill>
        <a:effectLst/>
      </p:bgPr>
    </p:bg>
    <p:spTree>
      <p:nvGrpSpPr>
        <p:cNvPr id="1" name="Shape 911"/>
        <p:cNvGrpSpPr/>
        <p:nvPr/>
      </p:nvGrpSpPr>
      <p:grpSpPr>
        <a:xfrm>
          <a:off x="0" y="0"/>
          <a:ext cx="0" cy="0"/>
          <a:chOff x="0" y="0"/>
          <a:chExt cx="0" cy="0"/>
        </a:xfrm>
      </p:grpSpPr>
      <p:sp>
        <p:nvSpPr>
          <p:cNvPr id="912" name="Google Shape;912;p43"/>
          <p:cNvSpPr/>
          <p:nvPr/>
        </p:nvSpPr>
        <p:spPr>
          <a:xfrm>
            <a:off x="261375" y="1689600"/>
            <a:ext cx="8420100" cy="8631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3"/>
          <p:cNvSpPr txBox="1">
            <a:spLocks noGrp="1"/>
          </p:cNvSpPr>
          <p:nvPr>
            <p:ph type="ctrTitle"/>
          </p:nvPr>
        </p:nvSpPr>
        <p:spPr>
          <a:xfrm>
            <a:off x="148575" y="707500"/>
            <a:ext cx="6983100" cy="86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Our Approach</a:t>
            </a:r>
            <a:endParaRPr sz="3000"/>
          </a:p>
        </p:txBody>
      </p:sp>
      <p:sp>
        <p:nvSpPr>
          <p:cNvPr id="914" name="Google Shape;914;p43"/>
          <p:cNvSpPr txBox="1"/>
          <p:nvPr/>
        </p:nvSpPr>
        <p:spPr>
          <a:xfrm>
            <a:off x="264950" y="1709675"/>
            <a:ext cx="8377200" cy="831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latin typeface="Montserrat"/>
                <a:ea typeface="Montserrat"/>
                <a:cs typeface="Montserrat"/>
                <a:sym typeface="Montserrat"/>
              </a:rPr>
              <a:t>The software process model that we used to define and organize the activities and tasks involved in the development of our project is discussed together with the users, inputs, and outputs of the system.</a:t>
            </a:r>
            <a:endParaRPr>
              <a:latin typeface="Montserrat"/>
              <a:ea typeface="Montserrat"/>
              <a:cs typeface="Montserrat"/>
              <a:sym typeface="Montserrat"/>
            </a:endParaRPr>
          </a:p>
        </p:txBody>
      </p:sp>
      <p:grpSp>
        <p:nvGrpSpPr>
          <p:cNvPr id="915" name="Google Shape;915;p43"/>
          <p:cNvGrpSpPr/>
          <p:nvPr/>
        </p:nvGrpSpPr>
        <p:grpSpPr>
          <a:xfrm rot="6879424" flipH="1">
            <a:off x="1661263" y="4347836"/>
            <a:ext cx="1147503" cy="1306717"/>
            <a:chOff x="238125" y="3155250"/>
            <a:chExt cx="1567526" cy="1785017"/>
          </a:xfrm>
        </p:grpSpPr>
        <p:sp>
          <p:nvSpPr>
            <p:cNvPr id="916" name="Google Shape;916;p43"/>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3"/>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918;p43"/>
          <p:cNvGrpSpPr/>
          <p:nvPr/>
        </p:nvGrpSpPr>
        <p:grpSpPr>
          <a:xfrm rot="1251654">
            <a:off x="1081219" y="4018594"/>
            <a:ext cx="867666" cy="1548765"/>
            <a:chOff x="4588600" y="388175"/>
            <a:chExt cx="2739150" cy="4888225"/>
          </a:xfrm>
        </p:grpSpPr>
        <p:sp>
          <p:nvSpPr>
            <p:cNvPr id="919" name="Google Shape;919;p43"/>
            <p:cNvSpPr/>
            <p:nvPr/>
          </p:nvSpPr>
          <p:spPr>
            <a:xfrm>
              <a:off x="4588600" y="388175"/>
              <a:ext cx="2739150" cy="4888225"/>
            </a:xfrm>
            <a:custGeom>
              <a:avLst/>
              <a:gdLst/>
              <a:ahLst/>
              <a:cxnLst/>
              <a:rect l="l" t="t" r="r" b="b"/>
              <a:pathLst>
                <a:path w="109566" h="195529" extrusionOk="0">
                  <a:moveTo>
                    <a:pt x="103665" y="0"/>
                  </a:moveTo>
                  <a:cubicBezTo>
                    <a:pt x="97615" y="2017"/>
                    <a:pt x="92387" y="4556"/>
                    <a:pt x="87533" y="7170"/>
                  </a:cubicBezTo>
                  <a:cubicBezTo>
                    <a:pt x="82603" y="9784"/>
                    <a:pt x="77973" y="12622"/>
                    <a:pt x="73716" y="15535"/>
                  </a:cubicBezTo>
                  <a:cubicBezTo>
                    <a:pt x="65127" y="21435"/>
                    <a:pt x="57583" y="27858"/>
                    <a:pt x="50787" y="34654"/>
                  </a:cubicBezTo>
                  <a:cubicBezTo>
                    <a:pt x="37269" y="48247"/>
                    <a:pt x="26813" y="63409"/>
                    <a:pt x="18672" y="79690"/>
                  </a:cubicBezTo>
                  <a:cubicBezTo>
                    <a:pt x="10531" y="96046"/>
                    <a:pt x="4705" y="113523"/>
                    <a:pt x="1942" y="132493"/>
                  </a:cubicBezTo>
                  <a:cubicBezTo>
                    <a:pt x="523" y="141978"/>
                    <a:pt x="0" y="151912"/>
                    <a:pt x="374" y="162293"/>
                  </a:cubicBezTo>
                  <a:cubicBezTo>
                    <a:pt x="598" y="167446"/>
                    <a:pt x="1121" y="172824"/>
                    <a:pt x="1942" y="178351"/>
                  </a:cubicBezTo>
                  <a:cubicBezTo>
                    <a:pt x="2764" y="183803"/>
                    <a:pt x="3809" y="189479"/>
                    <a:pt x="5826" y="195528"/>
                  </a:cubicBezTo>
                  <a:cubicBezTo>
                    <a:pt x="11875" y="193512"/>
                    <a:pt x="17029" y="190973"/>
                    <a:pt x="21883" y="188359"/>
                  </a:cubicBezTo>
                  <a:cubicBezTo>
                    <a:pt x="26813" y="185670"/>
                    <a:pt x="31368" y="182907"/>
                    <a:pt x="35700" y="179919"/>
                  </a:cubicBezTo>
                  <a:cubicBezTo>
                    <a:pt x="44215" y="174019"/>
                    <a:pt x="51833" y="167671"/>
                    <a:pt x="58554" y="160799"/>
                  </a:cubicBezTo>
                  <a:cubicBezTo>
                    <a:pt x="72147" y="147207"/>
                    <a:pt x="82603" y="132120"/>
                    <a:pt x="90819" y="115838"/>
                  </a:cubicBezTo>
                  <a:cubicBezTo>
                    <a:pt x="99034" y="99557"/>
                    <a:pt x="104860" y="82080"/>
                    <a:pt x="107623" y="63110"/>
                  </a:cubicBezTo>
                  <a:cubicBezTo>
                    <a:pt x="109042" y="53625"/>
                    <a:pt x="109565" y="43691"/>
                    <a:pt x="109192" y="33310"/>
                  </a:cubicBezTo>
                  <a:cubicBezTo>
                    <a:pt x="108968" y="28157"/>
                    <a:pt x="108445" y="22779"/>
                    <a:pt x="107623" y="17253"/>
                  </a:cubicBezTo>
                  <a:cubicBezTo>
                    <a:pt x="106802" y="11726"/>
                    <a:pt x="105681" y="6124"/>
                    <a:pt x="103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3"/>
            <p:cNvSpPr/>
            <p:nvPr/>
          </p:nvSpPr>
          <p:spPr>
            <a:xfrm>
              <a:off x="4655800" y="388175"/>
              <a:ext cx="2666350" cy="4888225"/>
            </a:xfrm>
            <a:custGeom>
              <a:avLst/>
              <a:gdLst/>
              <a:ahLst/>
              <a:cxnLst/>
              <a:rect l="l" t="t" r="r" b="b"/>
              <a:pathLst>
                <a:path w="106654" h="195529" extrusionOk="0">
                  <a:moveTo>
                    <a:pt x="101052" y="0"/>
                  </a:moveTo>
                  <a:cubicBezTo>
                    <a:pt x="100454" y="224"/>
                    <a:pt x="100006" y="373"/>
                    <a:pt x="99483" y="597"/>
                  </a:cubicBezTo>
                  <a:cubicBezTo>
                    <a:pt x="98288" y="2913"/>
                    <a:pt x="97168" y="5228"/>
                    <a:pt x="95973" y="7618"/>
                  </a:cubicBezTo>
                  <a:cubicBezTo>
                    <a:pt x="94180" y="11203"/>
                    <a:pt x="92388" y="14788"/>
                    <a:pt x="90595" y="18298"/>
                  </a:cubicBezTo>
                  <a:cubicBezTo>
                    <a:pt x="89774" y="14041"/>
                    <a:pt x="88952" y="9784"/>
                    <a:pt x="88056" y="5527"/>
                  </a:cubicBezTo>
                  <a:cubicBezTo>
                    <a:pt x="87384" y="5900"/>
                    <a:pt x="86712" y="6199"/>
                    <a:pt x="86040" y="6572"/>
                  </a:cubicBezTo>
                  <a:cubicBezTo>
                    <a:pt x="86413" y="8664"/>
                    <a:pt x="86861" y="10755"/>
                    <a:pt x="87235" y="12846"/>
                  </a:cubicBezTo>
                  <a:cubicBezTo>
                    <a:pt x="87832" y="15759"/>
                    <a:pt x="88430" y="18672"/>
                    <a:pt x="88952" y="21584"/>
                  </a:cubicBezTo>
                  <a:cubicBezTo>
                    <a:pt x="84172" y="31144"/>
                    <a:pt x="79318" y="40779"/>
                    <a:pt x="74538" y="50413"/>
                  </a:cubicBezTo>
                  <a:cubicBezTo>
                    <a:pt x="72372" y="39509"/>
                    <a:pt x="70281" y="28605"/>
                    <a:pt x="68115" y="17701"/>
                  </a:cubicBezTo>
                  <a:cubicBezTo>
                    <a:pt x="67443" y="18149"/>
                    <a:pt x="66771" y="18672"/>
                    <a:pt x="66098" y="19120"/>
                  </a:cubicBezTo>
                  <a:cubicBezTo>
                    <a:pt x="67816" y="27709"/>
                    <a:pt x="69534" y="36297"/>
                    <a:pt x="71177" y="44886"/>
                  </a:cubicBezTo>
                  <a:cubicBezTo>
                    <a:pt x="71775" y="47799"/>
                    <a:pt x="72372" y="50712"/>
                    <a:pt x="72895" y="53625"/>
                  </a:cubicBezTo>
                  <a:cubicBezTo>
                    <a:pt x="71700" y="56089"/>
                    <a:pt x="70505" y="58479"/>
                    <a:pt x="69310" y="60869"/>
                  </a:cubicBezTo>
                  <a:cubicBezTo>
                    <a:pt x="65650" y="68114"/>
                    <a:pt x="62065" y="75284"/>
                    <a:pt x="58480" y="82454"/>
                  </a:cubicBezTo>
                  <a:cubicBezTo>
                    <a:pt x="55269" y="66247"/>
                    <a:pt x="52132" y="50114"/>
                    <a:pt x="48920" y="33908"/>
                  </a:cubicBezTo>
                  <a:cubicBezTo>
                    <a:pt x="48696" y="34206"/>
                    <a:pt x="48398" y="34430"/>
                    <a:pt x="48174" y="34654"/>
                  </a:cubicBezTo>
                  <a:cubicBezTo>
                    <a:pt x="47726" y="35028"/>
                    <a:pt x="47427" y="35476"/>
                    <a:pt x="47053" y="35849"/>
                  </a:cubicBezTo>
                  <a:cubicBezTo>
                    <a:pt x="49742" y="49517"/>
                    <a:pt x="52431" y="63259"/>
                    <a:pt x="55119" y="77001"/>
                  </a:cubicBezTo>
                  <a:cubicBezTo>
                    <a:pt x="55717" y="79914"/>
                    <a:pt x="56314" y="82827"/>
                    <a:pt x="56837" y="85740"/>
                  </a:cubicBezTo>
                  <a:cubicBezTo>
                    <a:pt x="52057" y="95300"/>
                    <a:pt x="47203" y="104934"/>
                    <a:pt x="42423" y="114569"/>
                  </a:cubicBezTo>
                  <a:cubicBezTo>
                    <a:pt x="38539" y="94777"/>
                    <a:pt x="34655" y="74985"/>
                    <a:pt x="30772" y="55268"/>
                  </a:cubicBezTo>
                  <a:cubicBezTo>
                    <a:pt x="30174" y="56089"/>
                    <a:pt x="29577" y="56911"/>
                    <a:pt x="28979" y="57732"/>
                  </a:cubicBezTo>
                  <a:cubicBezTo>
                    <a:pt x="32340" y="74836"/>
                    <a:pt x="35701" y="91939"/>
                    <a:pt x="39062" y="109042"/>
                  </a:cubicBezTo>
                  <a:cubicBezTo>
                    <a:pt x="39659" y="111955"/>
                    <a:pt x="40257" y="114867"/>
                    <a:pt x="40780" y="117780"/>
                  </a:cubicBezTo>
                  <a:cubicBezTo>
                    <a:pt x="39510" y="120319"/>
                    <a:pt x="38240" y="122859"/>
                    <a:pt x="36971" y="125323"/>
                  </a:cubicBezTo>
                  <a:lnTo>
                    <a:pt x="26365" y="146609"/>
                  </a:lnTo>
                  <a:cubicBezTo>
                    <a:pt x="22407" y="126593"/>
                    <a:pt x="18448" y="106577"/>
                    <a:pt x="14565" y="86561"/>
                  </a:cubicBezTo>
                  <a:cubicBezTo>
                    <a:pt x="14341" y="85665"/>
                    <a:pt x="14191" y="84769"/>
                    <a:pt x="13967" y="83873"/>
                  </a:cubicBezTo>
                  <a:cubicBezTo>
                    <a:pt x="13444" y="85068"/>
                    <a:pt x="12922" y="86188"/>
                    <a:pt x="12399" y="87308"/>
                  </a:cubicBezTo>
                  <a:cubicBezTo>
                    <a:pt x="15984" y="105308"/>
                    <a:pt x="19494" y="123158"/>
                    <a:pt x="23004" y="141157"/>
                  </a:cubicBezTo>
                  <a:cubicBezTo>
                    <a:pt x="23602" y="143995"/>
                    <a:pt x="24199" y="146908"/>
                    <a:pt x="24722" y="149821"/>
                  </a:cubicBezTo>
                  <a:cubicBezTo>
                    <a:pt x="20390" y="158559"/>
                    <a:pt x="16058" y="167222"/>
                    <a:pt x="11652" y="175886"/>
                  </a:cubicBezTo>
                  <a:cubicBezTo>
                    <a:pt x="8142" y="158111"/>
                    <a:pt x="4631" y="140261"/>
                    <a:pt x="1121" y="122411"/>
                  </a:cubicBezTo>
                  <a:cubicBezTo>
                    <a:pt x="1121" y="122411"/>
                    <a:pt x="1121" y="122336"/>
                    <a:pt x="1121" y="122336"/>
                  </a:cubicBezTo>
                  <a:cubicBezTo>
                    <a:pt x="748" y="124203"/>
                    <a:pt x="374" y="126220"/>
                    <a:pt x="1" y="128162"/>
                  </a:cubicBezTo>
                  <a:cubicBezTo>
                    <a:pt x="2839" y="142651"/>
                    <a:pt x="5677" y="157065"/>
                    <a:pt x="8590" y="171554"/>
                  </a:cubicBezTo>
                  <a:cubicBezTo>
                    <a:pt x="9038" y="174094"/>
                    <a:pt x="9561" y="176633"/>
                    <a:pt x="10084" y="179172"/>
                  </a:cubicBezTo>
                  <a:cubicBezTo>
                    <a:pt x="9710" y="179844"/>
                    <a:pt x="9337" y="180517"/>
                    <a:pt x="9038" y="181263"/>
                  </a:cubicBezTo>
                  <a:cubicBezTo>
                    <a:pt x="6872" y="185521"/>
                    <a:pt x="4781" y="189778"/>
                    <a:pt x="2615" y="193960"/>
                  </a:cubicBezTo>
                  <a:cubicBezTo>
                    <a:pt x="2764" y="194483"/>
                    <a:pt x="2914" y="195006"/>
                    <a:pt x="3138" y="195528"/>
                  </a:cubicBezTo>
                  <a:cubicBezTo>
                    <a:pt x="3661" y="195379"/>
                    <a:pt x="4109" y="195155"/>
                    <a:pt x="4631" y="195006"/>
                  </a:cubicBezTo>
                  <a:cubicBezTo>
                    <a:pt x="5901" y="192466"/>
                    <a:pt x="7171" y="189927"/>
                    <a:pt x="8440" y="187388"/>
                  </a:cubicBezTo>
                  <a:cubicBezTo>
                    <a:pt x="9635" y="184998"/>
                    <a:pt x="10830" y="182608"/>
                    <a:pt x="12025" y="180218"/>
                  </a:cubicBezTo>
                  <a:cubicBezTo>
                    <a:pt x="26216" y="174168"/>
                    <a:pt x="40406" y="168193"/>
                    <a:pt x="54522" y="162144"/>
                  </a:cubicBezTo>
                  <a:cubicBezTo>
                    <a:pt x="54970" y="161696"/>
                    <a:pt x="55418" y="161248"/>
                    <a:pt x="55866" y="160874"/>
                  </a:cubicBezTo>
                  <a:cubicBezTo>
                    <a:pt x="56837" y="159903"/>
                    <a:pt x="57733" y="158932"/>
                    <a:pt x="58630" y="157961"/>
                  </a:cubicBezTo>
                  <a:lnTo>
                    <a:pt x="58630" y="157961"/>
                  </a:lnTo>
                  <a:cubicBezTo>
                    <a:pt x="45261" y="163637"/>
                    <a:pt x="31892" y="169314"/>
                    <a:pt x="18523" y="174990"/>
                  </a:cubicBezTo>
                  <a:cubicBezTo>
                    <a:pt x="16880" y="175737"/>
                    <a:pt x="15237" y="176409"/>
                    <a:pt x="13594" y="177156"/>
                  </a:cubicBezTo>
                  <a:cubicBezTo>
                    <a:pt x="18000" y="168193"/>
                    <a:pt x="22482" y="159306"/>
                    <a:pt x="26963" y="150418"/>
                  </a:cubicBezTo>
                  <a:cubicBezTo>
                    <a:pt x="45336" y="142651"/>
                    <a:pt x="63634" y="134809"/>
                    <a:pt x="82007" y="127041"/>
                  </a:cubicBezTo>
                  <a:cubicBezTo>
                    <a:pt x="82604" y="125921"/>
                    <a:pt x="83276" y="124875"/>
                    <a:pt x="83874" y="123830"/>
                  </a:cubicBezTo>
                  <a:lnTo>
                    <a:pt x="83874" y="123830"/>
                  </a:lnTo>
                  <a:cubicBezTo>
                    <a:pt x="67293" y="130850"/>
                    <a:pt x="50713" y="137871"/>
                    <a:pt x="34133" y="144966"/>
                  </a:cubicBezTo>
                  <a:lnTo>
                    <a:pt x="28456" y="147356"/>
                  </a:lnTo>
                  <a:cubicBezTo>
                    <a:pt x="30697" y="142949"/>
                    <a:pt x="32938" y="138468"/>
                    <a:pt x="35104" y="134062"/>
                  </a:cubicBezTo>
                  <a:lnTo>
                    <a:pt x="43020" y="118378"/>
                  </a:lnTo>
                  <a:cubicBezTo>
                    <a:pt x="60945" y="110760"/>
                    <a:pt x="78870" y="103067"/>
                    <a:pt x="96869" y="95449"/>
                  </a:cubicBezTo>
                  <a:cubicBezTo>
                    <a:pt x="97168" y="94553"/>
                    <a:pt x="97541" y="93582"/>
                    <a:pt x="97840" y="92611"/>
                  </a:cubicBezTo>
                  <a:lnTo>
                    <a:pt x="97840" y="92611"/>
                  </a:lnTo>
                  <a:cubicBezTo>
                    <a:pt x="81932" y="99407"/>
                    <a:pt x="66098" y="106129"/>
                    <a:pt x="50190" y="112851"/>
                  </a:cubicBezTo>
                  <a:cubicBezTo>
                    <a:pt x="48323" y="113672"/>
                    <a:pt x="46456" y="114494"/>
                    <a:pt x="44589" y="115241"/>
                  </a:cubicBezTo>
                  <a:lnTo>
                    <a:pt x="59078" y="86263"/>
                  </a:lnTo>
                  <a:cubicBezTo>
                    <a:pt x="74164" y="79840"/>
                    <a:pt x="89176" y="73491"/>
                    <a:pt x="104263" y="67068"/>
                  </a:cubicBezTo>
                  <a:cubicBezTo>
                    <a:pt x="104412" y="66172"/>
                    <a:pt x="104562" y="65350"/>
                    <a:pt x="104711" y="64454"/>
                  </a:cubicBezTo>
                  <a:lnTo>
                    <a:pt x="104711" y="64454"/>
                  </a:lnTo>
                  <a:cubicBezTo>
                    <a:pt x="91865" y="69906"/>
                    <a:pt x="79094" y="75358"/>
                    <a:pt x="66248" y="80810"/>
                  </a:cubicBezTo>
                  <a:cubicBezTo>
                    <a:pt x="64381" y="81632"/>
                    <a:pt x="62513" y="82379"/>
                    <a:pt x="60646" y="83200"/>
                  </a:cubicBezTo>
                  <a:cubicBezTo>
                    <a:pt x="62887" y="78645"/>
                    <a:pt x="65127" y="74163"/>
                    <a:pt x="67368" y="69608"/>
                  </a:cubicBezTo>
                  <a:cubicBezTo>
                    <a:pt x="69982" y="64454"/>
                    <a:pt x="72521" y="59376"/>
                    <a:pt x="75135" y="54222"/>
                  </a:cubicBezTo>
                  <a:cubicBezTo>
                    <a:pt x="85591" y="49741"/>
                    <a:pt x="96122" y="45260"/>
                    <a:pt x="106653" y="40779"/>
                  </a:cubicBezTo>
                  <a:cubicBezTo>
                    <a:pt x="106653" y="40032"/>
                    <a:pt x="106578" y="39210"/>
                    <a:pt x="106578" y="38389"/>
                  </a:cubicBezTo>
                  <a:cubicBezTo>
                    <a:pt x="98512" y="41824"/>
                    <a:pt x="90371" y="45260"/>
                    <a:pt x="82305" y="48695"/>
                  </a:cubicBezTo>
                  <a:lnTo>
                    <a:pt x="76629" y="51160"/>
                  </a:lnTo>
                  <a:lnTo>
                    <a:pt x="91193" y="22107"/>
                  </a:lnTo>
                  <a:cubicBezTo>
                    <a:pt x="95674" y="20240"/>
                    <a:pt x="100230" y="18298"/>
                    <a:pt x="104786" y="16356"/>
                  </a:cubicBezTo>
                  <a:cubicBezTo>
                    <a:pt x="104637" y="15609"/>
                    <a:pt x="104562" y="14863"/>
                    <a:pt x="104412" y="14116"/>
                  </a:cubicBezTo>
                  <a:cubicBezTo>
                    <a:pt x="102396" y="14937"/>
                    <a:pt x="100379" y="15759"/>
                    <a:pt x="98363" y="16655"/>
                  </a:cubicBezTo>
                  <a:cubicBezTo>
                    <a:pt x="96496" y="17477"/>
                    <a:pt x="94629" y="18223"/>
                    <a:pt x="92761" y="19045"/>
                  </a:cubicBezTo>
                  <a:cubicBezTo>
                    <a:pt x="93583" y="17253"/>
                    <a:pt x="94479" y="15535"/>
                    <a:pt x="95375" y="13742"/>
                  </a:cubicBezTo>
                  <a:cubicBezTo>
                    <a:pt x="97467" y="9709"/>
                    <a:pt x="99483" y="5601"/>
                    <a:pt x="101500" y="1568"/>
                  </a:cubicBezTo>
                  <a:cubicBezTo>
                    <a:pt x="101350" y="1046"/>
                    <a:pt x="101201" y="523"/>
                    <a:pt x="10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1" name="Google Shape;921;p43"/>
          <p:cNvGrpSpPr/>
          <p:nvPr/>
        </p:nvGrpSpPr>
        <p:grpSpPr>
          <a:xfrm rot="2700000" flipH="1">
            <a:off x="370136" y="3894996"/>
            <a:ext cx="1147424" cy="1306627"/>
            <a:chOff x="238125" y="3155250"/>
            <a:chExt cx="1567526" cy="1785017"/>
          </a:xfrm>
        </p:grpSpPr>
        <p:sp>
          <p:nvSpPr>
            <p:cNvPr id="922" name="Google Shape;922;p43"/>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3"/>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3"/>
          <p:cNvGrpSpPr/>
          <p:nvPr/>
        </p:nvGrpSpPr>
        <p:grpSpPr>
          <a:xfrm rot="-5523925" flipH="1">
            <a:off x="7954077" y="188319"/>
            <a:ext cx="1478489" cy="1657387"/>
            <a:chOff x="4326150" y="1139100"/>
            <a:chExt cx="1903050" cy="2133850"/>
          </a:xfrm>
        </p:grpSpPr>
        <p:sp>
          <p:nvSpPr>
            <p:cNvPr id="925" name="Google Shape;925;p43"/>
            <p:cNvSpPr/>
            <p:nvPr/>
          </p:nvSpPr>
          <p:spPr>
            <a:xfrm>
              <a:off x="5621275" y="1278950"/>
              <a:ext cx="607925" cy="380350"/>
            </a:xfrm>
            <a:custGeom>
              <a:avLst/>
              <a:gdLst/>
              <a:ahLst/>
              <a:cxnLst/>
              <a:rect l="l" t="t" r="r" b="b"/>
              <a:pathLst>
                <a:path w="24317" h="15214" extrusionOk="0">
                  <a:moveTo>
                    <a:pt x="21248" y="0"/>
                  </a:moveTo>
                  <a:cubicBezTo>
                    <a:pt x="15950" y="0"/>
                    <a:pt x="5159" y="1760"/>
                    <a:pt x="0" y="15199"/>
                  </a:cubicBezTo>
                  <a:cubicBezTo>
                    <a:pt x="0" y="15199"/>
                    <a:pt x="204" y="15214"/>
                    <a:pt x="580" y="15214"/>
                  </a:cubicBezTo>
                  <a:cubicBezTo>
                    <a:pt x="3426" y="15214"/>
                    <a:pt x="16118" y="14388"/>
                    <a:pt x="24317" y="222"/>
                  </a:cubicBezTo>
                  <a:cubicBezTo>
                    <a:pt x="24317" y="222"/>
                    <a:pt x="23128" y="0"/>
                    <a:pt x="212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3"/>
            <p:cNvSpPr/>
            <p:nvPr/>
          </p:nvSpPr>
          <p:spPr>
            <a:xfrm>
              <a:off x="4651275" y="1425250"/>
              <a:ext cx="1320375" cy="1847700"/>
            </a:xfrm>
            <a:custGeom>
              <a:avLst/>
              <a:gdLst/>
              <a:ahLst/>
              <a:cxnLst/>
              <a:rect l="l" t="t" r="r" b="b"/>
              <a:pathLst>
                <a:path w="52815" h="73908" extrusionOk="0">
                  <a:moveTo>
                    <a:pt x="52084" y="1"/>
                  </a:moveTo>
                  <a:cubicBezTo>
                    <a:pt x="52005" y="1"/>
                    <a:pt x="51922" y="21"/>
                    <a:pt x="51840" y="67"/>
                  </a:cubicBezTo>
                  <a:cubicBezTo>
                    <a:pt x="50665" y="772"/>
                    <a:pt x="49490" y="1418"/>
                    <a:pt x="48315" y="2123"/>
                  </a:cubicBezTo>
                  <a:cubicBezTo>
                    <a:pt x="40034" y="7115"/>
                    <a:pt x="32339" y="13165"/>
                    <a:pt x="25702" y="20155"/>
                  </a:cubicBezTo>
                  <a:cubicBezTo>
                    <a:pt x="20181" y="25852"/>
                    <a:pt x="15423" y="32254"/>
                    <a:pt x="11488" y="39126"/>
                  </a:cubicBezTo>
                  <a:cubicBezTo>
                    <a:pt x="8375" y="44589"/>
                    <a:pt x="5791" y="50286"/>
                    <a:pt x="3794" y="56218"/>
                  </a:cubicBezTo>
                  <a:cubicBezTo>
                    <a:pt x="2443" y="60271"/>
                    <a:pt x="1327" y="64441"/>
                    <a:pt x="622" y="68612"/>
                  </a:cubicBezTo>
                  <a:cubicBezTo>
                    <a:pt x="387" y="70197"/>
                    <a:pt x="93" y="71783"/>
                    <a:pt x="35" y="73369"/>
                  </a:cubicBezTo>
                  <a:cubicBezTo>
                    <a:pt x="1" y="73706"/>
                    <a:pt x="295" y="73908"/>
                    <a:pt x="564" y="73908"/>
                  </a:cubicBezTo>
                  <a:cubicBezTo>
                    <a:pt x="764" y="73908"/>
                    <a:pt x="949" y="73796"/>
                    <a:pt x="974" y="73545"/>
                  </a:cubicBezTo>
                  <a:lnTo>
                    <a:pt x="974" y="73428"/>
                  </a:lnTo>
                  <a:cubicBezTo>
                    <a:pt x="1092" y="72899"/>
                    <a:pt x="1092" y="72194"/>
                    <a:pt x="1151" y="71607"/>
                  </a:cubicBezTo>
                  <a:cubicBezTo>
                    <a:pt x="1268" y="70315"/>
                    <a:pt x="1503" y="68964"/>
                    <a:pt x="1738" y="67672"/>
                  </a:cubicBezTo>
                  <a:cubicBezTo>
                    <a:pt x="2560" y="63267"/>
                    <a:pt x="3735" y="58979"/>
                    <a:pt x="5262" y="54750"/>
                  </a:cubicBezTo>
                  <a:cubicBezTo>
                    <a:pt x="7435" y="48759"/>
                    <a:pt x="10196" y="42944"/>
                    <a:pt x="13544" y="37482"/>
                  </a:cubicBezTo>
                  <a:cubicBezTo>
                    <a:pt x="17714" y="30551"/>
                    <a:pt x="22824" y="24207"/>
                    <a:pt x="28580" y="18569"/>
                  </a:cubicBezTo>
                  <a:cubicBezTo>
                    <a:pt x="35628" y="11579"/>
                    <a:pt x="43734" y="5706"/>
                    <a:pt x="52368" y="831"/>
                  </a:cubicBezTo>
                  <a:cubicBezTo>
                    <a:pt x="52814" y="583"/>
                    <a:pt x="52508" y="1"/>
                    <a:pt x="520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3"/>
            <p:cNvSpPr/>
            <p:nvPr/>
          </p:nvSpPr>
          <p:spPr>
            <a:xfrm>
              <a:off x="5371650" y="1715550"/>
              <a:ext cx="668125" cy="238000"/>
            </a:xfrm>
            <a:custGeom>
              <a:avLst/>
              <a:gdLst/>
              <a:ahLst/>
              <a:cxnLst/>
              <a:rect l="l" t="t" r="r" b="b"/>
              <a:pathLst>
                <a:path w="26725" h="9520" extrusionOk="0">
                  <a:moveTo>
                    <a:pt x="15906" y="0"/>
                  </a:moveTo>
                  <a:cubicBezTo>
                    <a:pt x="10841" y="0"/>
                    <a:pt x="4867" y="1741"/>
                    <a:pt x="0" y="8131"/>
                  </a:cubicBezTo>
                  <a:cubicBezTo>
                    <a:pt x="0" y="8131"/>
                    <a:pt x="3652" y="9519"/>
                    <a:pt x="8807" y="9519"/>
                  </a:cubicBezTo>
                  <a:cubicBezTo>
                    <a:pt x="13988" y="9519"/>
                    <a:pt x="20689" y="8117"/>
                    <a:pt x="26725" y="2493"/>
                  </a:cubicBezTo>
                  <a:cubicBezTo>
                    <a:pt x="26725" y="2493"/>
                    <a:pt x="21966" y="0"/>
                    <a:pt x="15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3"/>
            <p:cNvSpPr/>
            <p:nvPr/>
          </p:nvSpPr>
          <p:spPr>
            <a:xfrm>
              <a:off x="5245725" y="1811575"/>
              <a:ext cx="482325" cy="179400"/>
            </a:xfrm>
            <a:custGeom>
              <a:avLst/>
              <a:gdLst/>
              <a:ahLst/>
              <a:cxnLst/>
              <a:rect l="l" t="t" r="r" b="b"/>
              <a:pathLst>
                <a:path w="19293" h="7176" extrusionOk="0">
                  <a:moveTo>
                    <a:pt x="18662" y="0"/>
                  </a:moveTo>
                  <a:cubicBezTo>
                    <a:pt x="18644" y="0"/>
                    <a:pt x="18625" y="1"/>
                    <a:pt x="18605" y="3"/>
                  </a:cubicBezTo>
                  <a:cubicBezTo>
                    <a:pt x="16667" y="120"/>
                    <a:pt x="14729" y="531"/>
                    <a:pt x="12849" y="1001"/>
                  </a:cubicBezTo>
                  <a:cubicBezTo>
                    <a:pt x="8444" y="2117"/>
                    <a:pt x="4215" y="3879"/>
                    <a:pt x="397" y="6346"/>
                  </a:cubicBezTo>
                  <a:cubicBezTo>
                    <a:pt x="1" y="6594"/>
                    <a:pt x="315" y="7176"/>
                    <a:pt x="740" y="7176"/>
                  </a:cubicBezTo>
                  <a:cubicBezTo>
                    <a:pt x="819" y="7176"/>
                    <a:pt x="902" y="7156"/>
                    <a:pt x="984" y="7110"/>
                  </a:cubicBezTo>
                  <a:cubicBezTo>
                    <a:pt x="4685" y="4702"/>
                    <a:pt x="8855" y="2940"/>
                    <a:pt x="13143" y="1882"/>
                  </a:cubicBezTo>
                  <a:cubicBezTo>
                    <a:pt x="14963" y="1412"/>
                    <a:pt x="16843" y="1001"/>
                    <a:pt x="18723" y="884"/>
                  </a:cubicBezTo>
                  <a:lnTo>
                    <a:pt x="18723" y="943"/>
                  </a:lnTo>
                  <a:cubicBezTo>
                    <a:pt x="19292" y="886"/>
                    <a:pt x="19254" y="0"/>
                    <a:pt x="18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3"/>
            <p:cNvSpPr/>
            <p:nvPr/>
          </p:nvSpPr>
          <p:spPr>
            <a:xfrm>
              <a:off x="5305575" y="1139100"/>
              <a:ext cx="497800" cy="565375"/>
            </a:xfrm>
            <a:custGeom>
              <a:avLst/>
              <a:gdLst/>
              <a:ahLst/>
              <a:cxnLst/>
              <a:rect l="l" t="t" r="r" b="b"/>
              <a:pathLst>
                <a:path w="19912" h="22615" extrusionOk="0">
                  <a:moveTo>
                    <a:pt x="10161" y="1"/>
                  </a:moveTo>
                  <a:lnTo>
                    <a:pt x="10161" y="1"/>
                  </a:lnTo>
                  <a:cubicBezTo>
                    <a:pt x="0" y="12923"/>
                    <a:pt x="6872" y="22614"/>
                    <a:pt x="6872" y="22614"/>
                  </a:cubicBezTo>
                  <a:cubicBezTo>
                    <a:pt x="19911" y="10750"/>
                    <a:pt x="10162" y="1"/>
                    <a:pt x="101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3"/>
            <p:cNvSpPr/>
            <p:nvPr/>
          </p:nvSpPr>
          <p:spPr>
            <a:xfrm>
              <a:off x="5410625" y="1344325"/>
              <a:ext cx="146050" cy="484875"/>
            </a:xfrm>
            <a:custGeom>
              <a:avLst/>
              <a:gdLst/>
              <a:ahLst/>
              <a:cxnLst/>
              <a:rect l="l" t="t" r="r" b="b"/>
              <a:pathLst>
                <a:path w="5842" h="19395" extrusionOk="0">
                  <a:moveTo>
                    <a:pt x="4843" y="426"/>
                  </a:moveTo>
                  <a:lnTo>
                    <a:pt x="4843" y="485"/>
                  </a:lnTo>
                  <a:cubicBezTo>
                    <a:pt x="4843" y="474"/>
                    <a:pt x="4844" y="463"/>
                    <a:pt x="4844" y="452"/>
                  </a:cubicBezTo>
                  <a:lnTo>
                    <a:pt x="4844" y="452"/>
                  </a:lnTo>
                  <a:cubicBezTo>
                    <a:pt x="4844" y="444"/>
                    <a:pt x="4844" y="435"/>
                    <a:pt x="4843" y="426"/>
                  </a:cubicBezTo>
                  <a:close/>
                  <a:moveTo>
                    <a:pt x="5313" y="0"/>
                  </a:moveTo>
                  <a:cubicBezTo>
                    <a:pt x="5086" y="0"/>
                    <a:pt x="4859" y="151"/>
                    <a:pt x="4844" y="452"/>
                  </a:cubicBezTo>
                  <a:lnTo>
                    <a:pt x="4844" y="452"/>
                  </a:lnTo>
                  <a:cubicBezTo>
                    <a:pt x="4900" y="2324"/>
                    <a:pt x="4666" y="4252"/>
                    <a:pt x="4373" y="6065"/>
                  </a:cubicBezTo>
                  <a:cubicBezTo>
                    <a:pt x="3669" y="10470"/>
                    <a:pt x="2259" y="14757"/>
                    <a:pt x="203" y="18693"/>
                  </a:cubicBezTo>
                  <a:cubicBezTo>
                    <a:pt x="1" y="19058"/>
                    <a:pt x="301" y="19394"/>
                    <a:pt x="604" y="19394"/>
                  </a:cubicBezTo>
                  <a:cubicBezTo>
                    <a:pt x="740" y="19394"/>
                    <a:pt x="876" y="19326"/>
                    <a:pt x="967" y="19163"/>
                  </a:cubicBezTo>
                  <a:cubicBezTo>
                    <a:pt x="3081" y="15169"/>
                    <a:pt x="4550" y="10822"/>
                    <a:pt x="5254" y="6358"/>
                  </a:cubicBezTo>
                  <a:cubicBezTo>
                    <a:pt x="5607" y="4420"/>
                    <a:pt x="5842" y="2423"/>
                    <a:pt x="5783" y="485"/>
                  </a:cubicBezTo>
                  <a:cubicBezTo>
                    <a:pt x="5783" y="162"/>
                    <a:pt x="5548" y="0"/>
                    <a:pt x="5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3"/>
            <p:cNvSpPr/>
            <p:nvPr/>
          </p:nvSpPr>
          <p:spPr>
            <a:xfrm>
              <a:off x="4989850" y="1368175"/>
              <a:ext cx="516900" cy="615275"/>
            </a:xfrm>
            <a:custGeom>
              <a:avLst/>
              <a:gdLst/>
              <a:ahLst/>
              <a:cxnLst/>
              <a:rect l="l" t="t" r="r" b="b"/>
              <a:pathLst>
                <a:path w="20676" h="24611" extrusionOk="0">
                  <a:moveTo>
                    <a:pt x="9340" y="1"/>
                  </a:moveTo>
                  <a:lnTo>
                    <a:pt x="9340" y="1"/>
                  </a:lnTo>
                  <a:cubicBezTo>
                    <a:pt x="1" y="13568"/>
                    <a:pt x="8459" y="24611"/>
                    <a:pt x="8459" y="24611"/>
                  </a:cubicBezTo>
                  <a:cubicBezTo>
                    <a:pt x="20676" y="11924"/>
                    <a:pt x="9340" y="1"/>
                    <a:pt x="9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3"/>
            <p:cNvSpPr/>
            <p:nvPr/>
          </p:nvSpPr>
          <p:spPr>
            <a:xfrm>
              <a:off x="5141650" y="1619450"/>
              <a:ext cx="119875" cy="491550"/>
            </a:xfrm>
            <a:custGeom>
              <a:avLst/>
              <a:gdLst/>
              <a:ahLst/>
              <a:cxnLst/>
              <a:rect l="l" t="t" r="r" b="b"/>
              <a:pathLst>
                <a:path w="4795" h="19662" extrusionOk="0">
                  <a:moveTo>
                    <a:pt x="4122" y="0"/>
                  </a:moveTo>
                  <a:cubicBezTo>
                    <a:pt x="3880" y="0"/>
                    <a:pt x="3649" y="163"/>
                    <a:pt x="3679" y="463"/>
                  </a:cubicBezTo>
                  <a:cubicBezTo>
                    <a:pt x="3796" y="2343"/>
                    <a:pt x="3738" y="4281"/>
                    <a:pt x="3561" y="6161"/>
                  </a:cubicBezTo>
                  <a:cubicBezTo>
                    <a:pt x="3092" y="10566"/>
                    <a:pt x="1976" y="14912"/>
                    <a:pt x="155" y="18965"/>
                  </a:cubicBezTo>
                  <a:cubicBezTo>
                    <a:pt x="0" y="19351"/>
                    <a:pt x="303" y="19661"/>
                    <a:pt x="612" y="19661"/>
                  </a:cubicBezTo>
                  <a:cubicBezTo>
                    <a:pt x="773" y="19661"/>
                    <a:pt x="935" y="19577"/>
                    <a:pt x="1036" y="19376"/>
                  </a:cubicBezTo>
                  <a:cubicBezTo>
                    <a:pt x="2857" y="15265"/>
                    <a:pt x="4031" y="10859"/>
                    <a:pt x="4443" y="6337"/>
                  </a:cubicBezTo>
                  <a:cubicBezTo>
                    <a:pt x="4619" y="4399"/>
                    <a:pt x="4795" y="2402"/>
                    <a:pt x="4619" y="463"/>
                  </a:cubicBezTo>
                  <a:cubicBezTo>
                    <a:pt x="4590" y="148"/>
                    <a:pt x="4351" y="0"/>
                    <a:pt x="4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3"/>
            <p:cNvSpPr/>
            <p:nvPr/>
          </p:nvSpPr>
          <p:spPr>
            <a:xfrm>
              <a:off x="5123475" y="2050650"/>
              <a:ext cx="606475" cy="240800"/>
            </a:xfrm>
            <a:custGeom>
              <a:avLst/>
              <a:gdLst/>
              <a:ahLst/>
              <a:cxnLst/>
              <a:rect l="l" t="t" r="r" b="b"/>
              <a:pathLst>
                <a:path w="24259" h="9632" extrusionOk="0">
                  <a:moveTo>
                    <a:pt x="13952" y="0"/>
                  </a:moveTo>
                  <a:cubicBezTo>
                    <a:pt x="9636" y="0"/>
                    <a:pt x="4569" y="1708"/>
                    <a:pt x="1" y="7649"/>
                  </a:cubicBezTo>
                  <a:cubicBezTo>
                    <a:pt x="1" y="7649"/>
                    <a:pt x="3618" y="9632"/>
                    <a:pt x="8856" y="9632"/>
                  </a:cubicBezTo>
                  <a:cubicBezTo>
                    <a:pt x="13244" y="9632"/>
                    <a:pt x="18770" y="8241"/>
                    <a:pt x="24259" y="3127"/>
                  </a:cubicBezTo>
                  <a:cubicBezTo>
                    <a:pt x="24259" y="3127"/>
                    <a:pt x="19792" y="0"/>
                    <a:pt x="13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3"/>
            <p:cNvSpPr/>
            <p:nvPr/>
          </p:nvSpPr>
          <p:spPr>
            <a:xfrm>
              <a:off x="4998100" y="2134600"/>
              <a:ext cx="483250" cy="180050"/>
            </a:xfrm>
            <a:custGeom>
              <a:avLst/>
              <a:gdLst/>
              <a:ahLst/>
              <a:cxnLst/>
              <a:rect l="l" t="t" r="r" b="b"/>
              <a:pathLst>
                <a:path w="19330" h="7202" extrusionOk="0">
                  <a:moveTo>
                    <a:pt x="18753" y="1"/>
                  </a:moveTo>
                  <a:cubicBezTo>
                    <a:pt x="18736" y="1"/>
                    <a:pt x="18719" y="2"/>
                    <a:pt x="18701" y="4"/>
                  </a:cubicBezTo>
                  <a:cubicBezTo>
                    <a:pt x="16704" y="121"/>
                    <a:pt x="14766" y="532"/>
                    <a:pt x="12886" y="1002"/>
                  </a:cubicBezTo>
                  <a:cubicBezTo>
                    <a:pt x="8481" y="2118"/>
                    <a:pt x="4252" y="3939"/>
                    <a:pt x="434" y="6347"/>
                  </a:cubicBezTo>
                  <a:cubicBezTo>
                    <a:pt x="1" y="6636"/>
                    <a:pt x="318" y="7201"/>
                    <a:pt x="705" y="7201"/>
                  </a:cubicBezTo>
                  <a:cubicBezTo>
                    <a:pt x="790" y="7201"/>
                    <a:pt x="878" y="7174"/>
                    <a:pt x="963" y="7111"/>
                  </a:cubicBezTo>
                  <a:cubicBezTo>
                    <a:pt x="4722" y="4702"/>
                    <a:pt x="8892" y="2999"/>
                    <a:pt x="13180" y="1883"/>
                  </a:cubicBezTo>
                  <a:cubicBezTo>
                    <a:pt x="15001" y="1472"/>
                    <a:pt x="16880" y="1061"/>
                    <a:pt x="18760" y="943"/>
                  </a:cubicBezTo>
                  <a:cubicBezTo>
                    <a:pt x="19330" y="886"/>
                    <a:pt x="19292" y="1"/>
                    <a:pt x="18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3"/>
            <p:cNvSpPr/>
            <p:nvPr/>
          </p:nvSpPr>
          <p:spPr>
            <a:xfrm>
              <a:off x="4684425" y="1570825"/>
              <a:ext cx="531575" cy="687225"/>
            </a:xfrm>
            <a:custGeom>
              <a:avLst/>
              <a:gdLst/>
              <a:ahLst/>
              <a:cxnLst/>
              <a:rect l="l" t="t" r="r" b="b"/>
              <a:pathLst>
                <a:path w="21263" h="27489" extrusionOk="0">
                  <a:moveTo>
                    <a:pt x="6227" y="0"/>
                  </a:moveTo>
                  <a:lnTo>
                    <a:pt x="6227" y="0"/>
                  </a:lnTo>
                  <a:cubicBezTo>
                    <a:pt x="1" y="15213"/>
                    <a:pt x="11924" y="27488"/>
                    <a:pt x="11924" y="27488"/>
                  </a:cubicBezTo>
                  <a:cubicBezTo>
                    <a:pt x="21263" y="12511"/>
                    <a:pt x="6227" y="1"/>
                    <a:pt x="6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3"/>
            <p:cNvSpPr/>
            <p:nvPr/>
          </p:nvSpPr>
          <p:spPr>
            <a:xfrm>
              <a:off x="4937300" y="1892700"/>
              <a:ext cx="65800" cy="498675"/>
            </a:xfrm>
            <a:custGeom>
              <a:avLst/>
              <a:gdLst/>
              <a:ahLst/>
              <a:cxnLst/>
              <a:rect l="l" t="t" r="r" b="b"/>
              <a:pathLst>
                <a:path w="2632" h="19947" extrusionOk="0">
                  <a:moveTo>
                    <a:pt x="582" y="0"/>
                  </a:moveTo>
                  <a:cubicBezTo>
                    <a:pt x="292" y="0"/>
                    <a:pt x="1" y="225"/>
                    <a:pt x="106" y="576"/>
                  </a:cubicBezTo>
                  <a:cubicBezTo>
                    <a:pt x="693" y="2338"/>
                    <a:pt x="987" y="4276"/>
                    <a:pt x="1163" y="6097"/>
                  </a:cubicBezTo>
                  <a:cubicBezTo>
                    <a:pt x="1692" y="10561"/>
                    <a:pt x="1515" y="15025"/>
                    <a:pt x="576" y="19371"/>
                  </a:cubicBezTo>
                  <a:cubicBezTo>
                    <a:pt x="506" y="19721"/>
                    <a:pt x="791" y="19946"/>
                    <a:pt x="1069" y="19946"/>
                  </a:cubicBezTo>
                  <a:cubicBezTo>
                    <a:pt x="1258" y="19946"/>
                    <a:pt x="1444" y="19843"/>
                    <a:pt x="1515" y="19606"/>
                  </a:cubicBezTo>
                  <a:cubicBezTo>
                    <a:pt x="2455" y="15201"/>
                    <a:pt x="2631" y="10619"/>
                    <a:pt x="2103" y="6097"/>
                  </a:cubicBezTo>
                  <a:cubicBezTo>
                    <a:pt x="1927" y="4158"/>
                    <a:pt x="1574" y="2161"/>
                    <a:pt x="1046" y="341"/>
                  </a:cubicBezTo>
                  <a:cubicBezTo>
                    <a:pt x="974" y="103"/>
                    <a:pt x="779"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3"/>
            <p:cNvSpPr/>
            <p:nvPr/>
          </p:nvSpPr>
          <p:spPr>
            <a:xfrm>
              <a:off x="4500875" y="1940850"/>
              <a:ext cx="431725" cy="547725"/>
            </a:xfrm>
            <a:custGeom>
              <a:avLst/>
              <a:gdLst/>
              <a:ahLst/>
              <a:cxnLst/>
              <a:rect l="l" t="t" r="r" b="b"/>
              <a:pathLst>
                <a:path w="17269" h="21909" extrusionOk="0">
                  <a:moveTo>
                    <a:pt x="1528" y="0"/>
                  </a:moveTo>
                  <a:lnTo>
                    <a:pt x="1528" y="0"/>
                  </a:lnTo>
                  <a:cubicBezTo>
                    <a:pt x="1" y="16388"/>
                    <a:pt x="12746" y="21909"/>
                    <a:pt x="12746" y="21909"/>
                  </a:cubicBezTo>
                  <a:cubicBezTo>
                    <a:pt x="17269" y="4817"/>
                    <a:pt x="1529" y="1"/>
                    <a:pt x="15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3"/>
            <p:cNvSpPr/>
            <p:nvPr/>
          </p:nvSpPr>
          <p:spPr>
            <a:xfrm>
              <a:off x="4670825" y="2147475"/>
              <a:ext cx="178850" cy="474750"/>
            </a:xfrm>
            <a:custGeom>
              <a:avLst/>
              <a:gdLst/>
              <a:ahLst/>
              <a:cxnLst/>
              <a:rect l="l" t="t" r="r" b="b"/>
              <a:pathLst>
                <a:path w="7154" h="18990" extrusionOk="0">
                  <a:moveTo>
                    <a:pt x="643" y="0"/>
                  </a:moveTo>
                  <a:cubicBezTo>
                    <a:pt x="314" y="0"/>
                    <a:pt x="1" y="346"/>
                    <a:pt x="251" y="722"/>
                  </a:cubicBezTo>
                  <a:cubicBezTo>
                    <a:pt x="1250" y="2249"/>
                    <a:pt x="2131" y="4011"/>
                    <a:pt x="2894" y="5715"/>
                  </a:cubicBezTo>
                  <a:cubicBezTo>
                    <a:pt x="4656" y="9767"/>
                    <a:pt x="5831" y="14114"/>
                    <a:pt x="6183" y="18578"/>
                  </a:cubicBezTo>
                  <a:cubicBezTo>
                    <a:pt x="6211" y="18857"/>
                    <a:pt x="6438" y="18990"/>
                    <a:pt x="6662" y="18990"/>
                  </a:cubicBezTo>
                  <a:cubicBezTo>
                    <a:pt x="6910" y="18990"/>
                    <a:pt x="7154" y="18827"/>
                    <a:pt x="7123" y="18519"/>
                  </a:cubicBezTo>
                  <a:cubicBezTo>
                    <a:pt x="6771" y="13996"/>
                    <a:pt x="5596" y="9591"/>
                    <a:pt x="3775" y="5421"/>
                  </a:cubicBezTo>
                  <a:cubicBezTo>
                    <a:pt x="3012" y="3659"/>
                    <a:pt x="2131" y="1838"/>
                    <a:pt x="1015" y="193"/>
                  </a:cubicBezTo>
                  <a:cubicBezTo>
                    <a:pt x="913" y="58"/>
                    <a:pt x="776"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3"/>
            <p:cNvSpPr/>
            <p:nvPr/>
          </p:nvSpPr>
          <p:spPr>
            <a:xfrm>
              <a:off x="4882675" y="2405850"/>
              <a:ext cx="572700" cy="279275"/>
            </a:xfrm>
            <a:custGeom>
              <a:avLst/>
              <a:gdLst/>
              <a:ahLst/>
              <a:cxnLst/>
              <a:rect l="l" t="t" r="r" b="b"/>
              <a:pathLst>
                <a:path w="22908" h="11171" extrusionOk="0">
                  <a:moveTo>
                    <a:pt x="15523" y="0"/>
                  </a:moveTo>
                  <a:cubicBezTo>
                    <a:pt x="10590" y="0"/>
                    <a:pt x="4250" y="1970"/>
                    <a:pt x="0" y="10533"/>
                  </a:cubicBezTo>
                  <a:cubicBezTo>
                    <a:pt x="0" y="10533"/>
                    <a:pt x="1991" y="11170"/>
                    <a:pt x="4994" y="11170"/>
                  </a:cubicBezTo>
                  <a:cubicBezTo>
                    <a:pt x="9728" y="11170"/>
                    <a:pt x="16977" y="9587"/>
                    <a:pt x="22907" y="1429"/>
                  </a:cubicBezTo>
                  <a:cubicBezTo>
                    <a:pt x="22907" y="1429"/>
                    <a:pt x="19725" y="0"/>
                    <a:pt x="15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3"/>
            <p:cNvSpPr/>
            <p:nvPr/>
          </p:nvSpPr>
          <p:spPr>
            <a:xfrm>
              <a:off x="4771925" y="2497100"/>
              <a:ext cx="444650" cy="263500"/>
            </a:xfrm>
            <a:custGeom>
              <a:avLst/>
              <a:gdLst/>
              <a:ahLst/>
              <a:cxnLst/>
              <a:rect l="l" t="t" r="r" b="b"/>
              <a:pathLst>
                <a:path w="17786" h="10540" extrusionOk="0">
                  <a:moveTo>
                    <a:pt x="17105" y="1"/>
                  </a:moveTo>
                  <a:cubicBezTo>
                    <a:pt x="17071" y="1"/>
                    <a:pt x="17036" y="4"/>
                    <a:pt x="17000" y="11"/>
                  </a:cubicBezTo>
                  <a:cubicBezTo>
                    <a:pt x="15120" y="540"/>
                    <a:pt x="13240" y="1303"/>
                    <a:pt x="11478" y="2126"/>
                  </a:cubicBezTo>
                  <a:cubicBezTo>
                    <a:pt x="7367" y="4064"/>
                    <a:pt x="3608" y="6590"/>
                    <a:pt x="319" y="9761"/>
                  </a:cubicBezTo>
                  <a:cubicBezTo>
                    <a:pt x="0" y="10080"/>
                    <a:pt x="316" y="10539"/>
                    <a:pt x="693" y="10539"/>
                  </a:cubicBezTo>
                  <a:cubicBezTo>
                    <a:pt x="802" y="10539"/>
                    <a:pt x="917" y="10500"/>
                    <a:pt x="1023" y="10408"/>
                  </a:cubicBezTo>
                  <a:cubicBezTo>
                    <a:pt x="4195" y="7295"/>
                    <a:pt x="7954" y="4828"/>
                    <a:pt x="11948" y="2948"/>
                  </a:cubicBezTo>
                  <a:cubicBezTo>
                    <a:pt x="13652" y="2126"/>
                    <a:pt x="15414" y="1362"/>
                    <a:pt x="17235" y="951"/>
                  </a:cubicBezTo>
                  <a:cubicBezTo>
                    <a:pt x="17785" y="786"/>
                    <a:pt x="17613" y="1"/>
                    <a:pt x="17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3"/>
            <p:cNvSpPr/>
            <p:nvPr/>
          </p:nvSpPr>
          <p:spPr>
            <a:xfrm>
              <a:off x="4326150" y="2393125"/>
              <a:ext cx="403825" cy="512475"/>
            </a:xfrm>
            <a:custGeom>
              <a:avLst/>
              <a:gdLst/>
              <a:ahLst/>
              <a:cxnLst/>
              <a:rect l="l" t="t" r="r" b="b"/>
              <a:pathLst>
                <a:path w="16153" h="20499" extrusionOk="0">
                  <a:moveTo>
                    <a:pt x="0" y="0"/>
                  </a:moveTo>
                  <a:cubicBezTo>
                    <a:pt x="353" y="16446"/>
                    <a:pt x="13627" y="20499"/>
                    <a:pt x="13627" y="20499"/>
                  </a:cubicBezTo>
                  <a:cubicBezTo>
                    <a:pt x="16152" y="3055"/>
                    <a:pt x="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3"/>
            <p:cNvSpPr/>
            <p:nvPr/>
          </p:nvSpPr>
          <p:spPr>
            <a:xfrm>
              <a:off x="4481150" y="2582625"/>
              <a:ext cx="229875" cy="454525"/>
            </a:xfrm>
            <a:custGeom>
              <a:avLst/>
              <a:gdLst/>
              <a:ahLst/>
              <a:cxnLst/>
              <a:rect l="l" t="t" r="r" b="b"/>
              <a:pathLst>
                <a:path w="9195" h="18181" extrusionOk="0">
                  <a:moveTo>
                    <a:pt x="669" y="0"/>
                  </a:moveTo>
                  <a:cubicBezTo>
                    <a:pt x="319" y="0"/>
                    <a:pt x="0" y="413"/>
                    <a:pt x="261" y="761"/>
                  </a:cubicBezTo>
                  <a:cubicBezTo>
                    <a:pt x="1495" y="2170"/>
                    <a:pt x="2552" y="3815"/>
                    <a:pt x="3492" y="5401"/>
                  </a:cubicBezTo>
                  <a:cubicBezTo>
                    <a:pt x="5724" y="9277"/>
                    <a:pt x="7368" y="13447"/>
                    <a:pt x="8249" y="17794"/>
                  </a:cubicBezTo>
                  <a:cubicBezTo>
                    <a:pt x="8302" y="18059"/>
                    <a:pt x="8510" y="18180"/>
                    <a:pt x="8712" y="18180"/>
                  </a:cubicBezTo>
                  <a:cubicBezTo>
                    <a:pt x="8958" y="18180"/>
                    <a:pt x="9195" y="17999"/>
                    <a:pt x="9130" y="17676"/>
                  </a:cubicBezTo>
                  <a:cubicBezTo>
                    <a:pt x="8249" y="13213"/>
                    <a:pt x="6605" y="8925"/>
                    <a:pt x="4314" y="5048"/>
                  </a:cubicBezTo>
                  <a:cubicBezTo>
                    <a:pt x="3374" y="3345"/>
                    <a:pt x="2317" y="1642"/>
                    <a:pt x="1025" y="173"/>
                  </a:cubicBezTo>
                  <a:cubicBezTo>
                    <a:pt x="918" y="51"/>
                    <a:pt x="79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43"/>
          <p:cNvGrpSpPr/>
          <p:nvPr/>
        </p:nvGrpSpPr>
        <p:grpSpPr>
          <a:xfrm rot="814383" flipH="1">
            <a:off x="7270461" y="4322873"/>
            <a:ext cx="1147500" cy="1306713"/>
            <a:chOff x="238125" y="3155250"/>
            <a:chExt cx="1567526" cy="1785017"/>
          </a:xfrm>
        </p:grpSpPr>
        <p:sp>
          <p:nvSpPr>
            <p:cNvPr id="944" name="Google Shape;944;p43"/>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3"/>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 name="Google Shape;946;p43"/>
          <p:cNvGrpSpPr/>
          <p:nvPr/>
        </p:nvGrpSpPr>
        <p:grpSpPr>
          <a:xfrm rot="-2197448" flipH="1">
            <a:off x="8050833" y="3088619"/>
            <a:ext cx="1147471" cy="1306680"/>
            <a:chOff x="238125" y="3155250"/>
            <a:chExt cx="1567526" cy="1785017"/>
          </a:xfrm>
        </p:grpSpPr>
        <p:sp>
          <p:nvSpPr>
            <p:cNvPr id="947" name="Google Shape;947;p43"/>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3"/>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C74B3"/>
        </a:solidFill>
        <a:effectLst/>
      </p:bgPr>
    </p:bg>
    <p:spTree>
      <p:nvGrpSpPr>
        <p:cNvPr id="1" name="Shape 952"/>
        <p:cNvGrpSpPr/>
        <p:nvPr/>
      </p:nvGrpSpPr>
      <p:grpSpPr>
        <a:xfrm>
          <a:off x="0" y="0"/>
          <a:ext cx="0" cy="0"/>
          <a:chOff x="0" y="0"/>
          <a:chExt cx="0" cy="0"/>
        </a:xfrm>
      </p:grpSpPr>
      <p:sp>
        <p:nvSpPr>
          <p:cNvPr id="953" name="Google Shape;953;p44"/>
          <p:cNvSpPr/>
          <p:nvPr/>
        </p:nvSpPr>
        <p:spPr>
          <a:xfrm>
            <a:off x="259850" y="1679425"/>
            <a:ext cx="4975500" cy="17559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4"/>
          <p:cNvSpPr txBox="1">
            <a:spLocks noGrp="1"/>
          </p:cNvSpPr>
          <p:nvPr>
            <p:ph type="ctrTitle"/>
          </p:nvPr>
        </p:nvSpPr>
        <p:spPr>
          <a:xfrm>
            <a:off x="148575" y="707500"/>
            <a:ext cx="6983100" cy="86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Software Process Model</a:t>
            </a:r>
            <a:endParaRPr sz="3000"/>
          </a:p>
        </p:txBody>
      </p:sp>
      <p:sp>
        <p:nvSpPr>
          <p:cNvPr id="955" name="Google Shape;955;p44"/>
          <p:cNvSpPr txBox="1"/>
          <p:nvPr/>
        </p:nvSpPr>
        <p:spPr>
          <a:xfrm>
            <a:off x="264950" y="1709675"/>
            <a:ext cx="8377200" cy="19164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None/>
            </a:pPr>
            <a:r>
              <a:rPr lang="en" sz="1500">
                <a:latin typeface="Montserrat"/>
                <a:ea typeface="Montserrat"/>
                <a:cs typeface="Montserrat"/>
                <a:sym typeface="Montserrat"/>
              </a:rPr>
              <a:t>Waterfall Model chosen</a:t>
            </a:r>
            <a:endParaRPr sz="1500">
              <a:latin typeface="Montserrat"/>
              <a:ea typeface="Montserrat"/>
              <a:cs typeface="Montserrat"/>
              <a:sym typeface="Montserrat"/>
            </a:endParaRPr>
          </a:p>
          <a:p>
            <a:pPr marL="457200" lvl="0" indent="-323850" algn="l" rtl="0">
              <a:lnSpc>
                <a:spcPct val="130000"/>
              </a:lnSpc>
              <a:spcBef>
                <a:spcPts val="0"/>
              </a:spcBef>
              <a:spcAft>
                <a:spcPts val="0"/>
              </a:spcAft>
              <a:buSzPts val="1500"/>
              <a:buFont typeface="Montserrat"/>
              <a:buChar char="●"/>
            </a:pPr>
            <a:r>
              <a:rPr lang="en" sz="1500">
                <a:latin typeface="Montserrat"/>
                <a:ea typeface="Montserrat"/>
                <a:cs typeface="Montserrat"/>
                <a:sym typeface="Montserrat"/>
              </a:rPr>
              <a:t>Requirements are clear</a:t>
            </a:r>
            <a:endParaRPr sz="1500">
              <a:latin typeface="Montserrat"/>
              <a:ea typeface="Montserrat"/>
              <a:cs typeface="Montserrat"/>
              <a:sym typeface="Montserrat"/>
            </a:endParaRPr>
          </a:p>
          <a:p>
            <a:pPr marL="457200" lvl="0" indent="-323850" algn="l" rtl="0">
              <a:lnSpc>
                <a:spcPct val="130000"/>
              </a:lnSpc>
              <a:spcBef>
                <a:spcPts val="0"/>
              </a:spcBef>
              <a:spcAft>
                <a:spcPts val="0"/>
              </a:spcAft>
              <a:buSzPts val="1500"/>
              <a:buFont typeface="Montserrat"/>
              <a:buChar char="●"/>
            </a:pPr>
            <a:r>
              <a:rPr lang="en" sz="1500">
                <a:latin typeface="Montserrat"/>
                <a:ea typeface="Montserrat"/>
                <a:cs typeface="Montserrat"/>
                <a:sym typeface="Montserrat"/>
              </a:rPr>
              <a:t>Tight deadlines</a:t>
            </a:r>
            <a:endParaRPr sz="1500">
              <a:latin typeface="Montserrat"/>
              <a:ea typeface="Montserrat"/>
              <a:cs typeface="Montserrat"/>
              <a:sym typeface="Montserrat"/>
            </a:endParaRPr>
          </a:p>
          <a:p>
            <a:pPr marL="457200" lvl="0" indent="-323850" algn="l" rtl="0">
              <a:lnSpc>
                <a:spcPct val="130000"/>
              </a:lnSpc>
              <a:spcBef>
                <a:spcPts val="0"/>
              </a:spcBef>
              <a:spcAft>
                <a:spcPts val="0"/>
              </a:spcAft>
              <a:buSzPts val="1500"/>
              <a:buFont typeface="Montserrat"/>
              <a:buChar char="●"/>
            </a:pPr>
            <a:r>
              <a:rPr lang="en" sz="1500">
                <a:latin typeface="Montserrat"/>
                <a:ea typeface="Montserrat"/>
                <a:cs typeface="Montserrat"/>
                <a:sym typeface="Montserrat"/>
              </a:rPr>
              <a:t>Done step by step</a:t>
            </a:r>
            <a:endParaRPr sz="1500">
              <a:latin typeface="Montserrat"/>
              <a:ea typeface="Montserrat"/>
              <a:cs typeface="Montserrat"/>
              <a:sym typeface="Montserrat"/>
            </a:endParaRPr>
          </a:p>
          <a:p>
            <a:pPr marL="457200" lvl="0" indent="-323850" algn="l" rtl="0">
              <a:lnSpc>
                <a:spcPct val="130000"/>
              </a:lnSpc>
              <a:spcBef>
                <a:spcPts val="0"/>
              </a:spcBef>
              <a:spcAft>
                <a:spcPts val="0"/>
              </a:spcAft>
              <a:buSzPts val="1500"/>
              <a:buFont typeface="Montserrat"/>
              <a:buChar char="●"/>
            </a:pPr>
            <a:r>
              <a:rPr lang="en" sz="1500">
                <a:latin typeface="Montserrat"/>
                <a:ea typeface="Montserrat"/>
                <a:cs typeface="Montserrat"/>
                <a:sym typeface="Montserrat"/>
              </a:rPr>
              <a:t>Hard to communicate with client all the time</a:t>
            </a:r>
            <a:endParaRPr sz="1500">
              <a:latin typeface="Montserrat"/>
              <a:ea typeface="Montserrat"/>
              <a:cs typeface="Montserrat"/>
              <a:sym typeface="Montserrat"/>
            </a:endParaRPr>
          </a:p>
          <a:p>
            <a:pPr marL="0" lvl="0" indent="0" algn="l" rtl="0">
              <a:lnSpc>
                <a:spcPct val="130000"/>
              </a:lnSpc>
              <a:spcBef>
                <a:spcPts val="0"/>
              </a:spcBef>
              <a:spcAft>
                <a:spcPts val="0"/>
              </a:spcAft>
              <a:buNone/>
            </a:pPr>
            <a:endParaRPr sz="1500">
              <a:latin typeface="Montserrat"/>
              <a:ea typeface="Montserrat"/>
              <a:cs typeface="Montserrat"/>
              <a:sym typeface="Montserrat"/>
            </a:endParaRPr>
          </a:p>
        </p:txBody>
      </p:sp>
      <p:grpSp>
        <p:nvGrpSpPr>
          <p:cNvPr id="956" name="Google Shape;956;p44"/>
          <p:cNvGrpSpPr/>
          <p:nvPr/>
        </p:nvGrpSpPr>
        <p:grpSpPr>
          <a:xfrm rot="6879424" flipH="1">
            <a:off x="1661263" y="4347836"/>
            <a:ext cx="1147503" cy="1306717"/>
            <a:chOff x="238125" y="3155250"/>
            <a:chExt cx="1567526" cy="1785017"/>
          </a:xfrm>
        </p:grpSpPr>
        <p:sp>
          <p:nvSpPr>
            <p:cNvPr id="957" name="Google Shape;957;p44"/>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4"/>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 name="Google Shape;959;p44"/>
          <p:cNvGrpSpPr/>
          <p:nvPr/>
        </p:nvGrpSpPr>
        <p:grpSpPr>
          <a:xfrm rot="713711">
            <a:off x="1233757" y="3866242"/>
            <a:ext cx="867771" cy="1548806"/>
            <a:chOff x="4588600" y="388175"/>
            <a:chExt cx="2739150" cy="4888225"/>
          </a:xfrm>
        </p:grpSpPr>
        <p:sp>
          <p:nvSpPr>
            <p:cNvPr id="960" name="Google Shape;960;p44"/>
            <p:cNvSpPr/>
            <p:nvPr/>
          </p:nvSpPr>
          <p:spPr>
            <a:xfrm>
              <a:off x="4588600" y="388175"/>
              <a:ext cx="2739150" cy="4888225"/>
            </a:xfrm>
            <a:custGeom>
              <a:avLst/>
              <a:gdLst/>
              <a:ahLst/>
              <a:cxnLst/>
              <a:rect l="l" t="t" r="r" b="b"/>
              <a:pathLst>
                <a:path w="109566" h="195529" extrusionOk="0">
                  <a:moveTo>
                    <a:pt x="103665" y="0"/>
                  </a:moveTo>
                  <a:cubicBezTo>
                    <a:pt x="97615" y="2017"/>
                    <a:pt x="92387" y="4556"/>
                    <a:pt x="87533" y="7170"/>
                  </a:cubicBezTo>
                  <a:cubicBezTo>
                    <a:pt x="82603" y="9784"/>
                    <a:pt x="77973" y="12622"/>
                    <a:pt x="73716" y="15535"/>
                  </a:cubicBezTo>
                  <a:cubicBezTo>
                    <a:pt x="65127" y="21435"/>
                    <a:pt x="57583" y="27858"/>
                    <a:pt x="50787" y="34654"/>
                  </a:cubicBezTo>
                  <a:cubicBezTo>
                    <a:pt x="37269" y="48247"/>
                    <a:pt x="26813" y="63409"/>
                    <a:pt x="18672" y="79690"/>
                  </a:cubicBezTo>
                  <a:cubicBezTo>
                    <a:pt x="10531" y="96046"/>
                    <a:pt x="4705" y="113523"/>
                    <a:pt x="1942" y="132493"/>
                  </a:cubicBezTo>
                  <a:cubicBezTo>
                    <a:pt x="523" y="141978"/>
                    <a:pt x="0" y="151912"/>
                    <a:pt x="374" y="162293"/>
                  </a:cubicBezTo>
                  <a:cubicBezTo>
                    <a:pt x="598" y="167446"/>
                    <a:pt x="1121" y="172824"/>
                    <a:pt x="1942" y="178351"/>
                  </a:cubicBezTo>
                  <a:cubicBezTo>
                    <a:pt x="2764" y="183803"/>
                    <a:pt x="3809" y="189479"/>
                    <a:pt x="5826" y="195528"/>
                  </a:cubicBezTo>
                  <a:cubicBezTo>
                    <a:pt x="11875" y="193512"/>
                    <a:pt x="17029" y="190973"/>
                    <a:pt x="21883" y="188359"/>
                  </a:cubicBezTo>
                  <a:cubicBezTo>
                    <a:pt x="26813" y="185670"/>
                    <a:pt x="31368" y="182907"/>
                    <a:pt x="35700" y="179919"/>
                  </a:cubicBezTo>
                  <a:cubicBezTo>
                    <a:pt x="44215" y="174019"/>
                    <a:pt x="51833" y="167671"/>
                    <a:pt x="58554" y="160799"/>
                  </a:cubicBezTo>
                  <a:cubicBezTo>
                    <a:pt x="72147" y="147207"/>
                    <a:pt x="82603" y="132120"/>
                    <a:pt x="90819" y="115838"/>
                  </a:cubicBezTo>
                  <a:cubicBezTo>
                    <a:pt x="99034" y="99557"/>
                    <a:pt x="104860" y="82080"/>
                    <a:pt x="107623" y="63110"/>
                  </a:cubicBezTo>
                  <a:cubicBezTo>
                    <a:pt x="109042" y="53625"/>
                    <a:pt x="109565" y="43691"/>
                    <a:pt x="109192" y="33310"/>
                  </a:cubicBezTo>
                  <a:cubicBezTo>
                    <a:pt x="108968" y="28157"/>
                    <a:pt x="108445" y="22779"/>
                    <a:pt x="107623" y="17253"/>
                  </a:cubicBezTo>
                  <a:cubicBezTo>
                    <a:pt x="106802" y="11726"/>
                    <a:pt x="105681" y="6124"/>
                    <a:pt x="103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4"/>
            <p:cNvSpPr/>
            <p:nvPr/>
          </p:nvSpPr>
          <p:spPr>
            <a:xfrm>
              <a:off x="4655800" y="388175"/>
              <a:ext cx="2666350" cy="4888225"/>
            </a:xfrm>
            <a:custGeom>
              <a:avLst/>
              <a:gdLst/>
              <a:ahLst/>
              <a:cxnLst/>
              <a:rect l="l" t="t" r="r" b="b"/>
              <a:pathLst>
                <a:path w="106654" h="195529" extrusionOk="0">
                  <a:moveTo>
                    <a:pt x="101052" y="0"/>
                  </a:moveTo>
                  <a:cubicBezTo>
                    <a:pt x="100454" y="224"/>
                    <a:pt x="100006" y="373"/>
                    <a:pt x="99483" y="597"/>
                  </a:cubicBezTo>
                  <a:cubicBezTo>
                    <a:pt x="98288" y="2913"/>
                    <a:pt x="97168" y="5228"/>
                    <a:pt x="95973" y="7618"/>
                  </a:cubicBezTo>
                  <a:cubicBezTo>
                    <a:pt x="94180" y="11203"/>
                    <a:pt x="92388" y="14788"/>
                    <a:pt x="90595" y="18298"/>
                  </a:cubicBezTo>
                  <a:cubicBezTo>
                    <a:pt x="89774" y="14041"/>
                    <a:pt x="88952" y="9784"/>
                    <a:pt x="88056" y="5527"/>
                  </a:cubicBezTo>
                  <a:cubicBezTo>
                    <a:pt x="87384" y="5900"/>
                    <a:pt x="86712" y="6199"/>
                    <a:pt x="86040" y="6572"/>
                  </a:cubicBezTo>
                  <a:cubicBezTo>
                    <a:pt x="86413" y="8664"/>
                    <a:pt x="86861" y="10755"/>
                    <a:pt x="87235" y="12846"/>
                  </a:cubicBezTo>
                  <a:cubicBezTo>
                    <a:pt x="87832" y="15759"/>
                    <a:pt x="88430" y="18672"/>
                    <a:pt x="88952" y="21584"/>
                  </a:cubicBezTo>
                  <a:cubicBezTo>
                    <a:pt x="84172" y="31144"/>
                    <a:pt x="79318" y="40779"/>
                    <a:pt x="74538" y="50413"/>
                  </a:cubicBezTo>
                  <a:cubicBezTo>
                    <a:pt x="72372" y="39509"/>
                    <a:pt x="70281" y="28605"/>
                    <a:pt x="68115" y="17701"/>
                  </a:cubicBezTo>
                  <a:cubicBezTo>
                    <a:pt x="67443" y="18149"/>
                    <a:pt x="66771" y="18672"/>
                    <a:pt x="66098" y="19120"/>
                  </a:cubicBezTo>
                  <a:cubicBezTo>
                    <a:pt x="67816" y="27709"/>
                    <a:pt x="69534" y="36297"/>
                    <a:pt x="71177" y="44886"/>
                  </a:cubicBezTo>
                  <a:cubicBezTo>
                    <a:pt x="71775" y="47799"/>
                    <a:pt x="72372" y="50712"/>
                    <a:pt x="72895" y="53625"/>
                  </a:cubicBezTo>
                  <a:cubicBezTo>
                    <a:pt x="71700" y="56089"/>
                    <a:pt x="70505" y="58479"/>
                    <a:pt x="69310" y="60869"/>
                  </a:cubicBezTo>
                  <a:cubicBezTo>
                    <a:pt x="65650" y="68114"/>
                    <a:pt x="62065" y="75284"/>
                    <a:pt x="58480" y="82454"/>
                  </a:cubicBezTo>
                  <a:cubicBezTo>
                    <a:pt x="55269" y="66247"/>
                    <a:pt x="52132" y="50114"/>
                    <a:pt x="48920" y="33908"/>
                  </a:cubicBezTo>
                  <a:cubicBezTo>
                    <a:pt x="48696" y="34206"/>
                    <a:pt x="48398" y="34430"/>
                    <a:pt x="48174" y="34654"/>
                  </a:cubicBezTo>
                  <a:cubicBezTo>
                    <a:pt x="47726" y="35028"/>
                    <a:pt x="47427" y="35476"/>
                    <a:pt x="47053" y="35849"/>
                  </a:cubicBezTo>
                  <a:cubicBezTo>
                    <a:pt x="49742" y="49517"/>
                    <a:pt x="52431" y="63259"/>
                    <a:pt x="55119" y="77001"/>
                  </a:cubicBezTo>
                  <a:cubicBezTo>
                    <a:pt x="55717" y="79914"/>
                    <a:pt x="56314" y="82827"/>
                    <a:pt x="56837" y="85740"/>
                  </a:cubicBezTo>
                  <a:cubicBezTo>
                    <a:pt x="52057" y="95300"/>
                    <a:pt x="47203" y="104934"/>
                    <a:pt x="42423" y="114569"/>
                  </a:cubicBezTo>
                  <a:cubicBezTo>
                    <a:pt x="38539" y="94777"/>
                    <a:pt x="34655" y="74985"/>
                    <a:pt x="30772" y="55268"/>
                  </a:cubicBezTo>
                  <a:cubicBezTo>
                    <a:pt x="30174" y="56089"/>
                    <a:pt x="29577" y="56911"/>
                    <a:pt x="28979" y="57732"/>
                  </a:cubicBezTo>
                  <a:cubicBezTo>
                    <a:pt x="32340" y="74836"/>
                    <a:pt x="35701" y="91939"/>
                    <a:pt x="39062" y="109042"/>
                  </a:cubicBezTo>
                  <a:cubicBezTo>
                    <a:pt x="39659" y="111955"/>
                    <a:pt x="40257" y="114867"/>
                    <a:pt x="40780" y="117780"/>
                  </a:cubicBezTo>
                  <a:cubicBezTo>
                    <a:pt x="39510" y="120319"/>
                    <a:pt x="38240" y="122859"/>
                    <a:pt x="36971" y="125323"/>
                  </a:cubicBezTo>
                  <a:lnTo>
                    <a:pt x="26365" y="146609"/>
                  </a:lnTo>
                  <a:cubicBezTo>
                    <a:pt x="22407" y="126593"/>
                    <a:pt x="18448" y="106577"/>
                    <a:pt x="14565" y="86561"/>
                  </a:cubicBezTo>
                  <a:cubicBezTo>
                    <a:pt x="14341" y="85665"/>
                    <a:pt x="14191" y="84769"/>
                    <a:pt x="13967" y="83873"/>
                  </a:cubicBezTo>
                  <a:cubicBezTo>
                    <a:pt x="13444" y="85068"/>
                    <a:pt x="12922" y="86188"/>
                    <a:pt x="12399" y="87308"/>
                  </a:cubicBezTo>
                  <a:cubicBezTo>
                    <a:pt x="15984" y="105308"/>
                    <a:pt x="19494" y="123158"/>
                    <a:pt x="23004" y="141157"/>
                  </a:cubicBezTo>
                  <a:cubicBezTo>
                    <a:pt x="23602" y="143995"/>
                    <a:pt x="24199" y="146908"/>
                    <a:pt x="24722" y="149821"/>
                  </a:cubicBezTo>
                  <a:cubicBezTo>
                    <a:pt x="20390" y="158559"/>
                    <a:pt x="16058" y="167222"/>
                    <a:pt x="11652" y="175886"/>
                  </a:cubicBezTo>
                  <a:cubicBezTo>
                    <a:pt x="8142" y="158111"/>
                    <a:pt x="4631" y="140261"/>
                    <a:pt x="1121" y="122411"/>
                  </a:cubicBezTo>
                  <a:cubicBezTo>
                    <a:pt x="1121" y="122411"/>
                    <a:pt x="1121" y="122336"/>
                    <a:pt x="1121" y="122336"/>
                  </a:cubicBezTo>
                  <a:cubicBezTo>
                    <a:pt x="748" y="124203"/>
                    <a:pt x="374" y="126220"/>
                    <a:pt x="1" y="128162"/>
                  </a:cubicBezTo>
                  <a:cubicBezTo>
                    <a:pt x="2839" y="142651"/>
                    <a:pt x="5677" y="157065"/>
                    <a:pt x="8590" y="171554"/>
                  </a:cubicBezTo>
                  <a:cubicBezTo>
                    <a:pt x="9038" y="174094"/>
                    <a:pt x="9561" y="176633"/>
                    <a:pt x="10084" y="179172"/>
                  </a:cubicBezTo>
                  <a:cubicBezTo>
                    <a:pt x="9710" y="179844"/>
                    <a:pt x="9337" y="180517"/>
                    <a:pt x="9038" y="181263"/>
                  </a:cubicBezTo>
                  <a:cubicBezTo>
                    <a:pt x="6872" y="185521"/>
                    <a:pt x="4781" y="189778"/>
                    <a:pt x="2615" y="193960"/>
                  </a:cubicBezTo>
                  <a:cubicBezTo>
                    <a:pt x="2764" y="194483"/>
                    <a:pt x="2914" y="195006"/>
                    <a:pt x="3138" y="195528"/>
                  </a:cubicBezTo>
                  <a:cubicBezTo>
                    <a:pt x="3661" y="195379"/>
                    <a:pt x="4109" y="195155"/>
                    <a:pt x="4631" y="195006"/>
                  </a:cubicBezTo>
                  <a:cubicBezTo>
                    <a:pt x="5901" y="192466"/>
                    <a:pt x="7171" y="189927"/>
                    <a:pt x="8440" y="187388"/>
                  </a:cubicBezTo>
                  <a:cubicBezTo>
                    <a:pt x="9635" y="184998"/>
                    <a:pt x="10830" y="182608"/>
                    <a:pt x="12025" y="180218"/>
                  </a:cubicBezTo>
                  <a:cubicBezTo>
                    <a:pt x="26216" y="174168"/>
                    <a:pt x="40406" y="168193"/>
                    <a:pt x="54522" y="162144"/>
                  </a:cubicBezTo>
                  <a:cubicBezTo>
                    <a:pt x="54970" y="161696"/>
                    <a:pt x="55418" y="161248"/>
                    <a:pt x="55866" y="160874"/>
                  </a:cubicBezTo>
                  <a:cubicBezTo>
                    <a:pt x="56837" y="159903"/>
                    <a:pt x="57733" y="158932"/>
                    <a:pt x="58630" y="157961"/>
                  </a:cubicBezTo>
                  <a:lnTo>
                    <a:pt x="58630" y="157961"/>
                  </a:lnTo>
                  <a:cubicBezTo>
                    <a:pt x="45261" y="163637"/>
                    <a:pt x="31892" y="169314"/>
                    <a:pt x="18523" y="174990"/>
                  </a:cubicBezTo>
                  <a:cubicBezTo>
                    <a:pt x="16880" y="175737"/>
                    <a:pt x="15237" y="176409"/>
                    <a:pt x="13594" y="177156"/>
                  </a:cubicBezTo>
                  <a:cubicBezTo>
                    <a:pt x="18000" y="168193"/>
                    <a:pt x="22482" y="159306"/>
                    <a:pt x="26963" y="150418"/>
                  </a:cubicBezTo>
                  <a:cubicBezTo>
                    <a:pt x="45336" y="142651"/>
                    <a:pt x="63634" y="134809"/>
                    <a:pt x="82007" y="127041"/>
                  </a:cubicBezTo>
                  <a:cubicBezTo>
                    <a:pt x="82604" y="125921"/>
                    <a:pt x="83276" y="124875"/>
                    <a:pt x="83874" y="123830"/>
                  </a:cubicBezTo>
                  <a:lnTo>
                    <a:pt x="83874" y="123830"/>
                  </a:lnTo>
                  <a:cubicBezTo>
                    <a:pt x="67293" y="130850"/>
                    <a:pt x="50713" y="137871"/>
                    <a:pt x="34133" y="144966"/>
                  </a:cubicBezTo>
                  <a:lnTo>
                    <a:pt x="28456" y="147356"/>
                  </a:lnTo>
                  <a:cubicBezTo>
                    <a:pt x="30697" y="142949"/>
                    <a:pt x="32938" y="138468"/>
                    <a:pt x="35104" y="134062"/>
                  </a:cubicBezTo>
                  <a:lnTo>
                    <a:pt x="43020" y="118378"/>
                  </a:lnTo>
                  <a:cubicBezTo>
                    <a:pt x="60945" y="110760"/>
                    <a:pt x="78870" y="103067"/>
                    <a:pt x="96869" y="95449"/>
                  </a:cubicBezTo>
                  <a:cubicBezTo>
                    <a:pt x="97168" y="94553"/>
                    <a:pt x="97541" y="93582"/>
                    <a:pt x="97840" y="92611"/>
                  </a:cubicBezTo>
                  <a:lnTo>
                    <a:pt x="97840" y="92611"/>
                  </a:lnTo>
                  <a:cubicBezTo>
                    <a:pt x="81932" y="99407"/>
                    <a:pt x="66098" y="106129"/>
                    <a:pt x="50190" y="112851"/>
                  </a:cubicBezTo>
                  <a:cubicBezTo>
                    <a:pt x="48323" y="113672"/>
                    <a:pt x="46456" y="114494"/>
                    <a:pt x="44589" y="115241"/>
                  </a:cubicBezTo>
                  <a:lnTo>
                    <a:pt x="59078" y="86263"/>
                  </a:lnTo>
                  <a:cubicBezTo>
                    <a:pt x="74164" y="79840"/>
                    <a:pt x="89176" y="73491"/>
                    <a:pt x="104263" y="67068"/>
                  </a:cubicBezTo>
                  <a:cubicBezTo>
                    <a:pt x="104412" y="66172"/>
                    <a:pt x="104562" y="65350"/>
                    <a:pt x="104711" y="64454"/>
                  </a:cubicBezTo>
                  <a:lnTo>
                    <a:pt x="104711" y="64454"/>
                  </a:lnTo>
                  <a:cubicBezTo>
                    <a:pt x="91865" y="69906"/>
                    <a:pt x="79094" y="75358"/>
                    <a:pt x="66248" y="80810"/>
                  </a:cubicBezTo>
                  <a:cubicBezTo>
                    <a:pt x="64381" y="81632"/>
                    <a:pt x="62513" y="82379"/>
                    <a:pt x="60646" y="83200"/>
                  </a:cubicBezTo>
                  <a:cubicBezTo>
                    <a:pt x="62887" y="78645"/>
                    <a:pt x="65127" y="74163"/>
                    <a:pt x="67368" y="69608"/>
                  </a:cubicBezTo>
                  <a:cubicBezTo>
                    <a:pt x="69982" y="64454"/>
                    <a:pt x="72521" y="59376"/>
                    <a:pt x="75135" y="54222"/>
                  </a:cubicBezTo>
                  <a:cubicBezTo>
                    <a:pt x="85591" y="49741"/>
                    <a:pt x="96122" y="45260"/>
                    <a:pt x="106653" y="40779"/>
                  </a:cubicBezTo>
                  <a:cubicBezTo>
                    <a:pt x="106653" y="40032"/>
                    <a:pt x="106578" y="39210"/>
                    <a:pt x="106578" y="38389"/>
                  </a:cubicBezTo>
                  <a:cubicBezTo>
                    <a:pt x="98512" y="41824"/>
                    <a:pt x="90371" y="45260"/>
                    <a:pt x="82305" y="48695"/>
                  </a:cubicBezTo>
                  <a:lnTo>
                    <a:pt x="76629" y="51160"/>
                  </a:lnTo>
                  <a:lnTo>
                    <a:pt x="91193" y="22107"/>
                  </a:lnTo>
                  <a:cubicBezTo>
                    <a:pt x="95674" y="20240"/>
                    <a:pt x="100230" y="18298"/>
                    <a:pt x="104786" y="16356"/>
                  </a:cubicBezTo>
                  <a:cubicBezTo>
                    <a:pt x="104637" y="15609"/>
                    <a:pt x="104562" y="14863"/>
                    <a:pt x="104412" y="14116"/>
                  </a:cubicBezTo>
                  <a:cubicBezTo>
                    <a:pt x="102396" y="14937"/>
                    <a:pt x="100379" y="15759"/>
                    <a:pt x="98363" y="16655"/>
                  </a:cubicBezTo>
                  <a:cubicBezTo>
                    <a:pt x="96496" y="17477"/>
                    <a:pt x="94629" y="18223"/>
                    <a:pt x="92761" y="19045"/>
                  </a:cubicBezTo>
                  <a:cubicBezTo>
                    <a:pt x="93583" y="17253"/>
                    <a:pt x="94479" y="15535"/>
                    <a:pt x="95375" y="13742"/>
                  </a:cubicBezTo>
                  <a:cubicBezTo>
                    <a:pt x="97467" y="9709"/>
                    <a:pt x="99483" y="5601"/>
                    <a:pt x="101500" y="1568"/>
                  </a:cubicBezTo>
                  <a:cubicBezTo>
                    <a:pt x="101350" y="1046"/>
                    <a:pt x="101201" y="523"/>
                    <a:pt x="10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44"/>
          <p:cNvGrpSpPr/>
          <p:nvPr/>
        </p:nvGrpSpPr>
        <p:grpSpPr>
          <a:xfrm rot="1566810" flipH="1">
            <a:off x="370221" y="3895198"/>
            <a:ext cx="1147464" cy="1306672"/>
            <a:chOff x="238125" y="3155250"/>
            <a:chExt cx="1567526" cy="1785017"/>
          </a:xfrm>
        </p:grpSpPr>
        <p:sp>
          <p:nvSpPr>
            <p:cNvPr id="963" name="Google Shape;963;p44"/>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4"/>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5" name="Google Shape;965;p44"/>
          <p:cNvGrpSpPr/>
          <p:nvPr/>
        </p:nvGrpSpPr>
        <p:grpSpPr>
          <a:xfrm rot="2949862" flipH="1">
            <a:off x="7786657" y="3463620"/>
            <a:ext cx="1342979" cy="1657303"/>
            <a:chOff x="4500875" y="1139100"/>
            <a:chExt cx="1728325" cy="2133850"/>
          </a:xfrm>
        </p:grpSpPr>
        <p:sp>
          <p:nvSpPr>
            <p:cNvPr id="966" name="Google Shape;966;p44"/>
            <p:cNvSpPr/>
            <p:nvPr/>
          </p:nvSpPr>
          <p:spPr>
            <a:xfrm>
              <a:off x="5621275" y="1278950"/>
              <a:ext cx="607925" cy="380350"/>
            </a:xfrm>
            <a:custGeom>
              <a:avLst/>
              <a:gdLst/>
              <a:ahLst/>
              <a:cxnLst/>
              <a:rect l="l" t="t" r="r" b="b"/>
              <a:pathLst>
                <a:path w="24317" h="15214" extrusionOk="0">
                  <a:moveTo>
                    <a:pt x="21248" y="0"/>
                  </a:moveTo>
                  <a:cubicBezTo>
                    <a:pt x="15950" y="0"/>
                    <a:pt x="5159" y="1760"/>
                    <a:pt x="0" y="15199"/>
                  </a:cubicBezTo>
                  <a:cubicBezTo>
                    <a:pt x="0" y="15199"/>
                    <a:pt x="204" y="15214"/>
                    <a:pt x="580" y="15214"/>
                  </a:cubicBezTo>
                  <a:cubicBezTo>
                    <a:pt x="3426" y="15214"/>
                    <a:pt x="16118" y="14388"/>
                    <a:pt x="24317" y="222"/>
                  </a:cubicBezTo>
                  <a:cubicBezTo>
                    <a:pt x="24317" y="222"/>
                    <a:pt x="23128" y="0"/>
                    <a:pt x="212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4"/>
            <p:cNvSpPr/>
            <p:nvPr/>
          </p:nvSpPr>
          <p:spPr>
            <a:xfrm>
              <a:off x="4651275" y="1425250"/>
              <a:ext cx="1320375" cy="1847700"/>
            </a:xfrm>
            <a:custGeom>
              <a:avLst/>
              <a:gdLst/>
              <a:ahLst/>
              <a:cxnLst/>
              <a:rect l="l" t="t" r="r" b="b"/>
              <a:pathLst>
                <a:path w="52815" h="73908" extrusionOk="0">
                  <a:moveTo>
                    <a:pt x="52084" y="1"/>
                  </a:moveTo>
                  <a:cubicBezTo>
                    <a:pt x="52005" y="1"/>
                    <a:pt x="51922" y="21"/>
                    <a:pt x="51840" y="67"/>
                  </a:cubicBezTo>
                  <a:cubicBezTo>
                    <a:pt x="50665" y="772"/>
                    <a:pt x="49490" y="1418"/>
                    <a:pt x="48315" y="2123"/>
                  </a:cubicBezTo>
                  <a:cubicBezTo>
                    <a:pt x="40034" y="7115"/>
                    <a:pt x="32339" y="13165"/>
                    <a:pt x="25702" y="20155"/>
                  </a:cubicBezTo>
                  <a:cubicBezTo>
                    <a:pt x="20181" y="25852"/>
                    <a:pt x="15423" y="32254"/>
                    <a:pt x="11488" y="39126"/>
                  </a:cubicBezTo>
                  <a:cubicBezTo>
                    <a:pt x="8375" y="44589"/>
                    <a:pt x="5791" y="50286"/>
                    <a:pt x="3794" y="56218"/>
                  </a:cubicBezTo>
                  <a:cubicBezTo>
                    <a:pt x="2443" y="60271"/>
                    <a:pt x="1327" y="64441"/>
                    <a:pt x="622" y="68612"/>
                  </a:cubicBezTo>
                  <a:cubicBezTo>
                    <a:pt x="387" y="70197"/>
                    <a:pt x="93" y="71783"/>
                    <a:pt x="35" y="73369"/>
                  </a:cubicBezTo>
                  <a:cubicBezTo>
                    <a:pt x="1" y="73706"/>
                    <a:pt x="295" y="73908"/>
                    <a:pt x="564" y="73908"/>
                  </a:cubicBezTo>
                  <a:cubicBezTo>
                    <a:pt x="764" y="73908"/>
                    <a:pt x="949" y="73796"/>
                    <a:pt x="974" y="73545"/>
                  </a:cubicBezTo>
                  <a:lnTo>
                    <a:pt x="974" y="73428"/>
                  </a:lnTo>
                  <a:cubicBezTo>
                    <a:pt x="1092" y="72899"/>
                    <a:pt x="1092" y="72194"/>
                    <a:pt x="1151" y="71607"/>
                  </a:cubicBezTo>
                  <a:cubicBezTo>
                    <a:pt x="1268" y="70315"/>
                    <a:pt x="1503" y="68964"/>
                    <a:pt x="1738" y="67672"/>
                  </a:cubicBezTo>
                  <a:cubicBezTo>
                    <a:pt x="2560" y="63267"/>
                    <a:pt x="3735" y="58979"/>
                    <a:pt x="5262" y="54750"/>
                  </a:cubicBezTo>
                  <a:cubicBezTo>
                    <a:pt x="7435" y="48759"/>
                    <a:pt x="10196" y="42944"/>
                    <a:pt x="13544" y="37482"/>
                  </a:cubicBezTo>
                  <a:cubicBezTo>
                    <a:pt x="17714" y="30551"/>
                    <a:pt x="22824" y="24207"/>
                    <a:pt x="28580" y="18569"/>
                  </a:cubicBezTo>
                  <a:cubicBezTo>
                    <a:pt x="35628" y="11579"/>
                    <a:pt x="43734" y="5706"/>
                    <a:pt x="52368" y="831"/>
                  </a:cubicBezTo>
                  <a:cubicBezTo>
                    <a:pt x="52814" y="583"/>
                    <a:pt x="52508" y="1"/>
                    <a:pt x="520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4"/>
            <p:cNvSpPr/>
            <p:nvPr/>
          </p:nvSpPr>
          <p:spPr>
            <a:xfrm>
              <a:off x="5371650" y="1715550"/>
              <a:ext cx="668125" cy="238000"/>
            </a:xfrm>
            <a:custGeom>
              <a:avLst/>
              <a:gdLst/>
              <a:ahLst/>
              <a:cxnLst/>
              <a:rect l="l" t="t" r="r" b="b"/>
              <a:pathLst>
                <a:path w="26725" h="9520" extrusionOk="0">
                  <a:moveTo>
                    <a:pt x="15906" y="0"/>
                  </a:moveTo>
                  <a:cubicBezTo>
                    <a:pt x="10841" y="0"/>
                    <a:pt x="4867" y="1741"/>
                    <a:pt x="0" y="8131"/>
                  </a:cubicBezTo>
                  <a:cubicBezTo>
                    <a:pt x="0" y="8131"/>
                    <a:pt x="3652" y="9519"/>
                    <a:pt x="8807" y="9519"/>
                  </a:cubicBezTo>
                  <a:cubicBezTo>
                    <a:pt x="13988" y="9519"/>
                    <a:pt x="20689" y="8117"/>
                    <a:pt x="26725" y="2493"/>
                  </a:cubicBezTo>
                  <a:cubicBezTo>
                    <a:pt x="26725" y="2493"/>
                    <a:pt x="21966" y="0"/>
                    <a:pt x="15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4"/>
            <p:cNvSpPr/>
            <p:nvPr/>
          </p:nvSpPr>
          <p:spPr>
            <a:xfrm>
              <a:off x="5245725" y="1811575"/>
              <a:ext cx="482325" cy="179400"/>
            </a:xfrm>
            <a:custGeom>
              <a:avLst/>
              <a:gdLst/>
              <a:ahLst/>
              <a:cxnLst/>
              <a:rect l="l" t="t" r="r" b="b"/>
              <a:pathLst>
                <a:path w="19293" h="7176" extrusionOk="0">
                  <a:moveTo>
                    <a:pt x="18662" y="0"/>
                  </a:moveTo>
                  <a:cubicBezTo>
                    <a:pt x="18644" y="0"/>
                    <a:pt x="18625" y="1"/>
                    <a:pt x="18605" y="3"/>
                  </a:cubicBezTo>
                  <a:cubicBezTo>
                    <a:pt x="16667" y="120"/>
                    <a:pt x="14729" y="531"/>
                    <a:pt x="12849" y="1001"/>
                  </a:cubicBezTo>
                  <a:cubicBezTo>
                    <a:pt x="8444" y="2117"/>
                    <a:pt x="4215" y="3879"/>
                    <a:pt x="397" y="6346"/>
                  </a:cubicBezTo>
                  <a:cubicBezTo>
                    <a:pt x="1" y="6594"/>
                    <a:pt x="315" y="7176"/>
                    <a:pt x="740" y="7176"/>
                  </a:cubicBezTo>
                  <a:cubicBezTo>
                    <a:pt x="819" y="7176"/>
                    <a:pt x="902" y="7156"/>
                    <a:pt x="984" y="7110"/>
                  </a:cubicBezTo>
                  <a:cubicBezTo>
                    <a:pt x="4685" y="4702"/>
                    <a:pt x="8855" y="2940"/>
                    <a:pt x="13143" y="1882"/>
                  </a:cubicBezTo>
                  <a:cubicBezTo>
                    <a:pt x="14963" y="1412"/>
                    <a:pt x="16843" y="1001"/>
                    <a:pt x="18723" y="884"/>
                  </a:cubicBezTo>
                  <a:lnTo>
                    <a:pt x="18723" y="943"/>
                  </a:lnTo>
                  <a:cubicBezTo>
                    <a:pt x="19292" y="886"/>
                    <a:pt x="19254" y="0"/>
                    <a:pt x="18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4"/>
            <p:cNvSpPr/>
            <p:nvPr/>
          </p:nvSpPr>
          <p:spPr>
            <a:xfrm>
              <a:off x="5305575" y="1139100"/>
              <a:ext cx="497800" cy="565375"/>
            </a:xfrm>
            <a:custGeom>
              <a:avLst/>
              <a:gdLst/>
              <a:ahLst/>
              <a:cxnLst/>
              <a:rect l="l" t="t" r="r" b="b"/>
              <a:pathLst>
                <a:path w="19912" h="22615" extrusionOk="0">
                  <a:moveTo>
                    <a:pt x="10161" y="1"/>
                  </a:moveTo>
                  <a:lnTo>
                    <a:pt x="10161" y="1"/>
                  </a:lnTo>
                  <a:cubicBezTo>
                    <a:pt x="0" y="12923"/>
                    <a:pt x="6872" y="22614"/>
                    <a:pt x="6872" y="22614"/>
                  </a:cubicBezTo>
                  <a:cubicBezTo>
                    <a:pt x="19911" y="10750"/>
                    <a:pt x="10162" y="1"/>
                    <a:pt x="101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4"/>
            <p:cNvSpPr/>
            <p:nvPr/>
          </p:nvSpPr>
          <p:spPr>
            <a:xfrm>
              <a:off x="5410625" y="1344325"/>
              <a:ext cx="146050" cy="484875"/>
            </a:xfrm>
            <a:custGeom>
              <a:avLst/>
              <a:gdLst/>
              <a:ahLst/>
              <a:cxnLst/>
              <a:rect l="l" t="t" r="r" b="b"/>
              <a:pathLst>
                <a:path w="5842" h="19395" extrusionOk="0">
                  <a:moveTo>
                    <a:pt x="4843" y="426"/>
                  </a:moveTo>
                  <a:lnTo>
                    <a:pt x="4843" y="485"/>
                  </a:lnTo>
                  <a:cubicBezTo>
                    <a:pt x="4843" y="474"/>
                    <a:pt x="4844" y="463"/>
                    <a:pt x="4844" y="452"/>
                  </a:cubicBezTo>
                  <a:lnTo>
                    <a:pt x="4844" y="452"/>
                  </a:lnTo>
                  <a:cubicBezTo>
                    <a:pt x="4844" y="444"/>
                    <a:pt x="4844" y="435"/>
                    <a:pt x="4843" y="426"/>
                  </a:cubicBezTo>
                  <a:close/>
                  <a:moveTo>
                    <a:pt x="5313" y="0"/>
                  </a:moveTo>
                  <a:cubicBezTo>
                    <a:pt x="5086" y="0"/>
                    <a:pt x="4859" y="151"/>
                    <a:pt x="4844" y="452"/>
                  </a:cubicBezTo>
                  <a:lnTo>
                    <a:pt x="4844" y="452"/>
                  </a:lnTo>
                  <a:cubicBezTo>
                    <a:pt x="4900" y="2324"/>
                    <a:pt x="4666" y="4252"/>
                    <a:pt x="4373" y="6065"/>
                  </a:cubicBezTo>
                  <a:cubicBezTo>
                    <a:pt x="3669" y="10470"/>
                    <a:pt x="2259" y="14757"/>
                    <a:pt x="203" y="18693"/>
                  </a:cubicBezTo>
                  <a:cubicBezTo>
                    <a:pt x="1" y="19058"/>
                    <a:pt x="301" y="19394"/>
                    <a:pt x="604" y="19394"/>
                  </a:cubicBezTo>
                  <a:cubicBezTo>
                    <a:pt x="740" y="19394"/>
                    <a:pt x="876" y="19326"/>
                    <a:pt x="967" y="19163"/>
                  </a:cubicBezTo>
                  <a:cubicBezTo>
                    <a:pt x="3081" y="15169"/>
                    <a:pt x="4550" y="10822"/>
                    <a:pt x="5254" y="6358"/>
                  </a:cubicBezTo>
                  <a:cubicBezTo>
                    <a:pt x="5607" y="4420"/>
                    <a:pt x="5842" y="2423"/>
                    <a:pt x="5783" y="485"/>
                  </a:cubicBezTo>
                  <a:cubicBezTo>
                    <a:pt x="5783" y="162"/>
                    <a:pt x="5548" y="0"/>
                    <a:pt x="5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4"/>
            <p:cNvSpPr/>
            <p:nvPr/>
          </p:nvSpPr>
          <p:spPr>
            <a:xfrm>
              <a:off x="4989850" y="1368175"/>
              <a:ext cx="516900" cy="615275"/>
            </a:xfrm>
            <a:custGeom>
              <a:avLst/>
              <a:gdLst/>
              <a:ahLst/>
              <a:cxnLst/>
              <a:rect l="l" t="t" r="r" b="b"/>
              <a:pathLst>
                <a:path w="20676" h="24611" extrusionOk="0">
                  <a:moveTo>
                    <a:pt x="9340" y="1"/>
                  </a:moveTo>
                  <a:lnTo>
                    <a:pt x="9340" y="1"/>
                  </a:lnTo>
                  <a:cubicBezTo>
                    <a:pt x="1" y="13568"/>
                    <a:pt x="8459" y="24611"/>
                    <a:pt x="8459" y="24611"/>
                  </a:cubicBezTo>
                  <a:cubicBezTo>
                    <a:pt x="20676" y="11924"/>
                    <a:pt x="9340" y="1"/>
                    <a:pt x="9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4"/>
            <p:cNvSpPr/>
            <p:nvPr/>
          </p:nvSpPr>
          <p:spPr>
            <a:xfrm>
              <a:off x="5141650" y="1619450"/>
              <a:ext cx="119875" cy="491550"/>
            </a:xfrm>
            <a:custGeom>
              <a:avLst/>
              <a:gdLst/>
              <a:ahLst/>
              <a:cxnLst/>
              <a:rect l="l" t="t" r="r" b="b"/>
              <a:pathLst>
                <a:path w="4795" h="19662" extrusionOk="0">
                  <a:moveTo>
                    <a:pt x="4122" y="0"/>
                  </a:moveTo>
                  <a:cubicBezTo>
                    <a:pt x="3880" y="0"/>
                    <a:pt x="3649" y="163"/>
                    <a:pt x="3679" y="463"/>
                  </a:cubicBezTo>
                  <a:cubicBezTo>
                    <a:pt x="3796" y="2343"/>
                    <a:pt x="3738" y="4281"/>
                    <a:pt x="3561" y="6161"/>
                  </a:cubicBezTo>
                  <a:cubicBezTo>
                    <a:pt x="3092" y="10566"/>
                    <a:pt x="1976" y="14912"/>
                    <a:pt x="155" y="18965"/>
                  </a:cubicBezTo>
                  <a:cubicBezTo>
                    <a:pt x="0" y="19351"/>
                    <a:pt x="303" y="19661"/>
                    <a:pt x="612" y="19661"/>
                  </a:cubicBezTo>
                  <a:cubicBezTo>
                    <a:pt x="773" y="19661"/>
                    <a:pt x="935" y="19577"/>
                    <a:pt x="1036" y="19376"/>
                  </a:cubicBezTo>
                  <a:cubicBezTo>
                    <a:pt x="2857" y="15265"/>
                    <a:pt x="4031" y="10859"/>
                    <a:pt x="4443" y="6337"/>
                  </a:cubicBezTo>
                  <a:cubicBezTo>
                    <a:pt x="4619" y="4399"/>
                    <a:pt x="4795" y="2402"/>
                    <a:pt x="4619" y="463"/>
                  </a:cubicBezTo>
                  <a:cubicBezTo>
                    <a:pt x="4590" y="148"/>
                    <a:pt x="4351" y="0"/>
                    <a:pt x="4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4"/>
            <p:cNvSpPr/>
            <p:nvPr/>
          </p:nvSpPr>
          <p:spPr>
            <a:xfrm>
              <a:off x="5123475" y="2050650"/>
              <a:ext cx="606475" cy="240800"/>
            </a:xfrm>
            <a:custGeom>
              <a:avLst/>
              <a:gdLst/>
              <a:ahLst/>
              <a:cxnLst/>
              <a:rect l="l" t="t" r="r" b="b"/>
              <a:pathLst>
                <a:path w="24259" h="9632" extrusionOk="0">
                  <a:moveTo>
                    <a:pt x="13952" y="0"/>
                  </a:moveTo>
                  <a:cubicBezTo>
                    <a:pt x="9636" y="0"/>
                    <a:pt x="4569" y="1708"/>
                    <a:pt x="1" y="7649"/>
                  </a:cubicBezTo>
                  <a:cubicBezTo>
                    <a:pt x="1" y="7649"/>
                    <a:pt x="3618" y="9632"/>
                    <a:pt x="8856" y="9632"/>
                  </a:cubicBezTo>
                  <a:cubicBezTo>
                    <a:pt x="13244" y="9632"/>
                    <a:pt x="18770" y="8241"/>
                    <a:pt x="24259" y="3127"/>
                  </a:cubicBezTo>
                  <a:cubicBezTo>
                    <a:pt x="24259" y="3127"/>
                    <a:pt x="19792" y="0"/>
                    <a:pt x="13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4"/>
            <p:cNvSpPr/>
            <p:nvPr/>
          </p:nvSpPr>
          <p:spPr>
            <a:xfrm>
              <a:off x="4998100" y="2134600"/>
              <a:ext cx="483250" cy="180050"/>
            </a:xfrm>
            <a:custGeom>
              <a:avLst/>
              <a:gdLst/>
              <a:ahLst/>
              <a:cxnLst/>
              <a:rect l="l" t="t" r="r" b="b"/>
              <a:pathLst>
                <a:path w="19330" h="7202" extrusionOk="0">
                  <a:moveTo>
                    <a:pt x="18753" y="1"/>
                  </a:moveTo>
                  <a:cubicBezTo>
                    <a:pt x="18736" y="1"/>
                    <a:pt x="18719" y="2"/>
                    <a:pt x="18701" y="4"/>
                  </a:cubicBezTo>
                  <a:cubicBezTo>
                    <a:pt x="16704" y="121"/>
                    <a:pt x="14766" y="532"/>
                    <a:pt x="12886" y="1002"/>
                  </a:cubicBezTo>
                  <a:cubicBezTo>
                    <a:pt x="8481" y="2118"/>
                    <a:pt x="4252" y="3939"/>
                    <a:pt x="434" y="6347"/>
                  </a:cubicBezTo>
                  <a:cubicBezTo>
                    <a:pt x="1" y="6636"/>
                    <a:pt x="318" y="7201"/>
                    <a:pt x="705" y="7201"/>
                  </a:cubicBezTo>
                  <a:cubicBezTo>
                    <a:pt x="790" y="7201"/>
                    <a:pt x="878" y="7174"/>
                    <a:pt x="963" y="7111"/>
                  </a:cubicBezTo>
                  <a:cubicBezTo>
                    <a:pt x="4722" y="4702"/>
                    <a:pt x="8892" y="2999"/>
                    <a:pt x="13180" y="1883"/>
                  </a:cubicBezTo>
                  <a:cubicBezTo>
                    <a:pt x="15001" y="1472"/>
                    <a:pt x="16880" y="1061"/>
                    <a:pt x="18760" y="943"/>
                  </a:cubicBezTo>
                  <a:cubicBezTo>
                    <a:pt x="19330" y="886"/>
                    <a:pt x="19292" y="1"/>
                    <a:pt x="18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4"/>
            <p:cNvSpPr/>
            <p:nvPr/>
          </p:nvSpPr>
          <p:spPr>
            <a:xfrm>
              <a:off x="4684425" y="1570825"/>
              <a:ext cx="531575" cy="687225"/>
            </a:xfrm>
            <a:custGeom>
              <a:avLst/>
              <a:gdLst/>
              <a:ahLst/>
              <a:cxnLst/>
              <a:rect l="l" t="t" r="r" b="b"/>
              <a:pathLst>
                <a:path w="21263" h="27489" extrusionOk="0">
                  <a:moveTo>
                    <a:pt x="6227" y="0"/>
                  </a:moveTo>
                  <a:lnTo>
                    <a:pt x="6227" y="0"/>
                  </a:lnTo>
                  <a:cubicBezTo>
                    <a:pt x="1" y="15213"/>
                    <a:pt x="11924" y="27488"/>
                    <a:pt x="11924" y="27488"/>
                  </a:cubicBezTo>
                  <a:cubicBezTo>
                    <a:pt x="21263" y="12511"/>
                    <a:pt x="6227" y="1"/>
                    <a:pt x="6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4"/>
            <p:cNvSpPr/>
            <p:nvPr/>
          </p:nvSpPr>
          <p:spPr>
            <a:xfrm>
              <a:off x="4937300" y="1892700"/>
              <a:ext cx="65800" cy="498675"/>
            </a:xfrm>
            <a:custGeom>
              <a:avLst/>
              <a:gdLst/>
              <a:ahLst/>
              <a:cxnLst/>
              <a:rect l="l" t="t" r="r" b="b"/>
              <a:pathLst>
                <a:path w="2632" h="19947" extrusionOk="0">
                  <a:moveTo>
                    <a:pt x="582" y="0"/>
                  </a:moveTo>
                  <a:cubicBezTo>
                    <a:pt x="292" y="0"/>
                    <a:pt x="1" y="225"/>
                    <a:pt x="106" y="576"/>
                  </a:cubicBezTo>
                  <a:cubicBezTo>
                    <a:pt x="693" y="2338"/>
                    <a:pt x="987" y="4276"/>
                    <a:pt x="1163" y="6097"/>
                  </a:cubicBezTo>
                  <a:cubicBezTo>
                    <a:pt x="1692" y="10561"/>
                    <a:pt x="1515" y="15025"/>
                    <a:pt x="576" y="19371"/>
                  </a:cubicBezTo>
                  <a:cubicBezTo>
                    <a:pt x="506" y="19721"/>
                    <a:pt x="791" y="19946"/>
                    <a:pt x="1069" y="19946"/>
                  </a:cubicBezTo>
                  <a:cubicBezTo>
                    <a:pt x="1258" y="19946"/>
                    <a:pt x="1444" y="19843"/>
                    <a:pt x="1515" y="19606"/>
                  </a:cubicBezTo>
                  <a:cubicBezTo>
                    <a:pt x="2455" y="15201"/>
                    <a:pt x="2631" y="10619"/>
                    <a:pt x="2103" y="6097"/>
                  </a:cubicBezTo>
                  <a:cubicBezTo>
                    <a:pt x="1927" y="4158"/>
                    <a:pt x="1574" y="2161"/>
                    <a:pt x="1046" y="341"/>
                  </a:cubicBezTo>
                  <a:cubicBezTo>
                    <a:pt x="974" y="103"/>
                    <a:pt x="779"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4"/>
            <p:cNvSpPr/>
            <p:nvPr/>
          </p:nvSpPr>
          <p:spPr>
            <a:xfrm>
              <a:off x="4500875" y="1940850"/>
              <a:ext cx="431725" cy="547725"/>
            </a:xfrm>
            <a:custGeom>
              <a:avLst/>
              <a:gdLst/>
              <a:ahLst/>
              <a:cxnLst/>
              <a:rect l="l" t="t" r="r" b="b"/>
              <a:pathLst>
                <a:path w="17269" h="21909" extrusionOk="0">
                  <a:moveTo>
                    <a:pt x="1528" y="0"/>
                  </a:moveTo>
                  <a:lnTo>
                    <a:pt x="1528" y="0"/>
                  </a:lnTo>
                  <a:cubicBezTo>
                    <a:pt x="1" y="16388"/>
                    <a:pt x="12746" y="21909"/>
                    <a:pt x="12746" y="21909"/>
                  </a:cubicBezTo>
                  <a:cubicBezTo>
                    <a:pt x="17269" y="4817"/>
                    <a:pt x="1529" y="1"/>
                    <a:pt x="15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4"/>
            <p:cNvSpPr/>
            <p:nvPr/>
          </p:nvSpPr>
          <p:spPr>
            <a:xfrm>
              <a:off x="4670825" y="2147475"/>
              <a:ext cx="178850" cy="474750"/>
            </a:xfrm>
            <a:custGeom>
              <a:avLst/>
              <a:gdLst/>
              <a:ahLst/>
              <a:cxnLst/>
              <a:rect l="l" t="t" r="r" b="b"/>
              <a:pathLst>
                <a:path w="7154" h="18990" extrusionOk="0">
                  <a:moveTo>
                    <a:pt x="643" y="0"/>
                  </a:moveTo>
                  <a:cubicBezTo>
                    <a:pt x="314" y="0"/>
                    <a:pt x="1" y="346"/>
                    <a:pt x="251" y="722"/>
                  </a:cubicBezTo>
                  <a:cubicBezTo>
                    <a:pt x="1250" y="2249"/>
                    <a:pt x="2131" y="4011"/>
                    <a:pt x="2894" y="5715"/>
                  </a:cubicBezTo>
                  <a:cubicBezTo>
                    <a:pt x="4656" y="9767"/>
                    <a:pt x="5831" y="14114"/>
                    <a:pt x="6183" y="18578"/>
                  </a:cubicBezTo>
                  <a:cubicBezTo>
                    <a:pt x="6211" y="18857"/>
                    <a:pt x="6438" y="18990"/>
                    <a:pt x="6662" y="18990"/>
                  </a:cubicBezTo>
                  <a:cubicBezTo>
                    <a:pt x="6910" y="18990"/>
                    <a:pt x="7154" y="18827"/>
                    <a:pt x="7123" y="18519"/>
                  </a:cubicBezTo>
                  <a:cubicBezTo>
                    <a:pt x="6771" y="13996"/>
                    <a:pt x="5596" y="9591"/>
                    <a:pt x="3775" y="5421"/>
                  </a:cubicBezTo>
                  <a:cubicBezTo>
                    <a:pt x="3012" y="3659"/>
                    <a:pt x="2131" y="1838"/>
                    <a:pt x="1015" y="193"/>
                  </a:cubicBezTo>
                  <a:cubicBezTo>
                    <a:pt x="913" y="58"/>
                    <a:pt x="776"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4"/>
            <p:cNvSpPr/>
            <p:nvPr/>
          </p:nvSpPr>
          <p:spPr>
            <a:xfrm>
              <a:off x="4882675" y="2405850"/>
              <a:ext cx="572700" cy="279275"/>
            </a:xfrm>
            <a:custGeom>
              <a:avLst/>
              <a:gdLst/>
              <a:ahLst/>
              <a:cxnLst/>
              <a:rect l="l" t="t" r="r" b="b"/>
              <a:pathLst>
                <a:path w="22908" h="11171" extrusionOk="0">
                  <a:moveTo>
                    <a:pt x="15523" y="0"/>
                  </a:moveTo>
                  <a:cubicBezTo>
                    <a:pt x="10590" y="0"/>
                    <a:pt x="4250" y="1970"/>
                    <a:pt x="0" y="10533"/>
                  </a:cubicBezTo>
                  <a:cubicBezTo>
                    <a:pt x="0" y="10533"/>
                    <a:pt x="1991" y="11170"/>
                    <a:pt x="4994" y="11170"/>
                  </a:cubicBezTo>
                  <a:cubicBezTo>
                    <a:pt x="9728" y="11170"/>
                    <a:pt x="16977" y="9587"/>
                    <a:pt x="22907" y="1429"/>
                  </a:cubicBezTo>
                  <a:cubicBezTo>
                    <a:pt x="22907" y="1429"/>
                    <a:pt x="19725" y="0"/>
                    <a:pt x="15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4"/>
            <p:cNvSpPr/>
            <p:nvPr/>
          </p:nvSpPr>
          <p:spPr>
            <a:xfrm>
              <a:off x="4771925" y="2497100"/>
              <a:ext cx="444650" cy="263500"/>
            </a:xfrm>
            <a:custGeom>
              <a:avLst/>
              <a:gdLst/>
              <a:ahLst/>
              <a:cxnLst/>
              <a:rect l="l" t="t" r="r" b="b"/>
              <a:pathLst>
                <a:path w="17786" h="10540" extrusionOk="0">
                  <a:moveTo>
                    <a:pt x="17105" y="1"/>
                  </a:moveTo>
                  <a:cubicBezTo>
                    <a:pt x="17071" y="1"/>
                    <a:pt x="17036" y="4"/>
                    <a:pt x="17000" y="11"/>
                  </a:cubicBezTo>
                  <a:cubicBezTo>
                    <a:pt x="15120" y="540"/>
                    <a:pt x="13240" y="1303"/>
                    <a:pt x="11478" y="2126"/>
                  </a:cubicBezTo>
                  <a:cubicBezTo>
                    <a:pt x="7367" y="4064"/>
                    <a:pt x="3608" y="6590"/>
                    <a:pt x="319" y="9761"/>
                  </a:cubicBezTo>
                  <a:cubicBezTo>
                    <a:pt x="0" y="10080"/>
                    <a:pt x="316" y="10539"/>
                    <a:pt x="693" y="10539"/>
                  </a:cubicBezTo>
                  <a:cubicBezTo>
                    <a:pt x="802" y="10539"/>
                    <a:pt x="917" y="10500"/>
                    <a:pt x="1023" y="10408"/>
                  </a:cubicBezTo>
                  <a:cubicBezTo>
                    <a:pt x="4195" y="7295"/>
                    <a:pt x="7954" y="4828"/>
                    <a:pt x="11948" y="2948"/>
                  </a:cubicBezTo>
                  <a:cubicBezTo>
                    <a:pt x="13652" y="2126"/>
                    <a:pt x="15414" y="1362"/>
                    <a:pt x="17235" y="951"/>
                  </a:cubicBezTo>
                  <a:cubicBezTo>
                    <a:pt x="17785" y="786"/>
                    <a:pt x="17613" y="1"/>
                    <a:pt x="17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44"/>
          <p:cNvGrpSpPr/>
          <p:nvPr/>
        </p:nvGrpSpPr>
        <p:grpSpPr>
          <a:xfrm rot="-782259">
            <a:off x="4634020" y="3831235"/>
            <a:ext cx="735153" cy="1306740"/>
            <a:chOff x="238125" y="3155250"/>
            <a:chExt cx="1567526" cy="1785017"/>
          </a:xfrm>
        </p:grpSpPr>
        <p:sp>
          <p:nvSpPr>
            <p:cNvPr id="983" name="Google Shape;983;p44"/>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4"/>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 name="Google Shape;985;p44"/>
          <p:cNvGrpSpPr/>
          <p:nvPr/>
        </p:nvGrpSpPr>
        <p:grpSpPr>
          <a:xfrm rot="-4192297">
            <a:off x="3823182" y="3774052"/>
            <a:ext cx="867614" cy="1548951"/>
            <a:chOff x="4588600" y="388175"/>
            <a:chExt cx="2739150" cy="4888225"/>
          </a:xfrm>
        </p:grpSpPr>
        <p:sp>
          <p:nvSpPr>
            <p:cNvPr id="986" name="Google Shape;986;p44"/>
            <p:cNvSpPr/>
            <p:nvPr/>
          </p:nvSpPr>
          <p:spPr>
            <a:xfrm>
              <a:off x="4588600" y="388175"/>
              <a:ext cx="2739150" cy="4888225"/>
            </a:xfrm>
            <a:custGeom>
              <a:avLst/>
              <a:gdLst/>
              <a:ahLst/>
              <a:cxnLst/>
              <a:rect l="l" t="t" r="r" b="b"/>
              <a:pathLst>
                <a:path w="109566" h="195529" extrusionOk="0">
                  <a:moveTo>
                    <a:pt x="103665" y="0"/>
                  </a:moveTo>
                  <a:cubicBezTo>
                    <a:pt x="97615" y="2017"/>
                    <a:pt x="92387" y="4556"/>
                    <a:pt x="87533" y="7170"/>
                  </a:cubicBezTo>
                  <a:cubicBezTo>
                    <a:pt x="82603" y="9784"/>
                    <a:pt x="77973" y="12622"/>
                    <a:pt x="73716" y="15535"/>
                  </a:cubicBezTo>
                  <a:cubicBezTo>
                    <a:pt x="65127" y="21435"/>
                    <a:pt x="57583" y="27858"/>
                    <a:pt x="50787" y="34654"/>
                  </a:cubicBezTo>
                  <a:cubicBezTo>
                    <a:pt x="37269" y="48247"/>
                    <a:pt x="26813" y="63409"/>
                    <a:pt x="18672" y="79690"/>
                  </a:cubicBezTo>
                  <a:cubicBezTo>
                    <a:pt x="10531" y="96046"/>
                    <a:pt x="4705" y="113523"/>
                    <a:pt x="1942" y="132493"/>
                  </a:cubicBezTo>
                  <a:cubicBezTo>
                    <a:pt x="523" y="141978"/>
                    <a:pt x="0" y="151912"/>
                    <a:pt x="374" y="162293"/>
                  </a:cubicBezTo>
                  <a:cubicBezTo>
                    <a:pt x="598" y="167446"/>
                    <a:pt x="1121" y="172824"/>
                    <a:pt x="1942" y="178351"/>
                  </a:cubicBezTo>
                  <a:cubicBezTo>
                    <a:pt x="2764" y="183803"/>
                    <a:pt x="3809" y="189479"/>
                    <a:pt x="5826" y="195528"/>
                  </a:cubicBezTo>
                  <a:cubicBezTo>
                    <a:pt x="11875" y="193512"/>
                    <a:pt x="17029" y="190973"/>
                    <a:pt x="21883" y="188359"/>
                  </a:cubicBezTo>
                  <a:cubicBezTo>
                    <a:pt x="26813" y="185670"/>
                    <a:pt x="31368" y="182907"/>
                    <a:pt x="35700" y="179919"/>
                  </a:cubicBezTo>
                  <a:cubicBezTo>
                    <a:pt x="44215" y="174019"/>
                    <a:pt x="51833" y="167671"/>
                    <a:pt x="58554" y="160799"/>
                  </a:cubicBezTo>
                  <a:cubicBezTo>
                    <a:pt x="72147" y="147207"/>
                    <a:pt x="82603" y="132120"/>
                    <a:pt x="90819" y="115838"/>
                  </a:cubicBezTo>
                  <a:cubicBezTo>
                    <a:pt x="99034" y="99557"/>
                    <a:pt x="104860" y="82080"/>
                    <a:pt x="107623" y="63110"/>
                  </a:cubicBezTo>
                  <a:cubicBezTo>
                    <a:pt x="109042" y="53625"/>
                    <a:pt x="109565" y="43691"/>
                    <a:pt x="109192" y="33310"/>
                  </a:cubicBezTo>
                  <a:cubicBezTo>
                    <a:pt x="108968" y="28157"/>
                    <a:pt x="108445" y="22779"/>
                    <a:pt x="107623" y="17253"/>
                  </a:cubicBezTo>
                  <a:cubicBezTo>
                    <a:pt x="106802" y="11726"/>
                    <a:pt x="105681" y="6124"/>
                    <a:pt x="103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4"/>
            <p:cNvSpPr/>
            <p:nvPr/>
          </p:nvSpPr>
          <p:spPr>
            <a:xfrm>
              <a:off x="4655800" y="388175"/>
              <a:ext cx="2666350" cy="4888225"/>
            </a:xfrm>
            <a:custGeom>
              <a:avLst/>
              <a:gdLst/>
              <a:ahLst/>
              <a:cxnLst/>
              <a:rect l="l" t="t" r="r" b="b"/>
              <a:pathLst>
                <a:path w="106654" h="195529" extrusionOk="0">
                  <a:moveTo>
                    <a:pt x="101052" y="0"/>
                  </a:moveTo>
                  <a:cubicBezTo>
                    <a:pt x="100454" y="224"/>
                    <a:pt x="100006" y="373"/>
                    <a:pt x="99483" y="597"/>
                  </a:cubicBezTo>
                  <a:cubicBezTo>
                    <a:pt x="98288" y="2913"/>
                    <a:pt x="97168" y="5228"/>
                    <a:pt x="95973" y="7618"/>
                  </a:cubicBezTo>
                  <a:cubicBezTo>
                    <a:pt x="94180" y="11203"/>
                    <a:pt x="92388" y="14788"/>
                    <a:pt x="90595" y="18298"/>
                  </a:cubicBezTo>
                  <a:cubicBezTo>
                    <a:pt x="89774" y="14041"/>
                    <a:pt x="88952" y="9784"/>
                    <a:pt x="88056" y="5527"/>
                  </a:cubicBezTo>
                  <a:cubicBezTo>
                    <a:pt x="87384" y="5900"/>
                    <a:pt x="86712" y="6199"/>
                    <a:pt x="86040" y="6572"/>
                  </a:cubicBezTo>
                  <a:cubicBezTo>
                    <a:pt x="86413" y="8664"/>
                    <a:pt x="86861" y="10755"/>
                    <a:pt x="87235" y="12846"/>
                  </a:cubicBezTo>
                  <a:cubicBezTo>
                    <a:pt x="87832" y="15759"/>
                    <a:pt x="88430" y="18672"/>
                    <a:pt x="88952" y="21584"/>
                  </a:cubicBezTo>
                  <a:cubicBezTo>
                    <a:pt x="84172" y="31144"/>
                    <a:pt x="79318" y="40779"/>
                    <a:pt x="74538" y="50413"/>
                  </a:cubicBezTo>
                  <a:cubicBezTo>
                    <a:pt x="72372" y="39509"/>
                    <a:pt x="70281" y="28605"/>
                    <a:pt x="68115" y="17701"/>
                  </a:cubicBezTo>
                  <a:cubicBezTo>
                    <a:pt x="67443" y="18149"/>
                    <a:pt x="66771" y="18672"/>
                    <a:pt x="66098" y="19120"/>
                  </a:cubicBezTo>
                  <a:cubicBezTo>
                    <a:pt x="67816" y="27709"/>
                    <a:pt x="69534" y="36297"/>
                    <a:pt x="71177" y="44886"/>
                  </a:cubicBezTo>
                  <a:cubicBezTo>
                    <a:pt x="71775" y="47799"/>
                    <a:pt x="72372" y="50712"/>
                    <a:pt x="72895" y="53625"/>
                  </a:cubicBezTo>
                  <a:cubicBezTo>
                    <a:pt x="71700" y="56089"/>
                    <a:pt x="70505" y="58479"/>
                    <a:pt x="69310" y="60869"/>
                  </a:cubicBezTo>
                  <a:cubicBezTo>
                    <a:pt x="65650" y="68114"/>
                    <a:pt x="62065" y="75284"/>
                    <a:pt x="58480" y="82454"/>
                  </a:cubicBezTo>
                  <a:cubicBezTo>
                    <a:pt x="55269" y="66247"/>
                    <a:pt x="52132" y="50114"/>
                    <a:pt x="48920" y="33908"/>
                  </a:cubicBezTo>
                  <a:cubicBezTo>
                    <a:pt x="48696" y="34206"/>
                    <a:pt x="48398" y="34430"/>
                    <a:pt x="48174" y="34654"/>
                  </a:cubicBezTo>
                  <a:cubicBezTo>
                    <a:pt x="47726" y="35028"/>
                    <a:pt x="47427" y="35476"/>
                    <a:pt x="47053" y="35849"/>
                  </a:cubicBezTo>
                  <a:cubicBezTo>
                    <a:pt x="49742" y="49517"/>
                    <a:pt x="52431" y="63259"/>
                    <a:pt x="55119" y="77001"/>
                  </a:cubicBezTo>
                  <a:cubicBezTo>
                    <a:pt x="55717" y="79914"/>
                    <a:pt x="56314" y="82827"/>
                    <a:pt x="56837" y="85740"/>
                  </a:cubicBezTo>
                  <a:cubicBezTo>
                    <a:pt x="52057" y="95300"/>
                    <a:pt x="47203" y="104934"/>
                    <a:pt x="42423" y="114569"/>
                  </a:cubicBezTo>
                  <a:cubicBezTo>
                    <a:pt x="38539" y="94777"/>
                    <a:pt x="34655" y="74985"/>
                    <a:pt x="30772" y="55268"/>
                  </a:cubicBezTo>
                  <a:cubicBezTo>
                    <a:pt x="30174" y="56089"/>
                    <a:pt x="29577" y="56911"/>
                    <a:pt x="28979" y="57732"/>
                  </a:cubicBezTo>
                  <a:cubicBezTo>
                    <a:pt x="32340" y="74836"/>
                    <a:pt x="35701" y="91939"/>
                    <a:pt x="39062" y="109042"/>
                  </a:cubicBezTo>
                  <a:cubicBezTo>
                    <a:pt x="39659" y="111955"/>
                    <a:pt x="40257" y="114867"/>
                    <a:pt x="40780" y="117780"/>
                  </a:cubicBezTo>
                  <a:cubicBezTo>
                    <a:pt x="39510" y="120319"/>
                    <a:pt x="38240" y="122859"/>
                    <a:pt x="36971" y="125323"/>
                  </a:cubicBezTo>
                  <a:lnTo>
                    <a:pt x="26365" y="146609"/>
                  </a:lnTo>
                  <a:cubicBezTo>
                    <a:pt x="22407" y="126593"/>
                    <a:pt x="18448" y="106577"/>
                    <a:pt x="14565" y="86561"/>
                  </a:cubicBezTo>
                  <a:cubicBezTo>
                    <a:pt x="14341" y="85665"/>
                    <a:pt x="14191" y="84769"/>
                    <a:pt x="13967" y="83873"/>
                  </a:cubicBezTo>
                  <a:cubicBezTo>
                    <a:pt x="13444" y="85068"/>
                    <a:pt x="12922" y="86188"/>
                    <a:pt x="12399" y="87308"/>
                  </a:cubicBezTo>
                  <a:cubicBezTo>
                    <a:pt x="15984" y="105308"/>
                    <a:pt x="19494" y="123158"/>
                    <a:pt x="23004" y="141157"/>
                  </a:cubicBezTo>
                  <a:cubicBezTo>
                    <a:pt x="23602" y="143995"/>
                    <a:pt x="24199" y="146908"/>
                    <a:pt x="24722" y="149821"/>
                  </a:cubicBezTo>
                  <a:cubicBezTo>
                    <a:pt x="20390" y="158559"/>
                    <a:pt x="16058" y="167222"/>
                    <a:pt x="11652" y="175886"/>
                  </a:cubicBezTo>
                  <a:cubicBezTo>
                    <a:pt x="8142" y="158111"/>
                    <a:pt x="4631" y="140261"/>
                    <a:pt x="1121" y="122411"/>
                  </a:cubicBezTo>
                  <a:cubicBezTo>
                    <a:pt x="1121" y="122411"/>
                    <a:pt x="1121" y="122336"/>
                    <a:pt x="1121" y="122336"/>
                  </a:cubicBezTo>
                  <a:cubicBezTo>
                    <a:pt x="748" y="124203"/>
                    <a:pt x="374" y="126220"/>
                    <a:pt x="1" y="128162"/>
                  </a:cubicBezTo>
                  <a:cubicBezTo>
                    <a:pt x="2839" y="142651"/>
                    <a:pt x="5677" y="157065"/>
                    <a:pt x="8590" y="171554"/>
                  </a:cubicBezTo>
                  <a:cubicBezTo>
                    <a:pt x="9038" y="174094"/>
                    <a:pt x="9561" y="176633"/>
                    <a:pt x="10084" y="179172"/>
                  </a:cubicBezTo>
                  <a:cubicBezTo>
                    <a:pt x="9710" y="179844"/>
                    <a:pt x="9337" y="180517"/>
                    <a:pt x="9038" y="181263"/>
                  </a:cubicBezTo>
                  <a:cubicBezTo>
                    <a:pt x="6872" y="185521"/>
                    <a:pt x="4781" y="189778"/>
                    <a:pt x="2615" y="193960"/>
                  </a:cubicBezTo>
                  <a:cubicBezTo>
                    <a:pt x="2764" y="194483"/>
                    <a:pt x="2914" y="195006"/>
                    <a:pt x="3138" y="195528"/>
                  </a:cubicBezTo>
                  <a:cubicBezTo>
                    <a:pt x="3661" y="195379"/>
                    <a:pt x="4109" y="195155"/>
                    <a:pt x="4631" y="195006"/>
                  </a:cubicBezTo>
                  <a:cubicBezTo>
                    <a:pt x="5901" y="192466"/>
                    <a:pt x="7171" y="189927"/>
                    <a:pt x="8440" y="187388"/>
                  </a:cubicBezTo>
                  <a:cubicBezTo>
                    <a:pt x="9635" y="184998"/>
                    <a:pt x="10830" y="182608"/>
                    <a:pt x="12025" y="180218"/>
                  </a:cubicBezTo>
                  <a:cubicBezTo>
                    <a:pt x="26216" y="174168"/>
                    <a:pt x="40406" y="168193"/>
                    <a:pt x="54522" y="162144"/>
                  </a:cubicBezTo>
                  <a:cubicBezTo>
                    <a:pt x="54970" y="161696"/>
                    <a:pt x="55418" y="161248"/>
                    <a:pt x="55866" y="160874"/>
                  </a:cubicBezTo>
                  <a:cubicBezTo>
                    <a:pt x="56837" y="159903"/>
                    <a:pt x="57733" y="158932"/>
                    <a:pt x="58630" y="157961"/>
                  </a:cubicBezTo>
                  <a:lnTo>
                    <a:pt x="58630" y="157961"/>
                  </a:lnTo>
                  <a:cubicBezTo>
                    <a:pt x="45261" y="163637"/>
                    <a:pt x="31892" y="169314"/>
                    <a:pt x="18523" y="174990"/>
                  </a:cubicBezTo>
                  <a:cubicBezTo>
                    <a:pt x="16880" y="175737"/>
                    <a:pt x="15237" y="176409"/>
                    <a:pt x="13594" y="177156"/>
                  </a:cubicBezTo>
                  <a:cubicBezTo>
                    <a:pt x="18000" y="168193"/>
                    <a:pt x="22482" y="159306"/>
                    <a:pt x="26963" y="150418"/>
                  </a:cubicBezTo>
                  <a:cubicBezTo>
                    <a:pt x="45336" y="142651"/>
                    <a:pt x="63634" y="134809"/>
                    <a:pt x="82007" y="127041"/>
                  </a:cubicBezTo>
                  <a:cubicBezTo>
                    <a:pt x="82604" y="125921"/>
                    <a:pt x="83276" y="124875"/>
                    <a:pt x="83874" y="123830"/>
                  </a:cubicBezTo>
                  <a:lnTo>
                    <a:pt x="83874" y="123830"/>
                  </a:lnTo>
                  <a:cubicBezTo>
                    <a:pt x="67293" y="130850"/>
                    <a:pt x="50713" y="137871"/>
                    <a:pt x="34133" y="144966"/>
                  </a:cubicBezTo>
                  <a:lnTo>
                    <a:pt x="28456" y="147356"/>
                  </a:lnTo>
                  <a:cubicBezTo>
                    <a:pt x="30697" y="142949"/>
                    <a:pt x="32938" y="138468"/>
                    <a:pt x="35104" y="134062"/>
                  </a:cubicBezTo>
                  <a:lnTo>
                    <a:pt x="43020" y="118378"/>
                  </a:lnTo>
                  <a:cubicBezTo>
                    <a:pt x="60945" y="110760"/>
                    <a:pt x="78870" y="103067"/>
                    <a:pt x="96869" y="95449"/>
                  </a:cubicBezTo>
                  <a:cubicBezTo>
                    <a:pt x="97168" y="94553"/>
                    <a:pt x="97541" y="93582"/>
                    <a:pt x="97840" y="92611"/>
                  </a:cubicBezTo>
                  <a:lnTo>
                    <a:pt x="97840" y="92611"/>
                  </a:lnTo>
                  <a:cubicBezTo>
                    <a:pt x="81932" y="99407"/>
                    <a:pt x="66098" y="106129"/>
                    <a:pt x="50190" y="112851"/>
                  </a:cubicBezTo>
                  <a:cubicBezTo>
                    <a:pt x="48323" y="113672"/>
                    <a:pt x="46456" y="114494"/>
                    <a:pt x="44589" y="115241"/>
                  </a:cubicBezTo>
                  <a:lnTo>
                    <a:pt x="59078" y="86263"/>
                  </a:lnTo>
                  <a:cubicBezTo>
                    <a:pt x="74164" y="79840"/>
                    <a:pt x="89176" y="73491"/>
                    <a:pt x="104263" y="67068"/>
                  </a:cubicBezTo>
                  <a:cubicBezTo>
                    <a:pt x="104412" y="66172"/>
                    <a:pt x="104562" y="65350"/>
                    <a:pt x="104711" y="64454"/>
                  </a:cubicBezTo>
                  <a:lnTo>
                    <a:pt x="104711" y="64454"/>
                  </a:lnTo>
                  <a:cubicBezTo>
                    <a:pt x="91865" y="69906"/>
                    <a:pt x="79094" y="75358"/>
                    <a:pt x="66248" y="80810"/>
                  </a:cubicBezTo>
                  <a:cubicBezTo>
                    <a:pt x="64381" y="81632"/>
                    <a:pt x="62513" y="82379"/>
                    <a:pt x="60646" y="83200"/>
                  </a:cubicBezTo>
                  <a:cubicBezTo>
                    <a:pt x="62887" y="78645"/>
                    <a:pt x="65127" y="74163"/>
                    <a:pt x="67368" y="69608"/>
                  </a:cubicBezTo>
                  <a:cubicBezTo>
                    <a:pt x="69982" y="64454"/>
                    <a:pt x="72521" y="59376"/>
                    <a:pt x="75135" y="54222"/>
                  </a:cubicBezTo>
                  <a:cubicBezTo>
                    <a:pt x="85591" y="49741"/>
                    <a:pt x="96122" y="45260"/>
                    <a:pt x="106653" y="40779"/>
                  </a:cubicBezTo>
                  <a:cubicBezTo>
                    <a:pt x="106653" y="40032"/>
                    <a:pt x="106578" y="39210"/>
                    <a:pt x="106578" y="38389"/>
                  </a:cubicBezTo>
                  <a:cubicBezTo>
                    <a:pt x="98512" y="41824"/>
                    <a:pt x="90371" y="45260"/>
                    <a:pt x="82305" y="48695"/>
                  </a:cubicBezTo>
                  <a:lnTo>
                    <a:pt x="76629" y="51160"/>
                  </a:lnTo>
                  <a:lnTo>
                    <a:pt x="91193" y="22107"/>
                  </a:lnTo>
                  <a:cubicBezTo>
                    <a:pt x="95674" y="20240"/>
                    <a:pt x="100230" y="18298"/>
                    <a:pt x="104786" y="16356"/>
                  </a:cubicBezTo>
                  <a:cubicBezTo>
                    <a:pt x="104637" y="15609"/>
                    <a:pt x="104562" y="14863"/>
                    <a:pt x="104412" y="14116"/>
                  </a:cubicBezTo>
                  <a:cubicBezTo>
                    <a:pt x="102396" y="14937"/>
                    <a:pt x="100379" y="15759"/>
                    <a:pt x="98363" y="16655"/>
                  </a:cubicBezTo>
                  <a:cubicBezTo>
                    <a:pt x="96496" y="17477"/>
                    <a:pt x="94629" y="18223"/>
                    <a:pt x="92761" y="19045"/>
                  </a:cubicBezTo>
                  <a:cubicBezTo>
                    <a:pt x="93583" y="17253"/>
                    <a:pt x="94479" y="15535"/>
                    <a:pt x="95375" y="13742"/>
                  </a:cubicBezTo>
                  <a:cubicBezTo>
                    <a:pt x="97467" y="9709"/>
                    <a:pt x="99483" y="5601"/>
                    <a:pt x="101500" y="1568"/>
                  </a:cubicBezTo>
                  <a:cubicBezTo>
                    <a:pt x="101350" y="1046"/>
                    <a:pt x="101201" y="523"/>
                    <a:pt x="10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44"/>
          <p:cNvGrpSpPr/>
          <p:nvPr/>
        </p:nvGrpSpPr>
        <p:grpSpPr>
          <a:xfrm rot="-3382892">
            <a:off x="7107799" y="3442727"/>
            <a:ext cx="1478347" cy="1657225"/>
            <a:chOff x="4326150" y="1139100"/>
            <a:chExt cx="1903050" cy="2133850"/>
          </a:xfrm>
        </p:grpSpPr>
        <p:sp>
          <p:nvSpPr>
            <p:cNvPr id="989" name="Google Shape;989;p44"/>
            <p:cNvSpPr/>
            <p:nvPr/>
          </p:nvSpPr>
          <p:spPr>
            <a:xfrm>
              <a:off x="5621275" y="1278950"/>
              <a:ext cx="607925" cy="380350"/>
            </a:xfrm>
            <a:custGeom>
              <a:avLst/>
              <a:gdLst/>
              <a:ahLst/>
              <a:cxnLst/>
              <a:rect l="l" t="t" r="r" b="b"/>
              <a:pathLst>
                <a:path w="24317" h="15214" extrusionOk="0">
                  <a:moveTo>
                    <a:pt x="21248" y="0"/>
                  </a:moveTo>
                  <a:cubicBezTo>
                    <a:pt x="15950" y="0"/>
                    <a:pt x="5159" y="1760"/>
                    <a:pt x="0" y="15199"/>
                  </a:cubicBezTo>
                  <a:cubicBezTo>
                    <a:pt x="0" y="15199"/>
                    <a:pt x="204" y="15214"/>
                    <a:pt x="580" y="15214"/>
                  </a:cubicBezTo>
                  <a:cubicBezTo>
                    <a:pt x="3426" y="15214"/>
                    <a:pt x="16118" y="14388"/>
                    <a:pt x="24317" y="222"/>
                  </a:cubicBezTo>
                  <a:cubicBezTo>
                    <a:pt x="24317" y="222"/>
                    <a:pt x="23128" y="0"/>
                    <a:pt x="212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4"/>
            <p:cNvSpPr/>
            <p:nvPr/>
          </p:nvSpPr>
          <p:spPr>
            <a:xfrm>
              <a:off x="4651275" y="1425250"/>
              <a:ext cx="1320375" cy="1847700"/>
            </a:xfrm>
            <a:custGeom>
              <a:avLst/>
              <a:gdLst/>
              <a:ahLst/>
              <a:cxnLst/>
              <a:rect l="l" t="t" r="r" b="b"/>
              <a:pathLst>
                <a:path w="52815" h="73908" extrusionOk="0">
                  <a:moveTo>
                    <a:pt x="52084" y="1"/>
                  </a:moveTo>
                  <a:cubicBezTo>
                    <a:pt x="52005" y="1"/>
                    <a:pt x="51922" y="21"/>
                    <a:pt x="51840" y="67"/>
                  </a:cubicBezTo>
                  <a:cubicBezTo>
                    <a:pt x="50665" y="772"/>
                    <a:pt x="49490" y="1418"/>
                    <a:pt x="48315" y="2123"/>
                  </a:cubicBezTo>
                  <a:cubicBezTo>
                    <a:pt x="40034" y="7115"/>
                    <a:pt x="32339" y="13165"/>
                    <a:pt x="25702" y="20155"/>
                  </a:cubicBezTo>
                  <a:cubicBezTo>
                    <a:pt x="20181" y="25852"/>
                    <a:pt x="15423" y="32254"/>
                    <a:pt x="11488" y="39126"/>
                  </a:cubicBezTo>
                  <a:cubicBezTo>
                    <a:pt x="8375" y="44589"/>
                    <a:pt x="5791" y="50286"/>
                    <a:pt x="3794" y="56218"/>
                  </a:cubicBezTo>
                  <a:cubicBezTo>
                    <a:pt x="2443" y="60271"/>
                    <a:pt x="1327" y="64441"/>
                    <a:pt x="622" y="68612"/>
                  </a:cubicBezTo>
                  <a:cubicBezTo>
                    <a:pt x="387" y="70197"/>
                    <a:pt x="93" y="71783"/>
                    <a:pt x="35" y="73369"/>
                  </a:cubicBezTo>
                  <a:cubicBezTo>
                    <a:pt x="1" y="73706"/>
                    <a:pt x="295" y="73908"/>
                    <a:pt x="564" y="73908"/>
                  </a:cubicBezTo>
                  <a:cubicBezTo>
                    <a:pt x="764" y="73908"/>
                    <a:pt x="949" y="73796"/>
                    <a:pt x="974" y="73545"/>
                  </a:cubicBezTo>
                  <a:lnTo>
                    <a:pt x="974" y="73428"/>
                  </a:lnTo>
                  <a:cubicBezTo>
                    <a:pt x="1092" y="72899"/>
                    <a:pt x="1092" y="72194"/>
                    <a:pt x="1151" y="71607"/>
                  </a:cubicBezTo>
                  <a:cubicBezTo>
                    <a:pt x="1268" y="70315"/>
                    <a:pt x="1503" y="68964"/>
                    <a:pt x="1738" y="67672"/>
                  </a:cubicBezTo>
                  <a:cubicBezTo>
                    <a:pt x="2560" y="63267"/>
                    <a:pt x="3735" y="58979"/>
                    <a:pt x="5262" y="54750"/>
                  </a:cubicBezTo>
                  <a:cubicBezTo>
                    <a:pt x="7435" y="48759"/>
                    <a:pt x="10196" y="42944"/>
                    <a:pt x="13544" y="37482"/>
                  </a:cubicBezTo>
                  <a:cubicBezTo>
                    <a:pt x="17714" y="30551"/>
                    <a:pt x="22824" y="24207"/>
                    <a:pt x="28580" y="18569"/>
                  </a:cubicBezTo>
                  <a:cubicBezTo>
                    <a:pt x="35628" y="11579"/>
                    <a:pt x="43734" y="5706"/>
                    <a:pt x="52368" y="831"/>
                  </a:cubicBezTo>
                  <a:cubicBezTo>
                    <a:pt x="52814" y="583"/>
                    <a:pt x="52508" y="1"/>
                    <a:pt x="520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4"/>
            <p:cNvSpPr/>
            <p:nvPr/>
          </p:nvSpPr>
          <p:spPr>
            <a:xfrm>
              <a:off x="5371650" y="1715550"/>
              <a:ext cx="668125" cy="238000"/>
            </a:xfrm>
            <a:custGeom>
              <a:avLst/>
              <a:gdLst/>
              <a:ahLst/>
              <a:cxnLst/>
              <a:rect l="l" t="t" r="r" b="b"/>
              <a:pathLst>
                <a:path w="26725" h="9520" extrusionOk="0">
                  <a:moveTo>
                    <a:pt x="15906" y="0"/>
                  </a:moveTo>
                  <a:cubicBezTo>
                    <a:pt x="10841" y="0"/>
                    <a:pt x="4867" y="1741"/>
                    <a:pt x="0" y="8131"/>
                  </a:cubicBezTo>
                  <a:cubicBezTo>
                    <a:pt x="0" y="8131"/>
                    <a:pt x="3652" y="9519"/>
                    <a:pt x="8807" y="9519"/>
                  </a:cubicBezTo>
                  <a:cubicBezTo>
                    <a:pt x="13988" y="9519"/>
                    <a:pt x="20689" y="8117"/>
                    <a:pt x="26725" y="2493"/>
                  </a:cubicBezTo>
                  <a:cubicBezTo>
                    <a:pt x="26725" y="2493"/>
                    <a:pt x="21966" y="0"/>
                    <a:pt x="15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4"/>
            <p:cNvSpPr/>
            <p:nvPr/>
          </p:nvSpPr>
          <p:spPr>
            <a:xfrm>
              <a:off x="5245725" y="1811575"/>
              <a:ext cx="482325" cy="179400"/>
            </a:xfrm>
            <a:custGeom>
              <a:avLst/>
              <a:gdLst/>
              <a:ahLst/>
              <a:cxnLst/>
              <a:rect l="l" t="t" r="r" b="b"/>
              <a:pathLst>
                <a:path w="19293" h="7176" extrusionOk="0">
                  <a:moveTo>
                    <a:pt x="18662" y="0"/>
                  </a:moveTo>
                  <a:cubicBezTo>
                    <a:pt x="18644" y="0"/>
                    <a:pt x="18625" y="1"/>
                    <a:pt x="18605" y="3"/>
                  </a:cubicBezTo>
                  <a:cubicBezTo>
                    <a:pt x="16667" y="120"/>
                    <a:pt x="14729" y="531"/>
                    <a:pt x="12849" y="1001"/>
                  </a:cubicBezTo>
                  <a:cubicBezTo>
                    <a:pt x="8444" y="2117"/>
                    <a:pt x="4215" y="3879"/>
                    <a:pt x="397" y="6346"/>
                  </a:cubicBezTo>
                  <a:cubicBezTo>
                    <a:pt x="1" y="6594"/>
                    <a:pt x="315" y="7176"/>
                    <a:pt x="740" y="7176"/>
                  </a:cubicBezTo>
                  <a:cubicBezTo>
                    <a:pt x="819" y="7176"/>
                    <a:pt x="902" y="7156"/>
                    <a:pt x="984" y="7110"/>
                  </a:cubicBezTo>
                  <a:cubicBezTo>
                    <a:pt x="4685" y="4702"/>
                    <a:pt x="8855" y="2940"/>
                    <a:pt x="13143" y="1882"/>
                  </a:cubicBezTo>
                  <a:cubicBezTo>
                    <a:pt x="14963" y="1412"/>
                    <a:pt x="16843" y="1001"/>
                    <a:pt x="18723" y="884"/>
                  </a:cubicBezTo>
                  <a:lnTo>
                    <a:pt x="18723" y="943"/>
                  </a:lnTo>
                  <a:cubicBezTo>
                    <a:pt x="19292" y="886"/>
                    <a:pt x="19254" y="0"/>
                    <a:pt x="18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4"/>
            <p:cNvSpPr/>
            <p:nvPr/>
          </p:nvSpPr>
          <p:spPr>
            <a:xfrm>
              <a:off x="5305575" y="1139100"/>
              <a:ext cx="497800" cy="565375"/>
            </a:xfrm>
            <a:custGeom>
              <a:avLst/>
              <a:gdLst/>
              <a:ahLst/>
              <a:cxnLst/>
              <a:rect l="l" t="t" r="r" b="b"/>
              <a:pathLst>
                <a:path w="19912" h="22615" extrusionOk="0">
                  <a:moveTo>
                    <a:pt x="10161" y="1"/>
                  </a:moveTo>
                  <a:lnTo>
                    <a:pt x="10161" y="1"/>
                  </a:lnTo>
                  <a:cubicBezTo>
                    <a:pt x="0" y="12923"/>
                    <a:pt x="6872" y="22614"/>
                    <a:pt x="6872" y="22614"/>
                  </a:cubicBezTo>
                  <a:cubicBezTo>
                    <a:pt x="19911" y="10750"/>
                    <a:pt x="10162" y="1"/>
                    <a:pt x="101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4"/>
            <p:cNvSpPr/>
            <p:nvPr/>
          </p:nvSpPr>
          <p:spPr>
            <a:xfrm>
              <a:off x="5410625" y="1344325"/>
              <a:ext cx="146050" cy="484875"/>
            </a:xfrm>
            <a:custGeom>
              <a:avLst/>
              <a:gdLst/>
              <a:ahLst/>
              <a:cxnLst/>
              <a:rect l="l" t="t" r="r" b="b"/>
              <a:pathLst>
                <a:path w="5842" h="19395" extrusionOk="0">
                  <a:moveTo>
                    <a:pt x="4843" y="426"/>
                  </a:moveTo>
                  <a:lnTo>
                    <a:pt x="4843" y="485"/>
                  </a:lnTo>
                  <a:cubicBezTo>
                    <a:pt x="4843" y="474"/>
                    <a:pt x="4844" y="463"/>
                    <a:pt x="4844" y="452"/>
                  </a:cubicBezTo>
                  <a:lnTo>
                    <a:pt x="4844" y="452"/>
                  </a:lnTo>
                  <a:cubicBezTo>
                    <a:pt x="4844" y="444"/>
                    <a:pt x="4844" y="435"/>
                    <a:pt x="4843" y="426"/>
                  </a:cubicBezTo>
                  <a:close/>
                  <a:moveTo>
                    <a:pt x="5313" y="0"/>
                  </a:moveTo>
                  <a:cubicBezTo>
                    <a:pt x="5086" y="0"/>
                    <a:pt x="4859" y="151"/>
                    <a:pt x="4844" y="452"/>
                  </a:cubicBezTo>
                  <a:lnTo>
                    <a:pt x="4844" y="452"/>
                  </a:lnTo>
                  <a:cubicBezTo>
                    <a:pt x="4900" y="2324"/>
                    <a:pt x="4666" y="4252"/>
                    <a:pt x="4373" y="6065"/>
                  </a:cubicBezTo>
                  <a:cubicBezTo>
                    <a:pt x="3669" y="10470"/>
                    <a:pt x="2259" y="14757"/>
                    <a:pt x="203" y="18693"/>
                  </a:cubicBezTo>
                  <a:cubicBezTo>
                    <a:pt x="1" y="19058"/>
                    <a:pt x="301" y="19394"/>
                    <a:pt x="604" y="19394"/>
                  </a:cubicBezTo>
                  <a:cubicBezTo>
                    <a:pt x="740" y="19394"/>
                    <a:pt x="876" y="19326"/>
                    <a:pt x="967" y="19163"/>
                  </a:cubicBezTo>
                  <a:cubicBezTo>
                    <a:pt x="3081" y="15169"/>
                    <a:pt x="4550" y="10822"/>
                    <a:pt x="5254" y="6358"/>
                  </a:cubicBezTo>
                  <a:cubicBezTo>
                    <a:pt x="5607" y="4420"/>
                    <a:pt x="5842" y="2423"/>
                    <a:pt x="5783" y="485"/>
                  </a:cubicBezTo>
                  <a:cubicBezTo>
                    <a:pt x="5783" y="162"/>
                    <a:pt x="5548" y="0"/>
                    <a:pt x="5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4"/>
            <p:cNvSpPr/>
            <p:nvPr/>
          </p:nvSpPr>
          <p:spPr>
            <a:xfrm>
              <a:off x="4989850" y="1368175"/>
              <a:ext cx="516900" cy="615275"/>
            </a:xfrm>
            <a:custGeom>
              <a:avLst/>
              <a:gdLst/>
              <a:ahLst/>
              <a:cxnLst/>
              <a:rect l="l" t="t" r="r" b="b"/>
              <a:pathLst>
                <a:path w="20676" h="24611" extrusionOk="0">
                  <a:moveTo>
                    <a:pt x="9340" y="1"/>
                  </a:moveTo>
                  <a:lnTo>
                    <a:pt x="9340" y="1"/>
                  </a:lnTo>
                  <a:cubicBezTo>
                    <a:pt x="1" y="13568"/>
                    <a:pt x="8459" y="24611"/>
                    <a:pt x="8459" y="24611"/>
                  </a:cubicBezTo>
                  <a:cubicBezTo>
                    <a:pt x="20676" y="11924"/>
                    <a:pt x="9340" y="1"/>
                    <a:pt x="9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4"/>
            <p:cNvSpPr/>
            <p:nvPr/>
          </p:nvSpPr>
          <p:spPr>
            <a:xfrm>
              <a:off x="5141650" y="1619450"/>
              <a:ext cx="119875" cy="491550"/>
            </a:xfrm>
            <a:custGeom>
              <a:avLst/>
              <a:gdLst/>
              <a:ahLst/>
              <a:cxnLst/>
              <a:rect l="l" t="t" r="r" b="b"/>
              <a:pathLst>
                <a:path w="4795" h="19662" extrusionOk="0">
                  <a:moveTo>
                    <a:pt x="4122" y="0"/>
                  </a:moveTo>
                  <a:cubicBezTo>
                    <a:pt x="3880" y="0"/>
                    <a:pt x="3649" y="163"/>
                    <a:pt x="3679" y="463"/>
                  </a:cubicBezTo>
                  <a:cubicBezTo>
                    <a:pt x="3796" y="2343"/>
                    <a:pt x="3738" y="4281"/>
                    <a:pt x="3561" y="6161"/>
                  </a:cubicBezTo>
                  <a:cubicBezTo>
                    <a:pt x="3092" y="10566"/>
                    <a:pt x="1976" y="14912"/>
                    <a:pt x="155" y="18965"/>
                  </a:cubicBezTo>
                  <a:cubicBezTo>
                    <a:pt x="0" y="19351"/>
                    <a:pt x="303" y="19661"/>
                    <a:pt x="612" y="19661"/>
                  </a:cubicBezTo>
                  <a:cubicBezTo>
                    <a:pt x="773" y="19661"/>
                    <a:pt x="935" y="19577"/>
                    <a:pt x="1036" y="19376"/>
                  </a:cubicBezTo>
                  <a:cubicBezTo>
                    <a:pt x="2857" y="15265"/>
                    <a:pt x="4031" y="10859"/>
                    <a:pt x="4443" y="6337"/>
                  </a:cubicBezTo>
                  <a:cubicBezTo>
                    <a:pt x="4619" y="4399"/>
                    <a:pt x="4795" y="2402"/>
                    <a:pt x="4619" y="463"/>
                  </a:cubicBezTo>
                  <a:cubicBezTo>
                    <a:pt x="4590" y="148"/>
                    <a:pt x="4351" y="0"/>
                    <a:pt x="4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4"/>
            <p:cNvSpPr/>
            <p:nvPr/>
          </p:nvSpPr>
          <p:spPr>
            <a:xfrm>
              <a:off x="5123475" y="2050650"/>
              <a:ext cx="606475" cy="240800"/>
            </a:xfrm>
            <a:custGeom>
              <a:avLst/>
              <a:gdLst/>
              <a:ahLst/>
              <a:cxnLst/>
              <a:rect l="l" t="t" r="r" b="b"/>
              <a:pathLst>
                <a:path w="24259" h="9632" extrusionOk="0">
                  <a:moveTo>
                    <a:pt x="13952" y="0"/>
                  </a:moveTo>
                  <a:cubicBezTo>
                    <a:pt x="9636" y="0"/>
                    <a:pt x="4569" y="1708"/>
                    <a:pt x="1" y="7649"/>
                  </a:cubicBezTo>
                  <a:cubicBezTo>
                    <a:pt x="1" y="7649"/>
                    <a:pt x="3618" y="9632"/>
                    <a:pt x="8856" y="9632"/>
                  </a:cubicBezTo>
                  <a:cubicBezTo>
                    <a:pt x="13244" y="9632"/>
                    <a:pt x="18770" y="8241"/>
                    <a:pt x="24259" y="3127"/>
                  </a:cubicBezTo>
                  <a:cubicBezTo>
                    <a:pt x="24259" y="3127"/>
                    <a:pt x="19792" y="0"/>
                    <a:pt x="13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4"/>
            <p:cNvSpPr/>
            <p:nvPr/>
          </p:nvSpPr>
          <p:spPr>
            <a:xfrm>
              <a:off x="4998100" y="2134600"/>
              <a:ext cx="483250" cy="180050"/>
            </a:xfrm>
            <a:custGeom>
              <a:avLst/>
              <a:gdLst/>
              <a:ahLst/>
              <a:cxnLst/>
              <a:rect l="l" t="t" r="r" b="b"/>
              <a:pathLst>
                <a:path w="19330" h="7202" extrusionOk="0">
                  <a:moveTo>
                    <a:pt x="18753" y="1"/>
                  </a:moveTo>
                  <a:cubicBezTo>
                    <a:pt x="18736" y="1"/>
                    <a:pt x="18719" y="2"/>
                    <a:pt x="18701" y="4"/>
                  </a:cubicBezTo>
                  <a:cubicBezTo>
                    <a:pt x="16704" y="121"/>
                    <a:pt x="14766" y="532"/>
                    <a:pt x="12886" y="1002"/>
                  </a:cubicBezTo>
                  <a:cubicBezTo>
                    <a:pt x="8481" y="2118"/>
                    <a:pt x="4252" y="3939"/>
                    <a:pt x="434" y="6347"/>
                  </a:cubicBezTo>
                  <a:cubicBezTo>
                    <a:pt x="1" y="6636"/>
                    <a:pt x="318" y="7201"/>
                    <a:pt x="705" y="7201"/>
                  </a:cubicBezTo>
                  <a:cubicBezTo>
                    <a:pt x="790" y="7201"/>
                    <a:pt x="878" y="7174"/>
                    <a:pt x="963" y="7111"/>
                  </a:cubicBezTo>
                  <a:cubicBezTo>
                    <a:pt x="4722" y="4702"/>
                    <a:pt x="8892" y="2999"/>
                    <a:pt x="13180" y="1883"/>
                  </a:cubicBezTo>
                  <a:cubicBezTo>
                    <a:pt x="15001" y="1472"/>
                    <a:pt x="16880" y="1061"/>
                    <a:pt x="18760" y="943"/>
                  </a:cubicBezTo>
                  <a:cubicBezTo>
                    <a:pt x="19330" y="886"/>
                    <a:pt x="19292" y="1"/>
                    <a:pt x="18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4"/>
            <p:cNvSpPr/>
            <p:nvPr/>
          </p:nvSpPr>
          <p:spPr>
            <a:xfrm>
              <a:off x="4684425" y="1570825"/>
              <a:ext cx="531575" cy="687225"/>
            </a:xfrm>
            <a:custGeom>
              <a:avLst/>
              <a:gdLst/>
              <a:ahLst/>
              <a:cxnLst/>
              <a:rect l="l" t="t" r="r" b="b"/>
              <a:pathLst>
                <a:path w="21263" h="27489" extrusionOk="0">
                  <a:moveTo>
                    <a:pt x="6227" y="0"/>
                  </a:moveTo>
                  <a:lnTo>
                    <a:pt x="6227" y="0"/>
                  </a:lnTo>
                  <a:cubicBezTo>
                    <a:pt x="1" y="15213"/>
                    <a:pt x="11924" y="27488"/>
                    <a:pt x="11924" y="27488"/>
                  </a:cubicBezTo>
                  <a:cubicBezTo>
                    <a:pt x="21263" y="12511"/>
                    <a:pt x="6227" y="1"/>
                    <a:pt x="6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4"/>
            <p:cNvSpPr/>
            <p:nvPr/>
          </p:nvSpPr>
          <p:spPr>
            <a:xfrm>
              <a:off x="4937300" y="1892700"/>
              <a:ext cx="65800" cy="498675"/>
            </a:xfrm>
            <a:custGeom>
              <a:avLst/>
              <a:gdLst/>
              <a:ahLst/>
              <a:cxnLst/>
              <a:rect l="l" t="t" r="r" b="b"/>
              <a:pathLst>
                <a:path w="2632" h="19947" extrusionOk="0">
                  <a:moveTo>
                    <a:pt x="582" y="0"/>
                  </a:moveTo>
                  <a:cubicBezTo>
                    <a:pt x="292" y="0"/>
                    <a:pt x="1" y="225"/>
                    <a:pt x="106" y="576"/>
                  </a:cubicBezTo>
                  <a:cubicBezTo>
                    <a:pt x="693" y="2338"/>
                    <a:pt x="987" y="4276"/>
                    <a:pt x="1163" y="6097"/>
                  </a:cubicBezTo>
                  <a:cubicBezTo>
                    <a:pt x="1692" y="10561"/>
                    <a:pt x="1515" y="15025"/>
                    <a:pt x="576" y="19371"/>
                  </a:cubicBezTo>
                  <a:cubicBezTo>
                    <a:pt x="506" y="19721"/>
                    <a:pt x="791" y="19946"/>
                    <a:pt x="1069" y="19946"/>
                  </a:cubicBezTo>
                  <a:cubicBezTo>
                    <a:pt x="1258" y="19946"/>
                    <a:pt x="1444" y="19843"/>
                    <a:pt x="1515" y="19606"/>
                  </a:cubicBezTo>
                  <a:cubicBezTo>
                    <a:pt x="2455" y="15201"/>
                    <a:pt x="2631" y="10619"/>
                    <a:pt x="2103" y="6097"/>
                  </a:cubicBezTo>
                  <a:cubicBezTo>
                    <a:pt x="1927" y="4158"/>
                    <a:pt x="1574" y="2161"/>
                    <a:pt x="1046" y="341"/>
                  </a:cubicBezTo>
                  <a:cubicBezTo>
                    <a:pt x="974" y="103"/>
                    <a:pt x="779"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4"/>
            <p:cNvSpPr/>
            <p:nvPr/>
          </p:nvSpPr>
          <p:spPr>
            <a:xfrm>
              <a:off x="4500875" y="1940850"/>
              <a:ext cx="431725" cy="547725"/>
            </a:xfrm>
            <a:custGeom>
              <a:avLst/>
              <a:gdLst/>
              <a:ahLst/>
              <a:cxnLst/>
              <a:rect l="l" t="t" r="r" b="b"/>
              <a:pathLst>
                <a:path w="17269" h="21909" extrusionOk="0">
                  <a:moveTo>
                    <a:pt x="1528" y="0"/>
                  </a:moveTo>
                  <a:lnTo>
                    <a:pt x="1528" y="0"/>
                  </a:lnTo>
                  <a:cubicBezTo>
                    <a:pt x="1" y="16388"/>
                    <a:pt x="12746" y="21909"/>
                    <a:pt x="12746" y="21909"/>
                  </a:cubicBezTo>
                  <a:cubicBezTo>
                    <a:pt x="17269" y="4817"/>
                    <a:pt x="1529" y="1"/>
                    <a:pt x="15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4"/>
            <p:cNvSpPr/>
            <p:nvPr/>
          </p:nvSpPr>
          <p:spPr>
            <a:xfrm>
              <a:off x="4670825" y="2147475"/>
              <a:ext cx="178850" cy="474750"/>
            </a:xfrm>
            <a:custGeom>
              <a:avLst/>
              <a:gdLst/>
              <a:ahLst/>
              <a:cxnLst/>
              <a:rect l="l" t="t" r="r" b="b"/>
              <a:pathLst>
                <a:path w="7154" h="18990" extrusionOk="0">
                  <a:moveTo>
                    <a:pt x="643" y="0"/>
                  </a:moveTo>
                  <a:cubicBezTo>
                    <a:pt x="314" y="0"/>
                    <a:pt x="1" y="346"/>
                    <a:pt x="251" y="722"/>
                  </a:cubicBezTo>
                  <a:cubicBezTo>
                    <a:pt x="1250" y="2249"/>
                    <a:pt x="2131" y="4011"/>
                    <a:pt x="2894" y="5715"/>
                  </a:cubicBezTo>
                  <a:cubicBezTo>
                    <a:pt x="4656" y="9767"/>
                    <a:pt x="5831" y="14114"/>
                    <a:pt x="6183" y="18578"/>
                  </a:cubicBezTo>
                  <a:cubicBezTo>
                    <a:pt x="6211" y="18857"/>
                    <a:pt x="6438" y="18990"/>
                    <a:pt x="6662" y="18990"/>
                  </a:cubicBezTo>
                  <a:cubicBezTo>
                    <a:pt x="6910" y="18990"/>
                    <a:pt x="7154" y="18827"/>
                    <a:pt x="7123" y="18519"/>
                  </a:cubicBezTo>
                  <a:cubicBezTo>
                    <a:pt x="6771" y="13996"/>
                    <a:pt x="5596" y="9591"/>
                    <a:pt x="3775" y="5421"/>
                  </a:cubicBezTo>
                  <a:cubicBezTo>
                    <a:pt x="3012" y="3659"/>
                    <a:pt x="2131" y="1838"/>
                    <a:pt x="1015" y="193"/>
                  </a:cubicBezTo>
                  <a:cubicBezTo>
                    <a:pt x="913" y="58"/>
                    <a:pt x="776"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4"/>
            <p:cNvSpPr/>
            <p:nvPr/>
          </p:nvSpPr>
          <p:spPr>
            <a:xfrm>
              <a:off x="4882675" y="2405850"/>
              <a:ext cx="572700" cy="279275"/>
            </a:xfrm>
            <a:custGeom>
              <a:avLst/>
              <a:gdLst/>
              <a:ahLst/>
              <a:cxnLst/>
              <a:rect l="l" t="t" r="r" b="b"/>
              <a:pathLst>
                <a:path w="22908" h="11171" extrusionOk="0">
                  <a:moveTo>
                    <a:pt x="15523" y="0"/>
                  </a:moveTo>
                  <a:cubicBezTo>
                    <a:pt x="10590" y="0"/>
                    <a:pt x="4250" y="1970"/>
                    <a:pt x="0" y="10533"/>
                  </a:cubicBezTo>
                  <a:cubicBezTo>
                    <a:pt x="0" y="10533"/>
                    <a:pt x="1991" y="11170"/>
                    <a:pt x="4994" y="11170"/>
                  </a:cubicBezTo>
                  <a:cubicBezTo>
                    <a:pt x="9728" y="11170"/>
                    <a:pt x="16977" y="9587"/>
                    <a:pt x="22907" y="1429"/>
                  </a:cubicBezTo>
                  <a:cubicBezTo>
                    <a:pt x="22907" y="1429"/>
                    <a:pt x="19725" y="0"/>
                    <a:pt x="15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4"/>
            <p:cNvSpPr/>
            <p:nvPr/>
          </p:nvSpPr>
          <p:spPr>
            <a:xfrm>
              <a:off x="4771925" y="2497100"/>
              <a:ext cx="444650" cy="263500"/>
            </a:xfrm>
            <a:custGeom>
              <a:avLst/>
              <a:gdLst/>
              <a:ahLst/>
              <a:cxnLst/>
              <a:rect l="l" t="t" r="r" b="b"/>
              <a:pathLst>
                <a:path w="17786" h="10540" extrusionOk="0">
                  <a:moveTo>
                    <a:pt x="17105" y="1"/>
                  </a:moveTo>
                  <a:cubicBezTo>
                    <a:pt x="17071" y="1"/>
                    <a:pt x="17036" y="4"/>
                    <a:pt x="17000" y="11"/>
                  </a:cubicBezTo>
                  <a:cubicBezTo>
                    <a:pt x="15120" y="540"/>
                    <a:pt x="13240" y="1303"/>
                    <a:pt x="11478" y="2126"/>
                  </a:cubicBezTo>
                  <a:cubicBezTo>
                    <a:pt x="7367" y="4064"/>
                    <a:pt x="3608" y="6590"/>
                    <a:pt x="319" y="9761"/>
                  </a:cubicBezTo>
                  <a:cubicBezTo>
                    <a:pt x="0" y="10080"/>
                    <a:pt x="316" y="10539"/>
                    <a:pt x="693" y="10539"/>
                  </a:cubicBezTo>
                  <a:cubicBezTo>
                    <a:pt x="802" y="10539"/>
                    <a:pt x="917" y="10500"/>
                    <a:pt x="1023" y="10408"/>
                  </a:cubicBezTo>
                  <a:cubicBezTo>
                    <a:pt x="4195" y="7295"/>
                    <a:pt x="7954" y="4828"/>
                    <a:pt x="11948" y="2948"/>
                  </a:cubicBezTo>
                  <a:cubicBezTo>
                    <a:pt x="13652" y="2126"/>
                    <a:pt x="15414" y="1362"/>
                    <a:pt x="17235" y="951"/>
                  </a:cubicBezTo>
                  <a:cubicBezTo>
                    <a:pt x="17785" y="786"/>
                    <a:pt x="17613" y="1"/>
                    <a:pt x="17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4"/>
            <p:cNvSpPr/>
            <p:nvPr/>
          </p:nvSpPr>
          <p:spPr>
            <a:xfrm>
              <a:off x="4326150" y="2393125"/>
              <a:ext cx="403825" cy="512475"/>
            </a:xfrm>
            <a:custGeom>
              <a:avLst/>
              <a:gdLst/>
              <a:ahLst/>
              <a:cxnLst/>
              <a:rect l="l" t="t" r="r" b="b"/>
              <a:pathLst>
                <a:path w="16153" h="20499" extrusionOk="0">
                  <a:moveTo>
                    <a:pt x="0" y="0"/>
                  </a:moveTo>
                  <a:cubicBezTo>
                    <a:pt x="353" y="16446"/>
                    <a:pt x="13627" y="20499"/>
                    <a:pt x="13627" y="20499"/>
                  </a:cubicBezTo>
                  <a:cubicBezTo>
                    <a:pt x="16152" y="3055"/>
                    <a:pt x="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4"/>
            <p:cNvSpPr/>
            <p:nvPr/>
          </p:nvSpPr>
          <p:spPr>
            <a:xfrm>
              <a:off x="4481150" y="2582625"/>
              <a:ext cx="229875" cy="454525"/>
            </a:xfrm>
            <a:custGeom>
              <a:avLst/>
              <a:gdLst/>
              <a:ahLst/>
              <a:cxnLst/>
              <a:rect l="l" t="t" r="r" b="b"/>
              <a:pathLst>
                <a:path w="9195" h="18181" extrusionOk="0">
                  <a:moveTo>
                    <a:pt x="669" y="0"/>
                  </a:moveTo>
                  <a:cubicBezTo>
                    <a:pt x="319" y="0"/>
                    <a:pt x="0" y="413"/>
                    <a:pt x="261" y="761"/>
                  </a:cubicBezTo>
                  <a:cubicBezTo>
                    <a:pt x="1495" y="2170"/>
                    <a:pt x="2552" y="3815"/>
                    <a:pt x="3492" y="5401"/>
                  </a:cubicBezTo>
                  <a:cubicBezTo>
                    <a:pt x="5724" y="9277"/>
                    <a:pt x="7368" y="13447"/>
                    <a:pt x="8249" y="17794"/>
                  </a:cubicBezTo>
                  <a:cubicBezTo>
                    <a:pt x="8302" y="18059"/>
                    <a:pt x="8510" y="18180"/>
                    <a:pt x="8712" y="18180"/>
                  </a:cubicBezTo>
                  <a:cubicBezTo>
                    <a:pt x="8958" y="18180"/>
                    <a:pt x="9195" y="17999"/>
                    <a:pt x="9130" y="17676"/>
                  </a:cubicBezTo>
                  <a:cubicBezTo>
                    <a:pt x="8249" y="13213"/>
                    <a:pt x="6605" y="8925"/>
                    <a:pt x="4314" y="5048"/>
                  </a:cubicBezTo>
                  <a:cubicBezTo>
                    <a:pt x="3374" y="3345"/>
                    <a:pt x="2317" y="1642"/>
                    <a:pt x="1025" y="173"/>
                  </a:cubicBezTo>
                  <a:cubicBezTo>
                    <a:pt x="918" y="51"/>
                    <a:pt x="79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C74B3"/>
        </a:solidFill>
        <a:effectLst/>
      </p:bgPr>
    </p:bg>
    <p:spTree>
      <p:nvGrpSpPr>
        <p:cNvPr id="1" name="Shape 1010"/>
        <p:cNvGrpSpPr/>
        <p:nvPr/>
      </p:nvGrpSpPr>
      <p:grpSpPr>
        <a:xfrm>
          <a:off x="0" y="0"/>
          <a:ext cx="0" cy="0"/>
          <a:chOff x="0" y="0"/>
          <a:chExt cx="0" cy="0"/>
        </a:xfrm>
      </p:grpSpPr>
      <p:pic>
        <p:nvPicPr>
          <p:cNvPr id="1011" name="Google Shape;1011;p45"/>
          <p:cNvPicPr preferRelativeResize="0"/>
          <p:nvPr/>
        </p:nvPicPr>
        <p:blipFill>
          <a:blip r:embed="rId3">
            <a:alphaModFix/>
          </a:blip>
          <a:stretch>
            <a:fillRect/>
          </a:stretch>
        </p:blipFill>
        <p:spPr>
          <a:xfrm>
            <a:off x="995073" y="1126675"/>
            <a:ext cx="6976128" cy="3327975"/>
          </a:xfrm>
          <a:prstGeom prst="rect">
            <a:avLst/>
          </a:prstGeom>
          <a:noFill/>
          <a:ln>
            <a:noFill/>
          </a:ln>
        </p:spPr>
      </p:pic>
      <p:sp>
        <p:nvSpPr>
          <p:cNvPr id="1012" name="Google Shape;1012;p45"/>
          <p:cNvSpPr txBox="1">
            <a:spLocks noGrp="1"/>
          </p:cNvSpPr>
          <p:nvPr>
            <p:ph type="ctrTitle"/>
          </p:nvPr>
        </p:nvSpPr>
        <p:spPr>
          <a:xfrm>
            <a:off x="156250" y="109075"/>
            <a:ext cx="6983100" cy="86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Project Management Plan</a:t>
            </a:r>
            <a:endParaRPr sz="3000"/>
          </a:p>
        </p:txBody>
      </p:sp>
      <p:sp>
        <p:nvSpPr>
          <p:cNvPr id="1013" name="Google Shape;1013;p45"/>
          <p:cNvSpPr txBox="1"/>
          <p:nvPr/>
        </p:nvSpPr>
        <p:spPr>
          <a:xfrm>
            <a:off x="264950" y="1709675"/>
            <a:ext cx="8377200" cy="4002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a:latin typeface="Montserrat"/>
              <a:ea typeface="Montserrat"/>
              <a:cs typeface="Montserrat"/>
              <a:sym typeface="Montserrat"/>
            </a:endParaRPr>
          </a:p>
        </p:txBody>
      </p:sp>
      <p:grpSp>
        <p:nvGrpSpPr>
          <p:cNvPr id="1014" name="Google Shape;1014;p45"/>
          <p:cNvGrpSpPr/>
          <p:nvPr/>
        </p:nvGrpSpPr>
        <p:grpSpPr>
          <a:xfrm rot="6879424" flipH="1">
            <a:off x="1661263" y="4347836"/>
            <a:ext cx="1147503" cy="1306717"/>
            <a:chOff x="238125" y="3155250"/>
            <a:chExt cx="1567526" cy="1785017"/>
          </a:xfrm>
        </p:grpSpPr>
        <p:sp>
          <p:nvSpPr>
            <p:cNvPr id="1015" name="Google Shape;1015;p45"/>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5"/>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45"/>
          <p:cNvGrpSpPr/>
          <p:nvPr/>
        </p:nvGrpSpPr>
        <p:grpSpPr>
          <a:xfrm rot="1251654">
            <a:off x="1081219" y="4018594"/>
            <a:ext cx="867666" cy="1548765"/>
            <a:chOff x="4588600" y="388175"/>
            <a:chExt cx="2739150" cy="4888225"/>
          </a:xfrm>
        </p:grpSpPr>
        <p:sp>
          <p:nvSpPr>
            <p:cNvPr id="1018" name="Google Shape;1018;p45"/>
            <p:cNvSpPr/>
            <p:nvPr/>
          </p:nvSpPr>
          <p:spPr>
            <a:xfrm>
              <a:off x="4588600" y="388175"/>
              <a:ext cx="2739150" cy="4888225"/>
            </a:xfrm>
            <a:custGeom>
              <a:avLst/>
              <a:gdLst/>
              <a:ahLst/>
              <a:cxnLst/>
              <a:rect l="l" t="t" r="r" b="b"/>
              <a:pathLst>
                <a:path w="109566" h="195529" extrusionOk="0">
                  <a:moveTo>
                    <a:pt x="103665" y="0"/>
                  </a:moveTo>
                  <a:cubicBezTo>
                    <a:pt x="97615" y="2017"/>
                    <a:pt x="92387" y="4556"/>
                    <a:pt x="87533" y="7170"/>
                  </a:cubicBezTo>
                  <a:cubicBezTo>
                    <a:pt x="82603" y="9784"/>
                    <a:pt x="77973" y="12622"/>
                    <a:pt x="73716" y="15535"/>
                  </a:cubicBezTo>
                  <a:cubicBezTo>
                    <a:pt x="65127" y="21435"/>
                    <a:pt x="57583" y="27858"/>
                    <a:pt x="50787" y="34654"/>
                  </a:cubicBezTo>
                  <a:cubicBezTo>
                    <a:pt x="37269" y="48247"/>
                    <a:pt x="26813" y="63409"/>
                    <a:pt x="18672" y="79690"/>
                  </a:cubicBezTo>
                  <a:cubicBezTo>
                    <a:pt x="10531" y="96046"/>
                    <a:pt x="4705" y="113523"/>
                    <a:pt x="1942" y="132493"/>
                  </a:cubicBezTo>
                  <a:cubicBezTo>
                    <a:pt x="523" y="141978"/>
                    <a:pt x="0" y="151912"/>
                    <a:pt x="374" y="162293"/>
                  </a:cubicBezTo>
                  <a:cubicBezTo>
                    <a:pt x="598" y="167446"/>
                    <a:pt x="1121" y="172824"/>
                    <a:pt x="1942" y="178351"/>
                  </a:cubicBezTo>
                  <a:cubicBezTo>
                    <a:pt x="2764" y="183803"/>
                    <a:pt x="3809" y="189479"/>
                    <a:pt x="5826" y="195528"/>
                  </a:cubicBezTo>
                  <a:cubicBezTo>
                    <a:pt x="11875" y="193512"/>
                    <a:pt x="17029" y="190973"/>
                    <a:pt x="21883" y="188359"/>
                  </a:cubicBezTo>
                  <a:cubicBezTo>
                    <a:pt x="26813" y="185670"/>
                    <a:pt x="31368" y="182907"/>
                    <a:pt x="35700" y="179919"/>
                  </a:cubicBezTo>
                  <a:cubicBezTo>
                    <a:pt x="44215" y="174019"/>
                    <a:pt x="51833" y="167671"/>
                    <a:pt x="58554" y="160799"/>
                  </a:cubicBezTo>
                  <a:cubicBezTo>
                    <a:pt x="72147" y="147207"/>
                    <a:pt x="82603" y="132120"/>
                    <a:pt x="90819" y="115838"/>
                  </a:cubicBezTo>
                  <a:cubicBezTo>
                    <a:pt x="99034" y="99557"/>
                    <a:pt x="104860" y="82080"/>
                    <a:pt x="107623" y="63110"/>
                  </a:cubicBezTo>
                  <a:cubicBezTo>
                    <a:pt x="109042" y="53625"/>
                    <a:pt x="109565" y="43691"/>
                    <a:pt x="109192" y="33310"/>
                  </a:cubicBezTo>
                  <a:cubicBezTo>
                    <a:pt x="108968" y="28157"/>
                    <a:pt x="108445" y="22779"/>
                    <a:pt x="107623" y="17253"/>
                  </a:cubicBezTo>
                  <a:cubicBezTo>
                    <a:pt x="106802" y="11726"/>
                    <a:pt x="105681" y="6124"/>
                    <a:pt x="103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5"/>
            <p:cNvSpPr/>
            <p:nvPr/>
          </p:nvSpPr>
          <p:spPr>
            <a:xfrm>
              <a:off x="4655800" y="388175"/>
              <a:ext cx="2666350" cy="4888225"/>
            </a:xfrm>
            <a:custGeom>
              <a:avLst/>
              <a:gdLst/>
              <a:ahLst/>
              <a:cxnLst/>
              <a:rect l="l" t="t" r="r" b="b"/>
              <a:pathLst>
                <a:path w="106654" h="195529" extrusionOk="0">
                  <a:moveTo>
                    <a:pt x="101052" y="0"/>
                  </a:moveTo>
                  <a:cubicBezTo>
                    <a:pt x="100454" y="224"/>
                    <a:pt x="100006" y="373"/>
                    <a:pt x="99483" y="597"/>
                  </a:cubicBezTo>
                  <a:cubicBezTo>
                    <a:pt x="98288" y="2913"/>
                    <a:pt x="97168" y="5228"/>
                    <a:pt x="95973" y="7618"/>
                  </a:cubicBezTo>
                  <a:cubicBezTo>
                    <a:pt x="94180" y="11203"/>
                    <a:pt x="92388" y="14788"/>
                    <a:pt x="90595" y="18298"/>
                  </a:cubicBezTo>
                  <a:cubicBezTo>
                    <a:pt x="89774" y="14041"/>
                    <a:pt x="88952" y="9784"/>
                    <a:pt x="88056" y="5527"/>
                  </a:cubicBezTo>
                  <a:cubicBezTo>
                    <a:pt x="87384" y="5900"/>
                    <a:pt x="86712" y="6199"/>
                    <a:pt x="86040" y="6572"/>
                  </a:cubicBezTo>
                  <a:cubicBezTo>
                    <a:pt x="86413" y="8664"/>
                    <a:pt x="86861" y="10755"/>
                    <a:pt x="87235" y="12846"/>
                  </a:cubicBezTo>
                  <a:cubicBezTo>
                    <a:pt x="87832" y="15759"/>
                    <a:pt x="88430" y="18672"/>
                    <a:pt x="88952" y="21584"/>
                  </a:cubicBezTo>
                  <a:cubicBezTo>
                    <a:pt x="84172" y="31144"/>
                    <a:pt x="79318" y="40779"/>
                    <a:pt x="74538" y="50413"/>
                  </a:cubicBezTo>
                  <a:cubicBezTo>
                    <a:pt x="72372" y="39509"/>
                    <a:pt x="70281" y="28605"/>
                    <a:pt x="68115" y="17701"/>
                  </a:cubicBezTo>
                  <a:cubicBezTo>
                    <a:pt x="67443" y="18149"/>
                    <a:pt x="66771" y="18672"/>
                    <a:pt x="66098" y="19120"/>
                  </a:cubicBezTo>
                  <a:cubicBezTo>
                    <a:pt x="67816" y="27709"/>
                    <a:pt x="69534" y="36297"/>
                    <a:pt x="71177" y="44886"/>
                  </a:cubicBezTo>
                  <a:cubicBezTo>
                    <a:pt x="71775" y="47799"/>
                    <a:pt x="72372" y="50712"/>
                    <a:pt x="72895" y="53625"/>
                  </a:cubicBezTo>
                  <a:cubicBezTo>
                    <a:pt x="71700" y="56089"/>
                    <a:pt x="70505" y="58479"/>
                    <a:pt x="69310" y="60869"/>
                  </a:cubicBezTo>
                  <a:cubicBezTo>
                    <a:pt x="65650" y="68114"/>
                    <a:pt x="62065" y="75284"/>
                    <a:pt x="58480" y="82454"/>
                  </a:cubicBezTo>
                  <a:cubicBezTo>
                    <a:pt x="55269" y="66247"/>
                    <a:pt x="52132" y="50114"/>
                    <a:pt x="48920" y="33908"/>
                  </a:cubicBezTo>
                  <a:cubicBezTo>
                    <a:pt x="48696" y="34206"/>
                    <a:pt x="48398" y="34430"/>
                    <a:pt x="48174" y="34654"/>
                  </a:cubicBezTo>
                  <a:cubicBezTo>
                    <a:pt x="47726" y="35028"/>
                    <a:pt x="47427" y="35476"/>
                    <a:pt x="47053" y="35849"/>
                  </a:cubicBezTo>
                  <a:cubicBezTo>
                    <a:pt x="49742" y="49517"/>
                    <a:pt x="52431" y="63259"/>
                    <a:pt x="55119" y="77001"/>
                  </a:cubicBezTo>
                  <a:cubicBezTo>
                    <a:pt x="55717" y="79914"/>
                    <a:pt x="56314" y="82827"/>
                    <a:pt x="56837" y="85740"/>
                  </a:cubicBezTo>
                  <a:cubicBezTo>
                    <a:pt x="52057" y="95300"/>
                    <a:pt x="47203" y="104934"/>
                    <a:pt x="42423" y="114569"/>
                  </a:cubicBezTo>
                  <a:cubicBezTo>
                    <a:pt x="38539" y="94777"/>
                    <a:pt x="34655" y="74985"/>
                    <a:pt x="30772" y="55268"/>
                  </a:cubicBezTo>
                  <a:cubicBezTo>
                    <a:pt x="30174" y="56089"/>
                    <a:pt x="29577" y="56911"/>
                    <a:pt x="28979" y="57732"/>
                  </a:cubicBezTo>
                  <a:cubicBezTo>
                    <a:pt x="32340" y="74836"/>
                    <a:pt x="35701" y="91939"/>
                    <a:pt x="39062" y="109042"/>
                  </a:cubicBezTo>
                  <a:cubicBezTo>
                    <a:pt x="39659" y="111955"/>
                    <a:pt x="40257" y="114867"/>
                    <a:pt x="40780" y="117780"/>
                  </a:cubicBezTo>
                  <a:cubicBezTo>
                    <a:pt x="39510" y="120319"/>
                    <a:pt x="38240" y="122859"/>
                    <a:pt x="36971" y="125323"/>
                  </a:cubicBezTo>
                  <a:lnTo>
                    <a:pt x="26365" y="146609"/>
                  </a:lnTo>
                  <a:cubicBezTo>
                    <a:pt x="22407" y="126593"/>
                    <a:pt x="18448" y="106577"/>
                    <a:pt x="14565" y="86561"/>
                  </a:cubicBezTo>
                  <a:cubicBezTo>
                    <a:pt x="14341" y="85665"/>
                    <a:pt x="14191" y="84769"/>
                    <a:pt x="13967" y="83873"/>
                  </a:cubicBezTo>
                  <a:cubicBezTo>
                    <a:pt x="13444" y="85068"/>
                    <a:pt x="12922" y="86188"/>
                    <a:pt x="12399" y="87308"/>
                  </a:cubicBezTo>
                  <a:cubicBezTo>
                    <a:pt x="15984" y="105308"/>
                    <a:pt x="19494" y="123158"/>
                    <a:pt x="23004" y="141157"/>
                  </a:cubicBezTo>
                  <a:cubicBezTo>
                    <a:pt x="23602" y="143995"/>
                    <a:pt x="24199" y="146908"/>
                    <a:pt x="24722" y="149821"/>
                  </a:cubicBezTo>
                  <a:cubicBezTo>
                    <a:pt x="20390" y="158559"/>
                    <a:pt x="16058" y="167222"/>
                    <a:pt x="11652" y="175886"/>
                  </a:cubicBezTo>
                  <a:cubicBezTo>
                    <a:pt x="8142" y="158111"/>
                    <a:pt x="4631" y="140261"/>
                    <a:pt x="1121" y="122411"/>
                  </a:cubicBezTo>
                  <a:cubicBezTo>
                    <a:pt x="1121" y="122411"/>
                    <a:pt x="1121" y="122336"/>
                    <a:pt x="1121" y="122336"/>
                  </a:cubicBezTo>
                  <a:cubicBezTo>
                    <a:pt x="748" y="124203"/>
                    <a:pt x="374" y="126220"/>
                    <a:pt x="1" y="128162"/>
                  </a:cubicBezTo>
                  <a:cubicBezTo>
                    <a:pt x="2839" y="142651"/>
                    <a:pt x="5677" y="157065"/>
                    <a:pt x="8590" y="171554"/>
                  </a:cubicBezTo>
                  <a:cubicBezTo>
                    <a:pt x="9038" y="174094"/>
                    <a:pt x="9561" y="176633"/>
                    <a:pt x="10084" y="179172"/>
                  </a:cubicBezTo>
                  <a:cubicBezTo>
                    <a:pt x="9710" y="179844"/>
                    <a:pt x="9337" y="180517"/>
                    <a:pt x="9038" y="181263"/>
                  </a:cubicBezTo>
                  <a:cubicBezTo>
                    <a:pt x="6872" y="185521"/>
                    <a:pt x="4781" y="189778"/>
                    <a:pt x="2615" y="193960"/>
                  </a:cubicBezTo>
                  <a:cubicBezTo>
                    <a:pt x="2764" y="194483"/>
                    <a:pt x="2914" y="195006"/>
                    <a:pt x="3138" y="195528"/>
                  </a:cubicBezTo>
                  <a:cubicBezTo>
                    <a:pt x="3661" y="195379"/>
                    <a:pt x="4109" y="195155"/>
                    <a:pt x="4631" y="195006"/>
                  </a:cubicBezTo>
                  <a:cubicBezTo>
                    <a:pt x="5901" y="192466"/>
                    <a:pt x="7171" y="189927"/>
                    <a:pt x="8440" y="187388"/>
                  </a:cubicBezTo>
                  <a:cubicBezTo>
                    <a:pt x="9635" y="184998"/>
                    <a:pt x="10830" y="182608"/>
                    <a:pt x="12025" y="180218"/>
                  </a:cubicBezTo>
                  <a:cubicBezTo>
                    <a:pt x="26216" y="174168"/>
                    <a:pt x="40406" y="168193"/>
                    <a:pt x="54522" y="162144"/>
                  </a:cubicBezTo>
                  <a:cubicBezTo>
                    <a:pt x="54970" y="161696"/>
                    <a:pt x="55418" y="161248"/>
                    <a:pt x="55866" y="160874"/>
                  </a:cubicBezTo>
                  <a:cubicBezTo>
                    <a:pt x="56837" y="159903"/>
                    <a:pt x="57733" y="158932"/>
                    <a:pt x="58630" y="157961"/>
                  </a:cubicBezTo>
                  <a:lnTo>
                    <a:pt x="58630" y="157961"/>
                  </a:lnTo>
                  <a:cubicBezTo>
                    <a:pt x="45261" y="163637"/>
                    <a:pt x="31892" y="169314"/>
                    <a:pt x="18523" y="174990"/>
                  </a:cubicBezTo>
                  <a:cubicBezTo>
                    <a:pt x="16880" y="175737"/>
                    <a:pt x="15237" y="176409"/>
                    <a:pt x="13594" y="177156"/>
                  </a:cubicBezTo>
                  <a:cubicBezTo>
                    <a:pt x="18000" y="168193"/>
                    <a:pt x="22482" y="159306"/>
                    <a:pt x="26963" y="150418"/>
                  </a:cubicBezTo>
                  <a:cubicBezTo>
                    <a:pt x="45336" y="142651"/>
                    <a:pt x="63634" y="134809"/>
                    <a:pt x="82007" y="127041"/>
                  </a:cubicBezTo>
                  <a:cubicBezTo>
                    <a:pt x="82604" y="125921"/>
                    <a:pt x="83276" y="124875"/>
                    <a:pt x="83874" y="123830"/>
                  </a:cubicBezTo>
                  <a:lnTo>
                    <a:pt x="83874" y="123830"/>
                  </a:lnTo>
                  <a:cubicBezTo>
                    <a:pt x="67293" y="130850"/>
                    <a:pt x="50713" y="137871"/>
                    <a:pt x="34133" y="144966"/>
                  </a:cubicBezTo>
                  <a:lnTo>
                    <a:pt x="28456" y="147356"/>
                  </a:lnTo>
                  <a:cubicBezTo>
                    <a:pt x="30697" y="142949"/>
                    <a:pt x="32938" y="138468"/>
                    <a:pt x="35104" y="134062"/>
                  </a:cubicBezTo>
                  <a:lnTo>
                    <a:pt x="43020" y="118378"/>
                  </a:lnTo>
                  <a:cubicBezTo>
                    <a:pt x="60945" y="110760"/>
                    <a:pt x="78870" y="103067"/>
                    <a:pt x="96869" y="95449"/>
                  </a:cubicBezTo>
                  <a:cubicBezTo>
                    <a:pt x="97168" y="94553"/>
                    <a:pt x="97541" y="93582"/>
                    <a:pt x="97840" y="92611"/>
                  </a:cubicBezTo>
                  <a:lnTo>
                    <a:pt x="97840" y="92611"/>
                  </a:lnTo>
                  <a:cubicBezTo>
                    <a:pt x="81932" y="99407"/>
                    <a:pt x="66098" y="106129"/>
                    <a:pt x="50190" y="112851"/>
                  </a:cubicBezTo>
                  <a:cubicBezTo>
                    <a:pt x="48323" y="113672"/>
                    <a:pt x="46456" y="114494"/>
                    <a:pt x="44589" y="115241"/>
                  </a:cubicBezTo>
                  <a:lnTo>
                    <a:pt x="59078" y="86263"/>
                  </a:lnTo>
                  <a:cubicBezTo>
                    <a:pt x="74164" y="79840"/>
                    <a:pt x="89176" y="73491"/>
                    <a:pt x="104263" y="67068"/>
                  </a:cubicBezTo>
                  <a:cubicBezTo>
                    <a:pt x="104412" y="66172"/>
                    <a:pt x="104562" y="65350"/>
                    <a:pt x="104711" y="64454"/>
                  </a:cubicBezTo>
                  <a:lnTo>
                    <a:pt x="104711" y="64454"/>
                  </a:lnTo>
                  <a:cubicBezTo>
                    <a:pt x="91865" y="69906"/>
                    <a:pt x="79094" y="75358"/>
                    <a:pt x="66248" y="80810"/>
                  </a:cubicBezTo>
                  <a:cubicBezTo>
                    <a:pt x="64381" y="81632"/>
                    <a:pt x="62513" y="82379"/>
                    <a:pt x="60646" y="83200"/>
                  </a:cubicBezTo>
                  <a:cubicBezTo>
                    <a:pt x="62887" y="78645"/>
                    <a:pt x="65127" y="74163"/>
                    <a:pt x="67368" y="69608"/>
                  </a:cubicBezTo>
                  <a:cubicBezTo>
                    <a:pt x="69982" y="64454"/>
                    <a:pt x="72521" y="59376"/>
                    <a:pt x="75135" y="54222"/>
                  </a:cubicBezTo>
                  <a:cubicBezTo>
                    <a:pt x="85591" y="49741"/>
                    <a:pt x="96122" y="45260"/>
                    <a:pt x="106653" y="40779"/>
                  </a:cubicBezTo>
                  <a:cubicBezTo>
                    <a:pt x="106653" y="40032"/>
                    <a:pt x="106578" y="39210"/>
                    <a:pt x="106578" y="38389"/>
                  </a:cubicBezTo>
                  <a:cubicBezTo>
                    <a:pt x="98512" y="41824"/>
                    <a:pt x="90371" y="45260"/>
                    <a:pt x="82305" y="48695"/>
                  </a:cubicBezTo>
                  <a:lnTo>
                    <a:pt x="76629" y="51160"/>
                  </a:lnTo>
                  <a:lnTo>
                    <a:pt x="91193" y="22107"/>
                  </a:lnTo>
                  <a:cubicBezTo>
                    <a:pt x="95674" y="20240"/>
                    <a:pt x="100230" y="18298"/>
                    <a:pt x="104786" y="16356"/>
                  </a:cubicBezTo>
                  <a:cubicBezTo>
                    <a:pt x="104637" y="15609"/>
                    <a:pt x="104562" y="14863"/>
                    <a:pt x="104412" y="14116"/>
                  </a:cubicBezTo>
                  <a:cubicBezTo>
                    <a:pt x="102396" y="14937"/>
                    <a:pt x="100379" y="15759"/>
                    <a:pt x="98363" y="16655"/>
                  </a:cubicBezTo>
                  <a:cubicBezTo>
                    <a:pt x="96496" y="17477"/>
                    <a:pt x="94629" y="18223"/>
                    <a:pt x="92761" y="19045"/>
                  </a:cubicBezTo>
                  <a:cubicBezTo>
                    <a:pt x="93583" y="17253"/>
                    <a:pt x="94479" y="15535"/>
                    <a:pt x="95375" y="13742"/>
                  </a:cubicBezTo>
                  <a:cubicBezTo>
                    <a:pt x="97467" y="9709"/>
                    <a:pt x="99483" y="5601"/>
                    <a:pt x="101500" y="1568"/>
                  </a:cubicBezTo>
                  <a:cubicBezTo>
                    <a:pt x="101350" y="1046"/>
                    <a:pt x="101201" y="523"/>
                    <a:pt x="10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45"/>
          <p:cNvGrpSpPr/>
          <p:nvPr/>
        </p:nvGrpSpPr>
        <p:grpSpPr>
          <a:xfrm rot="2700000" flipH="1">
            <a:off x="370136" y="3894996"/>
            <a:ext cx="1147424" cy="1306627"/>
            <a:chOff x="238125" y="3155250"/>
            <a:chExt cx="1567526" cy="1785017"/>
          </a:xfrm>
        </p:grpSpPr>
        <p:sp>
          <p:nvSpPr>
            <p:cNvPr id="1021" name="Google Shape;1021;p45"/>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5"/>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45"/>
          <p:cNvGrpSpPr/>
          <p:nvPr/>
        </p:nvGrpSpPr>
        <p:grpSpPr>
          <a:xfrm rot="-5523925" flipH="1">
            <a:off x="7944752" y="912344"/>
            <a:ext cx="1478489" cy="1657387"/>
            <a:chOff x="4326150" y="1139100"/>
            <a:chExt cx="1903050" cy="2133850"/>
          </a:xfrm>
        </p:grpSpPr>
        <p:sp>
          <p:nvSpPr>
            <p:cNvPr id="1024" name="Google Shape;1024;p45"/>
            <p:cNvSpPr/>
            <p:nvPr/>
          </p:nvSpPr>
          <p:spPr>
            <a:xfrm>
              <a:off x="5621275" y="1278950"/>
              <a:ext cx="607925" cy="380350"/>
            </a:xfrm>
            <a:custGeom>
              <a:avLst/>
              <a:gdLst/>
              <a:ahLst/>
              <a:cxnLst/>
              <a:rect l="l" t="t" r="r" b="b"/>
              <a:pathLst>
                <a:path w="24317" h="15214" extrusionOk="0">
                  <a:moveTo>
                    <a:pt x="21248" y="0"/>
                  </a:moveTo>
                  <a:cubicBezTo>
                    <a:pt x="15950" y="0"/>
                    <a:pt x="5159" y="1760"/>
                    <a:pt x="0" y="15199"/>
                  </a:cubicBezTo>
                  <a:cubicBezTo>
                    <a:pt x="0" y="15199"/>
                    <a:pt x="204" y="15214"/>
                    <a:pt x="580" y="15214"/>
                  </a:cubicBezTo>
                  <a:cubicBezTo>
                    <a:pt x="3426" y="15214"/>
                    <a:pt x="16118" y="14388"/>
                    <a:pt x="24317" y="222"/>
                  </a:cubicBezTo>
                  <a:cubicBezTo>
                    <a:pt x="24317" y="222"/>
                    <a:pt x="23128" y="0"/>
                    <a:pt x="212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5"/>
            <p:cNvSpPr/>
            <p:nvPr/>
          </p:nvSpPr>
          <p:spPr>
            <a:xfrm>
              <a:off x="4651275" y="1425250"/>
              <a:ext cx="1320375" cy="1847700"/>
            </a:xfrm>
            <a:custGeom>
              <a:avLst/>
              <a:gdLst/>
              <a:ahLst/>
              <a:cxnLst/>
              <a:rect l="l" t="t" r="r" b="b"/>
              <a:pathLst>
                <a:path w="52815" h="73908" extrusionOk="0">
                  <a:moveTo>
                    <a:pt x="52084" y="1"/>
                  </a:moveTo>
                  <a:cubicBezTo>
                    <a:pt x="52005" y="1"/>
                    <a:pt x="51922" y="21"/>
                    <a:pt x="51840" y="67"/>
                  </a:cubicBezTo>
                  <a:cubicBezTo>
                    <a:pt x="50665" y="772"/>
                    <a:pt x="49490" y="1418"/>
                    <a:pt x="48315" y="2123"/>
                  </a:cubicBezTo>
                  <a:cubicBezTo>
                    <a:pt x="40034" y="7115"/>
                    <a:pt x="32339" y="13165"/>
                    <a:pt x="25702" y="20155"/>
                  </a:cubicBezTo>
                  <a:cubicBezTo>
                    <a:pt x="20181" y="25852"/>
                    <a:pt x="15423" y="32254"/>
                    <a:pt x="11488" y="39126"/>
                  </a:cubicBezTo>
                  <a:cubicBezTo>
                    <a:pt x="8375" y="44589"/>
                    <a:pt x="5791" y="50286"/>
                    <a:pt x="3794" y="56218"/>
                  </a:cubicBezTo>
                  <a:cubicBezTo>
                    <a:pt x="2443" y="60271"/>
                    <a:pt x="1327" y="64441"/>
                    <a:pt x="622" y="68612"/>
                  </a:cubicBezTo>
                  <a:cubicBezTo>
                    <a:pt x="387" y="70197"/>
                    <a:pt x="93" y="71783"/>
                    <a:pt x="35" y="73369"/>
                  </a:cubicBezTo>
                  <a:cubicBezTo>
                    <a:pt x="1" y="73706"/>
                    <a:pt x="295" y="73908"/>
                    <a:pt x="564" y="73908"/>
                  </a:cubicBezTo>
                  <a:cubicBezTo>
                    <a:pt x="764" y="73908"/>
                    <a:pt x="949" y="73796"/>
                    <a:pt x="974" y="73545"/>
                  </a:cubicBezTo>
                  <a:lnTo>
                    <a:pt x="974" y="73428"/>
                  </a:lnTo>
                  <a:cubicBezTo>
                    <a:pt x="1092" y="72899"/>
                    <a:pt x="1092" y="72194"/>
                    <a:pt x="1151" y="71607"/>
                  </a:cubicBezTo>
                  <a:cubicBezTo>
                    <a:pt x="1268" y="70315"/>
                    <a:pt x="1503" y="68964"/>
                    <a:pt x="1738" y="67672"/>
                  </a:cubicBezTo>
                  <a:cubicBezTo>
                    <a:pt x="2560" y="63267"/>
                    <a:pt x="3735" y="58979"/>
                    <a:pt x="5262" y="54750"/>
                  </a:cubicBezTo>
                  <a:cubicBezTo>
                    <a:pt x="7435" y="48759"/>
                    <a:pt x="10196" y="42944"/>
                    <a:pt x="13544" y="37482"/>
                  </a:cubicBezTo>
                  <a:cubicBezTo>
                    <a:pt x="17714" y="30551"/>
                    <a:pt x="22824" y="24207"/>
                    <a:pt x="28580" y="18569"/>
                  </a:cubicBezTo>
                  <a:cubicBezTo>
                    <a:pt x="35628" y="11579"/>
                    <a:pt x="43734" y="5706"/>
                    <a:pt x="52368" y="831"/>
                  </a:cubicBezTo>
                  <a:cubicBezTo>
                    <a:pt x="52814" y="583"/>
                    <a:pt x="52508" y="1"/>
                    <a:pt x="520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5"/>
            <p:cNvSpPr/>
            <p:nvPr/>
          </p:nvSpPr>
          <p:spPr>
            <a:xfrm>
              <a:off x="5371650" y="1715550"/>
              <a:ext cx="668125" cy="238000"/>
            </a:xfrm>
            <a:custGeom>
              <a:avLst/>
              <a:gdLst/>
              <a:ahLst/>
              <a:cxnLst/>
              <a:rect l="l" t="t" r="r" b="b"/>
              <a:pathLst>
                <a:path w="26725" h="9520" extrusionOk="0">
                  <a:moveTo>
                    <a:pt x="15906" y="0"/>
                  </a:moveTo>
                  <a:cubicBezTo>
                    <a:pt x="10841" y="0"/>
                    <a:pt x="4867" y="1741"/>
                    <a:pt x="0" y="8131"/>
                  </a:cubicBezTo>
                  <a:cubicBezTo>
                    <a:pt x="0" y="8131"/>
                    <a:pt x="3652" y="9519"/>
                    <a:pt x="8807" y="9519"/>
                  </a:cubicBezTo>
                  <a:cubicBezTo>
                    <a:pt x="13988" y="9519"/>
                    <a:pt x="20689" y="8117"/>
                    <a:pt x="26725" y="2493"/>
                  </a:cubicBezTo>
                  <a:cubicBezTo>
                    <a:pt x="26725" y="2493"/>
                    <a:pt x="21966" y="0"/>
                    <a:pt x="15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5"/>
            <p:cNvSpPr/>
            <p:nvPr/>
          </p:nvSpPr>
          <p:spPr>
            <a:xfrm>
              <a:off x="5245725" y="1811575"/>
              <a:ext cx="482325" cy="179400"/>
            </a:xfrm>
            <a:custGeom>
              <a:avLst/>
              <a:gdLst/>
              <a:ahLst/>
              <a:cxnLst/>
              <a:rect l="l" t="t" r="r" b="b"/>
              <a:pathLst>
                <a:path w="19293" h="7176" extrusionOk="0">
                  <a:moveTo>
                    <a:pt x="18662" y="0"/>
                  </a:moveTo>
                  <a:cubicBezTo>
                    <a:pt x="18644" y="0"/>
                    <a:pt x="18625" y="1"/>
                    <a:pt x="18605" y="3"/>
                  </a:cubicBezTo>
                  <a:cubicBezTo>
                    <a:pt x="16667" y="120"/>
                    <a:pt x="14729" y="531"/>
                    <a:pt x="12849" y="1001"/>
                  </a:cubicBezTo>
                  <a:cubicBezTo>
                    <a:pt x="8444" y="2117"/>
                    <a:pt x="4215" y="3879"/>
                    <a:pt x="397" y="6346"/>
                  </a:cubicBezTo>
                  <a:cubicBezTo>
                    <a:pt x="1" y="6594"/>
                    <a:pt x="315" y="7176"/>
                    <a:pt x="740" y="7176"/>
                  </a:cubicBezTo>
                  <a:cubicBezTo>
                    <a:pt x="819" y="7176"/>
                    <a:pt x="902" y="7156"/>
                    <a:pt x="984" y="7110"/>
                  </a:cubicBezTo>
                  <a:cubicBezTo>
                    <a:pt x="4685" y="4702"/>
                    <a:pt x="8855" y="2940"/>
                    <a:pt x="13143" y="1882"/>
                  </a:cubicBezTo>
                  <a:cubicBezTo>
                    <a:pt x="14963" y="1412"/>
                    <a:pt x="16843" y="1001"/>
                    <a:pt x="18723" y="884"/>
                  </a:cubicBezTo>
                  <a:lnTo>
                    <a:pt x="18723" y="943"/>
                  </a:lnTo>
                  <a:cubicBezTo>
                    <a:pt x="19292" y="886"/>
                    <a:pt x="19254" y="0"/>
                    <a:pt x="18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5"/>
            <p:cNvSpPr/>
            <p:nvPr/>
          </p:nvSpPr>
          <p:spPr>
            <a:xfrm>
              <a:off x="5305575" y="1139100"/>
              <a:ext cx="497800" cy="565375"/>
            </a:xfrm>
            <a:custGeom>
              <a:avLst/>
              <a:gdLst/>
              <a:ahLst/>
              <a:cxnLst/>
              <a:rect l="l" t="t" r="r" b="b"/>
              <a:pathLst>
                <a:path w="19912" h="22615" extrusionOk="0">
                  <a:moveTo>
                    <a:pt x="10161" y="1"/>
                  </a:moveTo>
                  <a:lnTo>
                    <a:pt x="10161" y="1"/>
                  </a:lnTo>
                  <a:cubicBezTo>
                    <a:pt x="0" y="12923"/>
                    <a:pt x="6872" y="22614"/>
                    <a:pt x="6872" y="22614"/>
                  </a:cubicBezTo>
                  <a:cubicBezTo>
                    <a:pt x="19911" y="10750"/>
                    <a:pt x="10162" y="1"/>
                    <a:pt x="101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5"/>
            <p:cNvSpPr/>
            <p:nvPr/>
          </p:nvSpPr>
          <p:spPr>
            <a:xfrm>
              <a:off x="5410625" y="1344325"/>
              <a:ext cx="146050" cy="484875"/>
            </a:xfrm>
            <a:custGeom>
              <a:avLst/>
              <a:gdLst/>
              <a:ahLst/>
              <a:cxnLst/>
              <a:rect l="l" t="t" r="r" b="b"/>
              <a:pathLst>
                <a:path w="5842" h="19395" extrusionOk="0">
                  <a:moveTo>
                    <a:pt x="4843" y="426"/>
                  </a:moveTo>
                  <a:lnTo>
                    <a:pt x="4843" y="485"/>
                  </a:lnTo>
                  <a:cubicBezTo>
                    <a:pt x="4843" y="474"/>
                    <a:pt x="4844" y="463"/>
                    <a:pt x="4844" y="452"/>
                  </a:cubicBezTo>
                  <a:lnTo>
                    <a:pt x="4844" y="452"/>
                  </a:lnTo>
                  <a:cubicBezTo>
                    <a:pt x="4844" y="444"/>
                    <a:pt x="4844" y="435"/>
                    <a:pt x="4843" y="426"/>
                  </a:cubicBezTo>
                  <a:close/>
                  <a:moveTo>
                    <a:pt x="5313" y="0"/>
                  </a:moveTo>
                  <a:cubicBezTo>
                    <a:pt x="5086" y="0"/>
                    <a:pt x="4859" y="151"/>
                    <a:pt x="4844" y="452"/>
                  </a:cubicBezTo>
                  <a:lnTo>
                    <a:pt x="4844" y="452"/>
                  </a:lnTo>
                  <a:cubicBezTo>
                    <a:pt x="4900" y="2324"/>
                    <a:pt x="4666" y="4252"/>
                    <a:pt x="4373" y="6065"/>
                  </a:cubicBezTo>
                  <a:cubicBezTo>
                    <a:pt x="3669" y="10470"/>
                    <a:pt x="2259" y="14757"/>
                    <a:pt x="203" y="18693"/>
                  </a:cubicBezTo>
                  <a:cubicBezTo>
                    <a:pt x="1" y="19058"/>
                    <a:pt x="301" y="19394"/>
                    <a:pt x="604" y="19394"/>
                  </a:cubicBezTo>
                  <a:cubicBezTo>
                    <a:pt x="740" y="19394"/>
                    <a:pt x="876" y="19326"/>
                    <a:pt x="967" y="19163"/>
                  </a:cubicBezTo>
                  <a:cubicBezTo>
                    <a:pt x="3081" y="15169"/>
                    <a:pt x="4550" y="10822"/>
                    <a:pt x="5254" y="6358"/>
                  </a:cubicBezTo>
                  <a:cubicBezTo>
                    <a:pt x="5607" y="4420"/>
                    <a:pt x="5842" y="2423"/>
                    <a:pt x="5783" y="485"/>
                  </a:cubicBezTo>
                  <a:cubicBezTo>
                    <a:pt x="5783" y="162"/>
                    <a:pt x="5548" y="0"/>
                    <a:pt x="5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5"/>
            <p:cNvSpPr/>
            <p:nvPr/>
          </p:nvSpPr>
          <p:spPr>
            <a:xfrm>
              <a:off x="4989850" y="1368175"/>
              <a:ext cx="516900" cy="615275"/>
            </a:xfrm>
            <a:custGeom>
              <a:avLst/>
              <a:gdLst/>
              <a:ahLst/>
              <a:cxnLst/>
              <a:rect l="l" t="t" r="r" b="b"/>
              <a:pathLst>
                <a:path w="20676" h="24611" extrusionOk="0">
                  <a:moveTo>
                    <a:pt x="9340" y="1"/>
                  </a:moveTo>
                  <a:lnTo>
                    <a:pt x="9340" y="1"/>
                  </a:lnTo>
                  <a:cubicBezTo>
                    <a:pt x="1" y="13568"/>
                    <a:pt x="8459" y="24611"/>
                    <a:pt x="8459" y="24611"/>
                  </a:cubicBezTo>
                  <a:cubicBezTo>
                    <a:pt x="20676" y="11924"/>
                    <a:pt x="9340" y="1"/>
                    <a:pt x="9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5"/>
            <p:cNvSpPr/>
            <p:nvPr/>
          </p:nvSpPr>
          <p:spPr>
            <a:xfrm>
              <a:off x="5141650" y="1619450"/>
              <a:ext cx="119875" cy="491550"/>
            </a:xfrm>
            <a:custGeom>
              <a:avLst/>
              <a:gdLst/>
              <a:ahLst/>
              <a:cxnLst/>
              <a:rect l="l" t="t" r="r" b="b"/>
              <a:pathLst>
                <a:path w="4795" h="19662" extrusionOk="0">
                  <a:moveTo>
                    <a:pt x="4122" y="0"/>
                  </a:moveTo>
                  <a:cubicBezTo>
                    <a:pt x="3880" y="0"/>
                    <a:pt x="3649" y="163"/>
                    <a:pt x="3679" y="463"/>
                  </a:cubicBezTo>
                  <a:cubicBezTo>
                    <a:pt x="3796" y="2343"/>
                    <a:pt x="3738" y="4281"/>
                    <a:pt x="3561" y="6161"/>
                  </a:cubicBezTo>
                  <a:cubicBezTo>
                    <a:pt x="3092" y="10566"/>
                    <a:pt x="1976" y="14912"/>
                    <a:pt x="155" y="18965"/>
                  </a:cubicBezTo>
                  <a:cubicBezTo>
                    <a:pt x="0" y="19351"/>
                    <a:pt x="303" y="19661"/>
                    <a:pt x="612" y="19661"/>
                  </a:cubicBezTo>
                  <a:cubicBezTo>
                    <a:pt x="773" y="19661"/>
                    <a:pt x="935" y="19577"/>
                    <a:pt x="1036" y="19376"/>
                  </a:cubicBezTo>
                  <a:cubicBezTo>
                    <a:pt x="2857" y="15265"/>
                    <a:pt x="4031" y="10859"/>
                    <a:pt x="4443" y="6337"/>
                  </a:cubicBezTo>
                  <a:cubicBezTo>
                    <a:pt x="4619" y="4399"/>
                    <a:pt x="4795" y="2402"/>
                    <a:pt x="4619" y="463"/>
                  </a:cubicBezTo>
                  <a:cubicBezTo>
                    <a:pt x="4590" y="148"/>
                    <a:pt x="4351" y="0"/>
                    <a:pt x="4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5"/>
            <p:cNvSpPr/>
            <p:nvPr/>
          </p:nvSpPr>
          <p:spPr>
            <a:xfrm>
              <a:off x="5123475" y="2050650"/>
              <a:ext cx="606475" cy="240800"/>
            </a:xfrm>
            <a:custGeom>
              <a:avLst/>
              <a:gdLst/>
              <a:ahLst/>
              <a:cxnLst/>
              <a:rect l="l" t="t" r="r" b="b"/>
              <a:pathLst>
                <a:path w="24259" h="9632" extrusionOk="0">
                  <a:moveTo>
                    <a:pt x="13952" y="0"/>
                  </a:moveTo>
                  <a:cubicBezTo>
                    <a:pt x="9636" y="0"/>
                    <a:pt x="4569" y="1708"/>
                    <a:pt x="1" y="7649"/>
                  </a:cubicBezTo>
                  <a:cubicBezTo>
                    <a:pt x="1" y="7649"/>
                    <a:pt x="3618" y="9632"/>
                    <a:pt x="8856" y="9632"/>
                  </a:cubicBezTo>
                  <a:cubicBezTo>
                    <a:pt x="13244" y="9632"/>
                    <a:pt x="18770" y="8241"/>
                    <a:pt x="24259" y="3127"/>
                  </a:cubicBezTo>
                  <a:cubicBezTo>
                    <a:pt x="24259" y="3127"/>
                    <a:pt x="19792" y="0"/>
                    <a:pt x="13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5"/>
            <p:cNvSpPr/>
            <p:nvPr/>
          </p:nvSpPr>
          <p:spPr>
            <a:xfrm>
              <a:off x="4998100" y="2134600"/>
              <a:ext cx="483250" cy="180050"/>
            </a:xfrm>
            <a:custGeom>
              <a:avLst/>
              <a:gdLst/>
              <a:ahLst/>
              <a:cxnLst/>
              <a:rect l="l" t="t" r="r" b="b"/>
              <a:pathLst>
                <a:path w="19330" h="7202" extrusionOk="0">
                  <a:moveTo>
                    <a:pt x="18753" y="1"/>
                  </a:moveTo>
                  <a:cubicBezTo>
                    <a:pt x="18736" y="1"/>
                    <a:pt x="18719" y="2"/>
                    <a:pt x="18701" y="4"/>
                  </a:cubicBezTo>
                  <a:cubicBezTo>
                    <a:pt x="16704" y="121"/>
                    <a:pt x="14766" y="532"/>
                    <a:pt x="12886" y="1002"/>
                  </a:cubicBezTo>
                  <a:cubicBezTo>
                    <a:pt x="8481" y="2118"/>
                    <a:pt x="4252" y="3939"/>
                    <a:pt x="434" y="6347"/>
                  </a:cubicBezTo>
                  <a:cubicBezTo>
                    <a:pt x="1" y="6636"/>
                    <a:pt x="318" y="7201"/>
                    <a:pt x="705" y="7201"/>
                  </a:cubicBezTo>
                  <a:cubicBezTo>
                    <a:pt x="790" y="7201"/>
                    <a:pt x="878" y="7174"/>
                    <a:pt x="963" y="7111"/>
                  </a:cubicBezTo>
                  <a:cubicBezTo>
                    <a:pt x="4722" y="4702"/>
                    <a:pt x="8892" y="2999"/>
                    <a:pt x="13180" y="1883"/>
                  </a:cubicBezTo>
                  <a:cubicBezTo>
                    <a:pt x="15001" y="1472"/>
                    <a:pt x="16880" y="1061"/>
                    <a:pt x="18760" y="943"/>
                  </a:cubicBezTo>
                  <a:cubicBezTo>
                    <a:pt x="19330" y="886"/>
                    <a:pt x="19292" y="1"/>
                    <a:pt x="18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5"/>
            <p:cNvSpPr/>
            <p:nvPr/>
          </p:nvSpPr>
          <p:spPr>
            <a:xfrm>
              <a:off x="4684425" y="1570825"/>
              <a:ext cx="531575" cy="687225"/>
            </a:xfrm>
            <a:custGeom>
              <a:avLst/>
              <a:gdLst/>
              <a:ahLst/>
              <a:cxnLst/>
              <a:rect l="l" t="t" r="r" b="b"/>
              <a:pathLst>
                <a:path w="21263" h="27489" extrusionOk="0">
                  <a:moveTo>
                    <a:pt x="6227" y="0"/>
                  </a:moveTo>
                  <a:lnTo>
                    <a:pt x="6227" y="0"/>
                  </a:lnTo>
                  <a:cubicBezTo>
                    <a:pt x="1" y="15213"/>
                    <a:pt x="11924" y="27488"/>
                    <a:pt x="11924" y="27488"/>
                  </a:cubicBezTo>
                  <a:cubicBezTo>
                    <a:pt x="21263" y="12511"/>
                    <a:pt x="6227" y="1"/>
                    <a:pt x="6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5"/>
            <p:cNvSpPr/>
            <p:nvPr/>
          </p:nvSpPr>
          <p:spPr>
            <a:xfrm>
              <a:off x="4937300" y="1892700"/>
              <a:ext cx="65800" cy="498675"/>
            </a:xfrm>
            <a:custGeom>
              <a:avLst/>
              <a:gdLst/>
              <a:ahLst/>
              <a:cxnLst/>
              <a:rect l="l" t="t" r="r" b="b"/>
              <a:pathLst>
                <a:path w="2632" h="19947" extrusionOk="0">
                  <a:moveTo>
                    <a:pt x="582" y="0"/>
                  </a:moveTo>
                  <a:cubicBezTo>
                    <a:pt x="292" y="0"/>
                    <a:pt x="1" y="225"/>
                    <a:pt x="106" y="576"/>
                  </a:cubicBezTo>
                  <a:cubicBezTo>
                    <a:pt x="693" y="2338"/>
                    <a:pt x="987" y="4276"/>
                    <a:pt x="1163" y="6097"/>
                  </a:cubicBezTo>
                  <a:cubicBezTo>
                    <a:pt x="1692" y="10561"/>
                    <a:pt x="1515" y="15025"/>
                    <a:pt x="576" y="19371"/>
                  </a:cubicBezTo>
                  <a:cubicBezTo>
                    <a:pt x="506" y="19721"/>
                    <a:pt x="791" y="19946"/>
                    <a:pt x="1069" y="19946"/>
                  </a:cubicBezTo>
                  <a:cubicBezTo>
                    <a:pt x="1258" y="19946"/>
                    <a:pt x="1444" y="19843"/>
                    <a:pt x="1515" y="19606"/>
                  </a:cubicBezTo>
                  <a:cubicBezTo>
                    <a:pt x="2455" y="15201"/>
                    <a:pt x="2631" y="10619"/>
                    <a:pt x="2103" y="6097"/>
                  </a:cubicBezTo>
                  <a:cubicBezTo>
                    <a:pt x="1927" y="4158"/>
                    <a:pt x="1574" y="2161"/>
                    <a:pt x="1046" y="341"/>
                  </a:cubicBezTo>
                  <a:cubicBezTo>
                    <a:pt x="974" y="103"/>
                    <a:pt x="779"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5"/>
            <p:cNvSpPr/>
            <p:nvPr/>
          </p:nvSpPr>
          <p:spPr>
            <a:xfrm>
              <a:off x="4500875" y="1940850"/>
              <a:ext cx="431725" cy="547725"/>
            </a:xfrm>
            <a:custGeom>
              <a:avLst/>
              <a:gdLst/>
              <a:ahLst/>
              <a:cxnLst/>
              <a:rect l="l" t="t" r="r" b="b"/>
              <a:pathLst>
                <a:path w="17269" h="21909" extrusionOk="0">
                  <a:moveTo>
                    <a:pt x="1528" y="0"/>
                  </a:moveTo>
                  <a:lnTo>
                    <a:pt x="1528" y="0"/>
                  </a:lnTo>
                  <a:cubicBezTo>
                    <a:pt x="1" y="16388"/>
                    <a:pt x="12746" y="21909"/>
                    <a:pt x="12746" y="21909"/>
                  </a:cubicBezTo>
                  <a:cubicBezTo>
                    <a:pt x="17269" y="4817"/>
                    <a:pt x="1529" y="1"/>
                    <a:pt x="15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5"/>
            <p:cNvSpPr/>
            <p:nvPr/>
          </p:nvSpPr>
          <p:spPr>
            <a:xfrm>
              <a:off x="4670825" y="2147475"/>
              <a:ext cx="178850" cy="474750"/>
            </a:xfrm>
            <a:custGeom>
              <a:avLst/>
              <a:gdLst/>
              <a:ahLst/>
              <a:cxnLst/>
              <a:rect l="l" t="t" r="r" b="b"/>
              <a:pathLst>
                <a:path w="7154" h="18990" extrusionOk="0">
                  <a:moveTo>
                    <a:pt x="643" y="0"/>
                  </a:moveTo>
                  <a:cubicBezTo>
                    <a:pt x="314" y="0"/>
                    <a:pt x="1" y="346"/>
                    <a:pt x="251" y="722"/>
                  </a:cubicBezTo>
                  <a:cubicBezTo>
                    <a:pt x="1250" y="2249"/>
                    <a:pt x="2131" y="4011"/>
                    <a:pt x="2894" y="5715"/>
                  </a:cubicBezTo>
                  <a:cubicBezTo>
                    <a:pt x="4656" y="9767"/>
                    <a:pt x="5831" y="14114"/>
                    <a:pt x="6183" y="18578"/>
                  </a:cubicBezTo>
                  <a:cubicBezTo>
                    <a:pt x="6211" y="18857"/>
                    <a:pt x="6438" y="18990"/>
                    <a:pt x="6662" y="18990"/>
                  </a:cubicBezTo>
                  <a:cubicBezTo>
                    <a:pt x="6910" y="18990"/>
                    <a:pt x="7154" y="18827"/>
                    <a:pt x="7123" y="18519"/>
                  </a:cubicBezTo>
                  <a:cubicBezTo>
                    <a:pt x="6771" y="13996"/>
                    <a:pt x="5596" y="9591"/>
                    <a:pt x="3775" y="5421"/>
                  </a:cubicBezTo>
                  <a:cubicBezTo>
                    <a:pt x="3012" y="3659"/>
                    <a:pt x="2131" y="1838"/>
                    <a:pt x="1015" y="193"/>
                  </a:cubicBezTo>
                  <a:cubicBezTo>
                    <a:pt x="913" y="58"/>
                    <a:pt x="776"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5"/>
            <p:cNvSpPr/>
            <p:nvPr/>
          </p:nvSpPr>
          <p:spPr>
            <a:xfrm>
              <a:off x="4882675" y="2405850"/>
              <a:ext cx="572700" cy="279275"/>
            </a:xfrm>
            <a:custGeom>
              <a:avLst/>
              <a:gdLst/>
              <a:ahLst/>
              <a:cxnLst/>
              <a:rect l="l" t="t" r="r" b="b"/>
              <a:pathLst>
                <a:path w="22908" h="11171" extrusionOk="0">
                  <a:moveTo>
                    <a:pt x="15523" y="0"/>
                  </a:moveTo>
                  <a:cubicBezTo>
                    <a:pt x="10590" y="0"/>
                    <a:pt x="4250" y="1970"/>
                    <a:pt x="0" y="10533"/>
                  </a:cubicBezTo>
                  <a:cubicBezTo>
                    <a:pt x="0" y="10533"/>
                    <a:pt x="1991" y="11170"/>
                    <a:pt x="4994" y="11170"/>
                  </a:cubicBezTo>
                  <a:cubicBezTo>
                    <a:pt x="9728" y="11170"/>
                    <a:pt x="16977" y="9587"/>
                    <a:pt x="22907" y="1429"/>
                  </a:cubicBezTo>
                  <a:cubicBezTo>
                    <a:pt x="22907" y="1429"/>
                    <a:pt x="19725" y="0"/>
                    <a:pt x="15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5"/>
            <p:cNvSpPr/>
            <p:nvPr/>
          </p:nvSpPr>
          <p:spPr>
            <a:xfrm>
              <a:off x="4771925" y="2497100"/>
              <a:ext cx="444650" cy="263500"/>
            </a:xfrm>
            <a:custGeom>
              <a:avLst/>
              <a:gdLst/>
              <a:ahLst/>
              <a:cxnLst/>
              <a:rect l="l" t="t" r="r" b="b"/>
              <a:pathLst>
                <a:path w="17786" h="10540" extrusionOk="0">
                  <a:moveTo>
                    <a:pt x="17105" y="1"/>
                  </a:moveTo>
                  <a:cubicBezTo>
                    <a:pt x="17071" y="1"/>
                    <a:pt x="17036" y="4"/>
                    <a:pt x="17000" y="11"/>
                  </a:cubicBezTo>
                  <a:cubicBezTo>
                    <a:pt x="15120" y="540"/>
                    <a:pt x="13240" y="1303"/>
                    <a:pt x="11478" y="2126"/>
                  </a:cubicBezTo>
                  <a:cubicBezTo>
                    <a:pt x="7367" y="4064"/>
                    <a:pt x="3608" y="6590"/>
                    <a:pt x="319" y="9761"/>
                  </a:cubicBezTo>
                  <a:cubicBezTo>
                    <a:pt x="0" y="10080"/>
                    <a:pt x="316" y="10539"/>
                    <a:pt x="693" y="10539"/>
                  </a:cubicBezTo>
                  <a:cubicBezTo>
                    <a:pt x="802" y="10539"/>
                    <a:pt x="917" y="10500"/>
                    <a:pt x="1023" y="10408"/>
                  </a:cubicBezTo>
                  <a:cubicBezTo>
                    <a:pt x="4195" y="7295"/>
                    <a:pt x="7954" y="4828"/>
                    <a:pt x="11948" y="2948"/>
                  </a:cubicBezTo>
                  <a:cubicBezTo>
                    <a:pt x="13652" y="2126"/>
                    <a:pt x="15414" y="1362"/>
                    <a:pt x="17235" y="951"/>
                  </a:cubicBezTo>
                  <a:cubicBezTo>
                    <a:pt x="17785" y="786"/>
                    <a:pt x="17613" y="1"/>
                    <a:pt x="17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5"/>
            <p:cNvSpPr/>
            <p:nvPr/>
          </p:nvSpPr>
          <p:spPr>
            <a:xfrm>
              <a:off x="4326150" y="2393125"/>
              <a:ext cx="403825" cy="512475"/>
            </a:xfrm>
            <a:custGeom>
              <a:avLst/>
              <a:gdLst/>
              <a:ahLst/>
              <a:cxnLst/>
              <a:rect l="l" t="t" r="r" b="b"/>
              <a:pathLst>
                <a:path w="16153" h="20499" extrusionOk="0">
                  <a:moveTo>
                    <a:pt x="0" y="0"/>
                  </a:moveTo>
                  <a:cubicBezTo>
                    <a:pt x="353" y="16446"/>
                    <a:pt x="13627" y="20499"/>
                    <a:pt x="13627" y="20499"/>
                  </a:cubicBezTo>
                  <a:cubicBezTo>
                    <a:pt x="16152" y="3055"/>
                    <a:pt x="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5"/>
            <p:cNvSpPr/>
            <p:nvPr/>
          </p:nvSpPr>
          <p:spPr>
            <a:xfrm>
              <a:off x="4481150" y="2582625"/>
              <a:ext cx="229875" cy="454525"/>
            </a:xfrm>
            <a:custGeom>
              <a:avLst/>
              <a:gdLst/>
              <a:ahLst/>
              <a:cxnLst/>
              <a:rect l="l" t="t" r="r" b="b"/>
              <a:pathLst>
                <a:path w="9195" h="18181" extrusionOk="0">
                  <a:moveTo>
                    <a:pt x="669" y="0"/>
                  </a:moveTo>
                  <a:cubicBezTo>
                    <a:pt x="319" y="0"/>
                    <a:pt x="0" y="413"/>
                    <a:pt x="261" y="761"/>
                  </a:cubicBezTo>
                  <a:cubicBezTo>
                    <a:pt x="1495" y="2170"/>
                    <a:pt x="2552" y="3815"/>
                    <a:pt x="3492" y="5401"/>
                  </a:cubicBezTo>
                  <a:cubicBezTo>
                    <a:pt x="5724" y="9277"/>
                    <a:pt x="7368" y="13447"/>
                    <a:pt x="8249" y="17794"/>
                  </a:cubicBezTo>
                  <a:cubicBezTo>
                    <a:pt x="8302" y="18059"/>
                    <a:pt x="8510" y="18180"/>
                    <a:pt x="8712" y="18180"/>
                  </a:cubicBezTo>
                  <a:cubicBezTo>
                    <a:pt x="8958" y="18180"/>
                    <a:pt x="9195" y="17999"/>
                    <a:pt x="9130" y="17676"/>
                  </a:cubicBezTo>
                  <a:cubicBezTo>
                    <a:pt x="8249" y="13213"/>
                    <a:pt x="6605" y="8925"/>
                    <a:pt x="4314" y="5048"/>
                  </a:cubicBezTo>
                  <a:cubicBezTo>
                    <a:pt x="3374" y="3345"/>
                    <a:pt x="2317" y="1642"/>
                    <a:pt x="1025" y="173"/>
                  </a:cubicBezTo>
                  <a:cubicBezTo>
                    <a:pt x="918" y="51"/>
                    <a:pt x="79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C74B3"/>
        </a:solidFill>
        <a:effectLst/>
      </p:bgPr>
    </p:bg>
    <p:spTree>
      <p:nvGrpSpPr>
        <p:cNvPr id="1" name="Shape 1045"/>
        <p:cNvGrpSpPr/>
        <p:nvPr/>
      </p:nvGrpSpPr>
      <p:grpSpPr>
        <a:xfrm>
          <a:off x="0" y="0"/>
          <a:ext cx="0" cy="0"/>
          <a:chOff x="0" y="0"/>
          <a:chExt cx="0" cy="0"/>
        </a:xfrm>
      </p:grpSpPr>
      <p:sp>
        <p:nvSpPr>
          <p:cNvPr id="1046" name="Google Shape;1046;p46"/>
          <p:cNvSpPr txBox="1">
            <a:spLocks noGrp="1"/>
          </p:cNvSpPr>
          <p:nvPr>
            <p:ph type="ctrTitle"/>
          </p:nvPr>
        </p:nvSpPr>
        <p:spPr>
          <a:xfrm>
            <a:off x="148575" y="109075"/>
            <a:ext cx="6983100" cy="86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Version Control</a:t>
            </a:r>
            <a:endParaRPr sz="3000"/>
          </a:p>
        </p:txBody>
      </p:sp>
      <p:sp>
        <p:nvSpPr>
          <p:cNvPr id="1047" name="Google Shape;1047;p46"/>
          <p:cNvSpPr txBox="1"/>
          <p:nvPr/>
        </p:nvSpPr>
        <p:spPr>
          <a:xfrm>
            <a:off x="264950" y="1709675"/>
            <a:ext cx="8377200" cy="4002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a:latin typeface="Montserrat"/>
              <a:ea typeface="Montserrat"/>
              <a:cs typeface="Montserrat"/>
              <a:sym typeface="Montserrat"/>
            </a:endParaRPr>
          </a:p>
        </p:txBody>
      </p:sp>
      <p:grpSp>
        <p:nvGrpSpPr>
          <p:cNvPr id="1048" name="Google Shape;1048;p46"/>
          <p:cNvGrpSpPr/>
          <p:nvPr/>
        </p:nvGrpSpPr>
        <p:grpSpPr>
          <a:xfrm rot="1251654">
            <a:off x="1081219" y="4018594"/>
            <a:ext cx="867666" cy="1548765"/>
            <a:chOff x="4588600" y="388175"/>
            <a:chExt cx="2739150" cy="4888225"/>
          </a:xfrm>
        </p:grpSpPr>
        <p:sp>
          <p:nvSpPr>
            <p:cNvPr id="1049" name="Google Shape;1049;p46"/>
            <p:cNvSpPr/>
            <p:nvPr/>
          </p:nvSpPr>
          <p:spPr>
            <a:xfrm>
              <a:off x="4588600" y="388175"/>
              <a:ext cx="2739150" cy="4888225"/>
            </a:xfrm>
            <a:custGeom>
              <a:avLst/>
              <a:gdLst/>
              <a:ahLst/>
              <a:cxnLst/>
              <a:rect l="l" t="t" r="r" b="b"/>
              <a:pathLst>
                <a:path w="109566" h="195529" extrusionOk="0">
                  <a:moveTo>
                    <a:pt x="103665" y="0"/>
                  </a:moveTo>
                  <a:cubicBezTo>
                    <a:pt x="97615" y="2017"/>
                    <a:pt x="92387" y="4556"/>
                    <a:pt x="87533" y="7170"/>
                  </a:cubicBezTo>
                  <a:cubicBezTo>
                    <a:pt x="82603" y="9784"/>
                    <a:pt x="77973" y="12622"/>
                    <a:pt x="73716" y="15535"/>
                  </a:cubicBezTo>
                  <a:cubicBezTo>
                    <a:pt x="65127" y="21435"/>
                    <a:pt x="57583" y="27858"/>
                    <a:pt x="50787" y="34654"/>
                  </a:cubicBezTo>
                  <a:cubicBezTo>
                    <a:pt x="37269" y="48247"/>
                    <a:pt x="26813" y="63409"/>
                    <a:pt x="18672" y="79690"/>
                  </a:cubicBezTo>
                  <a:cubicBezTo>
                    <a:pt x="10531" y="96046"/>
                    <a:pt x="4705" y="113523"/>
                    <a:pt x="1942" y="132493"/>
                  </a:cubicBezTo>
                  <a:cubicBezTo>
                    <a:pt x="523" y="141978"/>
                    <a:pt x="0" y="151912"/>
                    <a:pt x="374" y="162293"/>
                  </a:cubicBezTo>
                  <a:cubicBezTo>
                    <a:pt x="598" y="167446"/>
                    <a:pt x="1121" y="172824"/>
                    <a:pt x="1942" y="178351"/>
                  </a:cubicBezTo>
                  <a:cubicBezTo>
                    <a:pt x="2764" y="183803"/>
                    <a:pt x="3809" y="189479"/>
                    <a:pt x="5826" y="195528"/>
                  </a:cubicBezTo>
                  <a:cubicBezTo>
                    <a:pt x="11875" y="193512"/>
                    <a:pt x="17029" y="190973"/>
                    <a:pt x="21883" y="188359"/>
                  </a:cubicBezTo>
                  <a:cubicBezTo>
                    <a:pt x="26813" y="185670"/>
                    <a:pt x="31368" y="182907"/>
                    <a:pt x="35700" y="179919"/>
                  </a:cubicBezTo>
                  <a:cubicBezTo>
                    <a:pt x="44215" y="174019"/>
                    <a:pt x="51833" y="167671"/>
                    <a:pt x="58554" y="160799"/>
                  </a:cubicBezTo>
                  <a:cubicBezTo>
                    <a:pt x="72147" y="147207"/>
                    <a:pt x="82603" y="132120"/>
                    <a:pt x="90819" y="115838"/>
                  </a:cubicBezTo>
                  <a:cubicBezTo>
                    <a:pt x="99034" y="99557"/>
                    <a:pt x="104860" y="82080"/>
                    <a:pt x="107623" y="63110"/>
                  </a:cubicBezTo>
                  <a:cubicBezTo>
                    <a:pt x="109042" y="53625"/>
                    <a:pt x="109565" y="43691"/>
                    <a:pt x="109192" y="33310"/>
                  </a:cubicBezTo>
                  <a:cubicBezTo>
                    <a:pt x="108968" y="28157"/>
                    <a:pt x="108445" y="22779"/>
                    <a:pt x="107623" y="17253"/>
                  </a:cubicBezTo>
                  <a:cubicBezTo>
                    <a:pt x="106802" y="11726"/>
                    <a:pt x="105681" y="6124"/>
                    <a:pt x="103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6"/>
            <p:cNvSpPr/>
            <p:nvPr/>
          </p:nvSpPr>
          <p:spPr>
            <a:xfrm>
              <a:off x="4655800" y="388175"/>
              <a:ext cx="2666350" cy="4888225"/>
            </a:xfrm>
            <a:custGeom>
              <a:avLst/>
              <a:gdLst/>
              <a:ahLst/>
              <a:cxnLst/>
              <a:rect l="l" t="t" r="r" b="b"/>
              <a:pathLst>
                <a:path w="106654" h="195529" extrusionOk="0">
                  <a:moveTo>
                    <a:pt x="101052" y="0"/>
                  </a:moveTo>
                  <a:cubicBezTo>
                    <a:pt x="100454" y="224"/>
                    <a:pt x="100006" y="373"/>
                    <a:pt x="99483" y="597"/>
                  </a:cubicBezTo>
                  <a:cubicBezTo>
                    <a:pt x="98288" y="2913"/>
                    <a:pt x="97168" y="5228"/>
                    <a:pt x="95973" y="7618"/>
                  </a:cubicBezTo>
                  <a:cubicBezTo>
                    <a:pt x="94180" y="11203"/>
                    <a:pt x="92388" y="14788"/>
                    <a:pt x="90595" y="18298"/>
                  </a:cubicBezTo>
                  <a:cubicBezTo>
                    <a:pt x="89774" y="14041"/>
                    <a:pt x="88952" y="9784"/>
                    <a:pt x="88056" y="5527"/>
                  </a:cubicBezTo>
                  <a:cubicBezTo>
                    <a:pt x="87384" y="5900"/>
                    <a:pt x="86712" y="6199"/>
                    <a:pt x="86040" y="6572"/>
                  </a:cubicBezTo>
                  <a:cubicBezTo>
                    <a:pt x="86413" y="8664"/>
                    <a:pt x="86861" y="10755"/>
                    <a:pt x="87235" y="12846"/>
                  </a:cubicBezTo>
                  <a:cubicBezTo>
                    <a:pt x="87832" y="15759"/>
                    <a:pt x="88430" y="18672"/>
                    <a:pt x="88952" y="21584"/>
                  </a:cubicBezTo>
                  <a:cubicBezTo>
                    <a:pt x="84172" y="31144"/>
                    <a:pt x="79318" y="40779"/>
                    <a:pt x="74538" y="50413"/>
                  </a:cubicBezTo>
                  <a:cubicBezTo>
                    <a:pt x="72372" y="39509"/>
                    <a:pt x="70281" y="28605"/>
                    <a:pt x="68115" y="17701"/>
                  </a:cubicBezTo>
                  <a:cubicBezTo>
                    <a:pt x="67443" y="18149"/>
                    <a:pt x="66771" y="18672"/>
                    <a:pt x="66098" y="19120"/>
                  </a:cubicBezTo>
                  <a:cubicBezTo>
                    <a:pt x="67816" y="27709"/>
                    <a:pt x="69534" y="36297"/>
                    <a:pt x="71177" y="44886"/>
                  </a:cubicBezTo>
                  <a:cubicBezTo>
                    <a:pt x="71775" y="47799"/>
                    <a:pt x="72372" y="50712"/>
                    <a:pt x="72895" y="53625"/>
                  </a:cubicBezTo>
                  <a:cubicBezTo>
                    <a:pt x="71700" y="56089"/>
                    <a:pt x="70505" y="58479"/>
                    <a:pt x="69310" y="60869"/>
                  </a:cubicBezTo>
                  <a:cubicBezTo>
                    <a:pt x="65650" y="68114"/>
                    <a:pt x="62065" y="75284"/>
                    <a:pt x="58480" y="82454"/>
                  </a:cubicBezTo>
                  <a:cubicBezTo>
                    <a:pt x="55269" y="66247"/>
                    <a:pt x="52132" y="50114"/>
                    <a:pt x="48920" y="33908"/>
                  </a:cubicBezTo>
                  <a:cubicBezTo>
                    <a:pt x="48696" y="34206"/>
                    <a:pt x="48398" y="34430"/>
                    <a:pt x="48174" y="34654"/>
                  </a:cubicBezTo>
                  <a:cubicBezTo>
                    <a:pt x="47726" y="35028"/>
                    <a:pt x="47427" y="35476"/>
                    <a:pt x="47053" y="35849"/>
                  </a:cubicBezTo>
                  <a:cubicBezTo>
                    <a:pt x="49742" y="49517"/>
                    <a:pt x="52431" y="63259"/>
                    <a:pt x="55119" y="77001"/>
                  </a:cubicBezTo>
                  <a:cubicBezTo>
                    <a:pt x="55717" y="79914"/>
                    <a:pt x="56314" y="82827"/>
                    <a:pt x="56837" y="85740"/>
                  </a:cubicBezTo>
                  <a:cubicBezTo>
                    <a:pt x="52057" y="95300"/>
                    <a:pt x="47203" y="104934"/>
                    <a:pt x="42423" y="114569"/>
                  </a:cubicBezTo>
                  <a:cubicBezTo>
                    <a:pt x="38539" y="94777"/>
                    <a:pt x="34655" y="74985"/>
                    <a:pt x="30772" y="55268"/>
                  </a:cubicBezTo>
                  <a:cubicBezTo>
                    <a:pt x="30174" y="56089"/>
                    <a:pt x="29577" y="56911"/>
                    <a:pt x="28979" y="57732"/>
                  </a:cubicBezTo>
                  <a:cubicBezTo>
                    <a:pt x="32340" y="74836"/>
                    <a:pt x="35701" y="91939"/>
                    <a:pt x="39062" y="109042"/>
                  </a:cubicBezTo>
                  <a:cubicBezTo>
                    <a:pt x="39659" y="111955"/>
                    <a:pt x="40257" y="114867"/>
                    <a:pt x="40780" y="117780"/>
                  </a:cubicBezTo>
                  <a:cubicBezTo>
                    <a:pt x="39510" y="120319"/>
                    <a:pt x="38240" y="122859"/>
                    <a:pt x="36971" y="125323"/>
                  </a:cubicBezTo>
                  <a:lnTo>
                    <a:pt x="26365" y="146609"/>
                  </a:lnTo>
                  <a:cubicBezTo>
                    <a:pt x="22407" y="126593"/>
                    <a:pt x="18448" y="106577"/>
                    <a:pt x="14565" y="86561"/>
                  </a:cubicBezTo>
                  <a:cubicBezTo>
                    <a:pt x="14341" y="85665"/>
                    <a:pt x="14191" y="84769"/>
                    <a:pt x="13967" y="83873"/>
                  </a:cubicBezTo>
                  <a:cubicBezTo>
                    <a:pt x="13444" y="85068"/>
                    <a:pt x="12922" y="86188"/>
                    <a:pt x="12399" y="87308"/>
                  </a:cubicBezTo>
                  <a:cubicBezTo>
                    <a:pt x="15984" y="105308"/>
                    <a:pt x="19494" y="123158"/>
                    <a:pt x="23004" y="141157"/>
                  </a:cubicBezTo>
                  <a:cubicBezTo>
                    <a:pt x="23602" y="143995"/>
                    <a:pt x="24199" y="146908"/>
                    <a:pt x="24722" y="149821"/>
                  </a:cubicBezTo>
                  <a:cubicBezTo>
                    <a:pt x="20390" y="158559"/>
                    <a:pt x="16058" y="167222"/>
                    <a:pt x="11652" y="175886"/>
                  </a:cubicBezTo>
                  <a:cubicBezTo>
                    <a:pt x="8142" y="158111"/>
                    <a:pt x="4631" y="140261"/>
                    <a:pt x="1121" y="122411"/>
                  </a:cubicBezTo>
                  <a:cubicBezTo>
                    <a:pt x="1121" y="122411"/>
                    <a:pt x="1121" y="122336"/>
                    <a:pt x="1121" y="122336"/>
                  </a:cubicBezTo>
                  <a:cubicBezTo>
                    <a:pt x="748" y="124203"/>
                    <a:pt x="374" y="126220"/>
                    <a:pt x="1" y="128162"/>
                  </a:cubicBezTo>
                  <a:cubicBezTo>
                    <a:pt x="2839" y="142651"/>
                    <a:pt x="5677" y="157065"/>
                    <a:pt x="8590" y="171554"/>
                  </a:cubicBezTo>
                  <a:cubicBezTo>
                    <a:pt x="9038" y="174094"/>
                    <a:pt x="9561" y="176633"/>
                    <a:pt x="10084" y="179172"/>
                  </a:cubicBezTo>
                  <a:cubicBezTo>
                    <a:pt x="9710" y="179844"/>
                    <a:pt x="9337" y="180517"/>
                    <a:pt x="9038" y="181263"/>
                  </a:cubicBezTo>
                  <a:cubicBezTo>
                    <a:pt x="6872" y="185521"/>
                    <a:pt x="4781" y="189778"/>
                    <a:pt x="2615" y="193960"/>
                  </a:cubicBezTo>
                  <a:cubicBezTo>
                    <a:pt x="2764" y="194483"/>
                    <a:pt x="2914" y="195006"/>
                    <a:pt x="3138" y="195528"/>
                  </a:cubicBezTo>
                  <a:cubicBezTo>
                    <a:pt x="3661" y="195379"/>
                    <a:pt x="4109" y="195155"/>
                    <a:pt x="4631" y="195006"/>
                  </a:cubicBezTo>
                  <a:cubicBezTo>
                    <a:pt x="5901" y="192466"/>
                    <a:pt x="7171" y="189927"/>
                    <a:pt x="8440" y="187388"/>
                  </a:cubicBezTo>
                  <a:cubicBezTo>
                    <a:pt x="9635" y="184998"/>
                    <a:pt x="10830" y="182608"/>
                    <a:pt x="12025" y="180218"/>
                  </a:cubicBezTo>
                  <a:cubicBezTo>
                    <a:pt x="26216" y="174168"/>
                    <a:pt x="40406" y="168193"/>
                    <a:pt x="54522" y="162144"/>
                  </a:cubicBezTo>
                  <a:cubicBezTo>
                    <a:pt x="54970" y="161696"/>
                    <a:pt x="55418" y="161248"/>
                    <a:pt x="55866" y="160874"/>
                  </a:cubicBezTo>
                  <a:cubicBezTo>
                    <a:pt x="56837" y="159903"/>
                    <a:pt x="57733" y="158932"/>
                    <a:pt x="58630" y="157961"/>
                  </a:cubicBezTo>
                  <a:lnTo>
                    <a:pt x="58630" y="157961"/>
                  </a:lnTo>
                  <a:cubicBezTo>
                    <a:pt x="45261" y="163637"/>
                    <a:pt x="31892" y="169314"/>
                    <a:pt x="18523" y="174990"/>
                  </a:cubicBezTo>
                  <a:cubicBezTo>
                    <a:pt x="16880" y="175737"/>
                    <a:pt x="15237" y="176409"/>
                    <a:pt x="13594" y="177156"/>
                  </a:cubicBezTo>
                  <a:cubicBezTo>
                    <a:pt x="18000" y="168193"/>
                    <a:pt x="22482" y="159306"/>
                    <a:pt x="26963" y="150418"/>
                  </a:cubicBezTo>
                  <a:cubicBezTo>
                    <a:pt x="45336" y="142651"/>
                    <a:pt x="63634" y="134809"/>
                    <a:pt x="82007" y="127041"/>
                  </a:cubicBezTo>
                  <a:cubicBezTo>
                    <a:pt x="82604" y="125921"/>
                    <a:pt x="83276" y="124875"/>
                    <a:pt x="83874" y="123830"/>
                  </a:cubicBezTo>
                  <a:lnTo>
                    <a:pt x="83874" y="123830"/>
                  </a:lnTo>
                  <a:cubicBezTo>
                    <a:pt x="67293" y="130850"/>
                    <a:pt x="50713" y="137871"/>
                    <a:pt x="34133" y="144966"/>
                  </a:cubicBezTo>
                  <a:lnTo>
                    <a:pt x="28456" y="147356"/>
                  </a:lnTo>
                  <a:cubicBezTo>
                    <a:pt x="30697" y="142949"/>
                    <a:pt x="32938" y="138468"/>
                    <a:pt x="35104" y="134062"/>
                  </a:cubicBezTo>
                  <a:lnTo>
                    <a:pt x="43020" y="118378"/>
                  </a:lnTo>
                  <a:cubicBezTo>
                    <a:pt x="60945" y="110760"/>
                    <a:pt x="78870" y="103067"/>
                    <a:pt x="96869" y="95449"/>
                  </a:cubicBezTo>
                  <a:cubicBezTo>
                    <a:pt x="97168" y="94553"/>
                    <a:pt x="97541" y="93582"/>
                    <a:pt x="97840" y="92611"/>
                  </a:cubicBezTo>
                  <a:lnTo>
                    <a:pt x="97840" y="92611"/>
                  </a:lnTo>
                  <a:cubicBezTo>
                    <a:pt x="81932" y="99407"/>
                    <a:pt x="66098" y="106129"/>
                    <a:pt x="50190" y="112851"/>
                  </a:cubicBezTo>
                  <a:cubicBezTo>
                    <a:pt x="48323" y="113672"/>
                    <a:pt x="46456" y="114494"/>
                    <a:pt x="44589" y="115241"/>
                  </a:cubicBezTo>
                  <a:lnTo>
                    <a:pt x="59078" y="86263"/>
                  </a:lnTo>
                  <a:cubicBezTo>
                    <a:pt x="74164" y="79840"/>
                    <a:pt x="89176" y="73491"/>
                    <a:pt x="104263" y="67068"/>
                  </a:cubicBezTo>
                  <a:cubicBezTo>
                    <a:pt x="104412" y="66172"/>
                    <a:pt x="104562" y="65350"/>
                    <a:pt x="104711" y="64454"/>
                  </a:cubicBezTo>
                  <a:lnTo>
                    <a:pt x="104711" y="64454"/>
                  </a:lnTo>
                  <a:cubicBezTo>
                    <a:pt x="91865" y="69906"/>
                    <a:pt x="79094" y="75358"/>
                    <a:pt x="66248" y="80810"/>
                  </a:cubicBezTo>
                  <a:cubicBezTo>
                    <a:pt x="64381" y="81632"/>
                    <a:pt x="62513" y="82379"/>
                    <a:pt x="60646" y="83200"/>
                  </a:cubicBezTo>
                  <a:cubicBezTo>
                    <a:pt x="62887" y="78645"/>
                    <a:pt x="65127" y="74163"/>
                    <a:pt x="67368" y="69608"/>
                  </a:cubicBezTo>
                  <a:cubicBezTo>
                    <a:pt x="69982" y="64454"/>
                    <a:pt x="72521" y="59376"/>
                    <a:pt x="75135" y="54222"/>
                  </a:cubicBezTo>
                  <a:cubicBezTo>
                    <a:pt x="85591" y="49741"/>
                    <a:pt x="96122" y="45260"/>
                    <a:pt x="106653" y="40779"/>
                  </a:cubicBezTo>
                  <a:cubicBezTo>
                    <a:pt x="106653" y="40032"/>
                    <a:pt x="106578" y="39210"/>
                    <a:pt x="106578" y="38389"/>
                  </a:cubicBezTo>
                  <a:cubicBezTo>
                    <a:pt x="98512" y="41824"/>
                    <a:pt x="90371" y="45260"/>
                    <a:pt x="82305" y="48695"/>
                  </a:cubicBezTo>
                  <a:lnTo>
                    <a:pt x="76629" y="51160"/>
                  </a:lnTo>
                  <a:lnTo>
                    <a:pt x="91193" y="22107"/>
                  </a:lnTo>
                  <a:cubicBezTo>
                    <a:pt x="95674" y="20240"/>
                    <a:pt x="100230" y="18298"/>
                    <a:pt x="104786" y="16356"/>
                  </a:cubicBezTo>
                  <a:cubicBezTo>
                    <a:pt x="104637" y="15609"/>
                    <a:pt x="104562" y="14863"/>
                    <a:pt x="104412" y="14116"/>
                  </a:cubicBezTo>
                  <a:cubicBezTo>
                    <a:pt x="102396" y="14937"/>
                    <a:pt x="100379" y="15759"/>
                    <a:pt x="98363" y="16655"/>
                  </a:cubicBezTo>
                  <a:cubicBezTo>
                    <a:pt x="96496" y="17477"/>
                    <a:pt x="94629" y="18223"/>
                    <a:pt x="92761" y="19045"/>
                  </a:cubicBezTo>
                  <a:cubicBezTo>
                    <a:pt x="93583" y="17253"/>
                    <a:pt x="94479" y="15535"/>
                    <a:pt x="95375" y="13742"/>
                  </a:cubicBezTo>
                  <a:cubicBezTo>
                    <a:pt x="97467" y="9709"/>
                    <a:pt x="99483" y="5601"/>
                    <a:pt x="101500" y="1568"/>
                  </a:cubicBezTo>
                  <a:cubicBezTo>
                    <a:pt x="101350" y="1046"/>
                    <a:pt x="101201" y="523"/>
                    <a:pt x="10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1" name="Google Shape;1051;p46"/>
          <p:cNvGrpSpPr/>
          <p:nvPr/>
        </p:nvGrpSpPr>
        <p:grpSpPr>
          <a:xfrm rot="2700000" flipH="1">
            <a:off x="370136" y="3894996"/>
            <a:ext cx="1147424" cy="1306627"/>
            <a:chOff x="238125" y="3155250"/>
            <a:chExt cx="1567526" cy="1785017"/>
          </a:xfrm>
        </p:grpSpPr>
        <p:sp>
          <p:nvSpPr>
            <p:cNvPr id="1052" name="Google Shape;1052;p46"/>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6"/>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 name="Google Shape;1054;p46"/>
          <p:cNvGrpSpPr/>
          <p:nvPr/>
        </p:nvGrpSpPr>
        <p:grpSpPr>
          <a:xfrm rot="-5523925" flipH="1">
            <a:off x="7944752" y="912344"/>
            <a:ext cx="1478489" cy="1657387"/>
            <a:chOff x="4326150" y="1139100"/>
            <a:chExt cx="1903050" cy="2133850"/>
          </a:xfrm>
        </p:grpSpPr>
        <p:sp>
          <p:nvSpPr>
            <p:cNvPr id="1055" name="Google Shape;1055;p46"/>
            <p:cNvSpPr/>
            <p:nvPr/>
          </p:nvSpPr>
          <p:spPr>
            <a:xfrm>
              <a:off x="5621275" y="1278950"/>
              <a:ext cx="607925" cy="380350"/>
            </a:xfrm>
            <a:custGeom>
              <a:avLst/>
              <a:gdLst/>
              <a:ahLst/>
              <a:cxnLst/>
              <a:rect l="l" t="t" r="r" b="b"/>
              <a:pathLst>
                <a:path w="24317" h="15214" extrusionOk="0">
                  <a:moveTo>
                    <a:pt x="21248" y="0"/>
                  </a:moveTo>
                  <a:cubicBezTo>
                    <a:pt x="15950" y="0"/>
                    <a:pt x="5159" y="1760"/>
                    <a:pt x="0" y="15199"/>
                  </a:cubicBezTo>
                  <a:cubicBezTo>
                    <a:pt x="0" y="15199"/>
                    <a:pt x="204" y="15214"/>
                    <a:pt x="580" y="15214"/>
                  </a:cubicBezTo>
                  <a:cubicBezTo>
                    <a:pt x="3426" y="15214"/>
                    <a:pt x="16118" y="14388"/>
                    <a:pt x="24317" y="222"/>
                  </a:cubicBezTo>
                  <a:cubicBezTo>
                    <a:pt x="24317" y="222"/>
                    <a:pt x="23128" y="0"/>
                    <a:pt x="212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6"/>
            <p:cNvSpPr/>
            <p:nvPr/>
          </p:nvSpPr>
          <p:spPr>
            <a:xfrm>
              <a:off x="4651275" y="1425250"/>
              <a:ext cx="1320375" cy="1847700"/>
            </a:xfrm>
            <a:custGeom>
              <a:avLst/>
              <a:gdLst/>
              <a:ahLst/>
              <a:cxnLst/>
              <a:rect l="l" t="t" r="r" b="b"/>
              <a:pathLst>
                <a:path w="52815" h="73908" extrusionOk="0">
                  <a:moveTo>
                    <a:pt x="52084" y="1"/>
                  </a:moveTo>
                  <a:cubicBezTo>
                    <a:pt x="52005" y="1"/>
                    <a:pt x="51922" y="21"/>
                    <a:pt x="51840" y="67"/>
                  </a:cubicBezTo>
                  <a:cubicBezTo>
                    <a:pt x="50665" y="772"/>
                    <a:pt x="49490" y="1418"/>
                    <a:pt x="48315" y="2123"/>
                  </a:cubicBezTo>
                  <a:cubicBezTo>
                    <a:pt x="40034" y="7115"/>
                    <a:pt x="32339" y="13165"/>
                    <a:pt x="25702" y="20155"/>
                  </a:cubicBezTo>
                  <a:cubicBezTo>
                    <a:pt x="20181" y="25852"/>
                    <a:pt x="15423" y="32254"/>
                    <a:pt x="11488" y="39126"/>
                  </a:cubicBezTo>
                  <a:cubicBezTo>
                    <a:pt x="8375" y="44589"/>
                    <a:pt x="5791" y="50286"/>
                    <a:pt x="3794" y="56218"/>
                  </a:cubicBezTo>
                  <a:cubicBezTo>
                    <a:pt x="2443" y="60271"/>
                    <a:pt x="1327" y="64441"/>
                    <a:pt x="622" y="68612"/>
                  </a:cubicBezTo>
                  <a:cubicBezTo>
                    <a:pt x="387" y="70197"/>
                    <a:pt x="93" y="71783"/>
                    <a:pt x="35" y="73369"/>
                  </a:cubicBezTo>
                  <a:cubicBezTo>
                    <a:pt x="1" y="73706"/>
                    <a:pt x="295" y="73908"/>
                    <a:pt x="564" y="73908"/>
                  </a:cubicBezTo>
                  <a:cubicBezTo>
                    <a:pt x="764" y="73908"/>
                    <a:pt x="949" y="73796"/>
                    <a:pt x="974" y="73545"/>
                  </a:cubicBezTo>
                  <a:lnTo>
                    <a:pt x="974" y="73428"/>
                  </a:lnTo>
                  <a:cubicBezTo>
                    <a:pt x="1092" y="72899"/>
                    <a:pt x="1092" y="72194"/>
                    <a:pt x="1151" y="71607"/>
                  </a:cubicBezTo>
                  <a:cubicBezTo>
                    <a:pt x="1268" y="70315"/>
                    <a:pt x="1503" y="68964"/>
                    <a:pt x="1738" y="67672"/>
                  </a:cubicBezTo>
                  <a:cubicBezTo>
                    <a:pt x="2560" y="63267"/>
                    <a:pt x="3735" y="58979"/>
                    <a:pt x="5262" y="54750"/>
                  </a:cubicBezTo>
                  <a:cubicBezTo>
                    <a:pt x="7435" y="48759"/>
                    <a:pt x="10196" y="42944"/>
                    <a:pt x="13544" y="37482"/>
                  </a:cubicBezTo>
                  <a:cubicBezTo>
                    <a:pt x="17714" y="30551"/>
                    <a:pt x="22824" y="24207"/>
                    <a:pt x="28580" y="18569"/>
                  </a:cubicBezTo>
                  <a:cubicBezTo>
                    <a:pt x="35628" y="11579"/>
                    <a:pt x="43734" y="5706"/>
                    <a:pt x="52368" y="831"/>
                  </a:cubicBezTo>
                  <a:cubicBezTo>
                    <a:pt x="52814" y="583"/>
                    <a:pt x="52508" y="1"/>
                    <a:pt x="520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6"/>
            <p:cNvSpPr/>
            <p:nvPr/>
          </p:nvSpPr>
          <p:spPr>
            <a:xfrm>
              <a:off x="5371650" y="1715550"/>
              <a:ext cx="668125" cy="238000"/>
            </a:xfrm>
            <a:custGeom>
              <a:avLst/>
              <a:gdLst/>
              <a:ahLst/>
              <a:cxnLst/>
              <a:rect l="l" t="t" r="r" b="b"/>
              <a:pathLst>
                <a:path w="26725" h="9520" extrusionOk="0">
                  <a:moveTo>
                    <a:pt x="15906" y="0"/>
                  </a:moveTo>
                  <a:cubicBezTo>
                    <a:pt x="10841" y="0"/>
                    <a:pt x="4867" y="1741"/>
                    <a:pt x="0" y="8131"/>
                  </a:cubicBezTo>
                  <a:cubicBezTo>
                    <a:pt x="0" y="8131"/>
                    <a:pt x="3652" y="9519"/>
                    <a:pt x="8807" y="9519"/>
                  </a:cubicBezTo>
                  <a:cubicBezTo>
                    <a:pt x="13988" y="9519"/>
                    <a:pt x="20689" y="8117"/>
                    <a:pt x="26725" y="2493"/>
                  </a:cubicBezTo>
                  <a:cubicBezTo>
                    <a:pt x="26725" y="2493"/>
                    <a:pt x="21966" y="0"/>
                    <a:pt x="15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6"/>
            <p:cNvSpPr/>
            <p:nvPr/>
          </p:nvSpPr>
          <p:spPr>
            <a:xfrm>
              <a:off x="5245725" y="1811575"/>
              <a:ext cx="482325" cy="179400"/>
            </a:xfrm>
            <a:custGeom>
              <a:avLst/>
              <a:gdLst/>
              <a:ahLst/>
              <a:cxnLst/>
              <a:rect l="l" t="t" r="r" b="b"/>
              <a:pathLst>
                <a:path w="19293" h="7176" extrusionOk="0">
                  <a:moveTo>
                    <a:pt x="18662" y="0"/>
                  </a:moveTo>
                  <a:cubicBezTo>
                    <a:pt x="18644" y="0"/>
                    <a:pt x="18625" y="1"/>
                    <a:pt x="18605" y="3"/>
                  </a:cubicBezTo>
                  <a:cubicBezTo>
                    <a:pt x="16667" y="120"/>
                    <a:pt x="14729" y="531"/>
                    <a:pt x="12849" y="1001"/>
                  </a:cubicBezTo>
                  <a:cubicBezTo>
                    <a:pt x="8444" y="2117"/>
                    <a:pt x="4215" y="3879"/>
                    <a:pt x="397" y="6346"/>
                  </a:cubicBezTo>
                  <a:cubicBezTo>
                    <a:pt x="1" y="6594"/>
                    <a:pt x="315" y="7176"/>
                    <a:pt x="740" y="7176"/>
                  </a:cubicBezTo>
                  <a:cubicBezTo>
                    <a:pt x="819" y="7176"/>
                    <a:pt x="902" y="7156"/>
                    <a:pt x="984" y="7110"/>
                  </a:cubicBezTo>
                  <a:cubicBezTo>
                    <a:pt x="4685" y="4702"/>
                    <a:pt x="8855" y="2940"/>
                    <a:pt x="13143" y="1882"/>
                  </a:cubicBezTo>
                  <a:cubicBezTo>
                    <a:pt x="14963" y="1412"/>
                    <a:pt x="16843" y="1001"/>
                    <a:pt x="18723" y="884"/>
                  </a:cubicBezTo>
                  <a:lnTo>
                    <a:pt x="18723" y="943"/>
                  </a:lnTo>
                  <a:cubicBezTo>
                    <a:pt x="19292" y="886"/>
                    <a:pt x="19254" y="0"/>
                    <a:pt x="18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6"/>
            <p:cNvSpPr/>
            <p:nvPr/>
          </p:nvSpPr>
          <p:spPr>
            <a:xfrm>
              <a:off x="5305575" y="1139100"/>
              <a:ext cx="497800" cy="565375"/>
            </a:xfrm>
            <a:custGeom>
              <a:avLst/>
              <a:gdLst/>
              <a:ahLst/>
              <a:cxnLst/>
              <a:rect l="l" t="t" r="r" b="b"/>
              <a:pathLst>
                <a:path w="19912" h="22615" extrusionOk="0">
                  <a:moveTo>
                    <a:pt x="10161" y="1"/>
                  </a:moveTo>
                  <a:lnTo>
                    <a:pt x="10161" y="1"/>
                  </a:lnTo>
                  <a:cubicBezTo>
                    <a:pt x="0" y="12923"/>
                    <a:pt x="6872" y="22614"/>
                    <a:pt x="6872" y="22614"/>
                  </a:cubicBezTo>
                  <a:cubicBezTo>
                    <a:pt x="19911" y="10750"/>
                    <a:pt x="10162" y="1"/>
                    <a:pt x="101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6"/>
            <p:cNvSpPr/>
            <p:nvPr/>
          </p:nvSpPr>
          <p:spPr>
            <a:xfrm>
              <a:off x="5410625" y="1344325"/>
              <a:ext cx="146050" cy="484875"/>
            </a:xfrm>
            <a:custGeom>
              <a:avLst/>
              <a:gdLst/>
              <a:ahLst/>
              <a:cxnLst/>
              <a:rect l="l" t="t" r="r" b="b"/>
              <a:pathLst>
                <a:path w="5842" h="19395" extrusionOk="0">
                  <a:moveTo>
                    <a:pt x="4843" y="426"/>
                  </a:moveTo>
                  <a:lnTo>
                    <a:pt x="4843" y="485"/>
                  </a:lnTo>
                  <a:cubicBezTo>
                    <a:pt x="4843" y="474"/>
                    <a:pt x="4844" y="463"/>
                    <a:pt x="4844" y="452"/>
                  </a:cubicBezTo>
                  <a:lnTo>
                    <a:pt x="4844" y="452"/>
                  </a:lnTo>
                  <a:cubicBezTo>
                    <a:pt x="4844" y="444"/>
                    <a:pt x="4844" y="435"/>
                    <a:pt x="4843" y="426"/>
                  </a:cubicBezTo>
                  <a:close/>
                  <a:moveTo>
                    <a:pt x="5313" y="0"/>
                  </a:moveTo>
                  <a:cubicBezTo>
                    <a:pt x="5086" y="0"/>
                    <a:pt x="4859" y="151"/>
                    <a:pt x="4844" y="452"/>
                  </a:cubicBezTo>
                  <a:lnTo>
                    <a:pt x="4844" y="452"/>
                  </a:lnTo>
                  <a:cubicBezTo>
                    <a:pt x="4900" y="2324"/>
                    <a:pt x="4666" y="4252"/>
                    <a:pt x="4373" y="6065"/>
                  </a:cubicBezTo>
                  <a:cubicBezTo>
                    <a:pt x="3669" y="10470"/>
                    <a:pt x="2259" y="14757"/>
                    <a:pt x="203" y="18693"/>
                  </a:cubicBezTo>
                  <a:cubicBezTo>
                    <a:pt x="1" y="19058"/>
                    <a:pt x="301" y="19394"/>
                    <a:pt x="604" y="19394"/>
                  </a:cubicBezTo>
                  <a:cubicBezTo>
                    <a:pt x="740" y="19394"/>
                    <a:pt x="876" y="19326"/>
                    <a:pt x="967" y="19163"/>
                  </a:cubicBezTo>
                  <a:cubicBezTo>
                    <a:pt x="3081" y="15169"/>
                    <a:pt x="4550" y="10822"/>
                    <a:pt x="5254" y="6358"/>
                  </a:cubicBezTo>
                  <a:cubicBezTo>
                    <a:pt x="5607" y="4420"/>
                    <a:pt x="5842" y="2423"/>
                    <a:pt x="5783" y="485"/>
                  </a:cubicBezTo>
                  <a:cubicBezTo>
                    <a:pt x="5783" y="162"/>
                    <a:pt x="5548" y="0"/>
                    <a:pt x="5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6"/>
            <p:cNvSpPr/>
            <p:nvPr/>
          </p:nvSpPr>
          <p:spPr>
            <a:xfrm>
              <a:off x="4989850" y="1368175"/>
              <a:ext cx="516900" cy="615275"/>
            </a:xfrm>
            <a:custGeom>
              <a:avLst/>
              <a:gdLst/>
              <a:ahLst/>
              <a:cxnLst/>
              <a:rect l="l" t="t" r="r" b="b"/>
              <a:pathLst>
                <a:path w="20676" h="24611" extrusionOk="0">
                  <a:moveTo>
                    <a:pt x="9340" y="1"/>
                  </a:moveTo>
                  <a:lnTo>
                    <a:pt x="9340" y="1"/>
                  </a:lnTo>
                  <a:cubicBezTo>
                    <a:pt x="1" y="13568"/>
                    <a:pt x="8459" y="24611"/>
                    <a:pt x="8459" y="24611"/>
                  </a:cubicBezTo>
                  <a:cubicBezTo>
                    <a:pt x="20676" y="11924"/>
                    <a:pt x="9340" y="1"/>
                    <a:pt x="9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6"/>
            <p:cNvSpPr/>
            <p:nvPr/>
          </p:nvSpPr>
          <p:spPr>
            <a:xfrm>
              <a:off x="5141650" y="1619450"/>
              <a:ext cx="119875" cy="491550"/>
            </a:xfrm>
            <a:custGeom>
              <a:avLst/>
              <a:gdLst/>
              <a:ahLst/>
              <a:cxnLst/>
              <a:rect l="l" t="t" r="r" b="b"/>
              <a:pathLst>
                <a:path w="4795" h="19662" extrusionOk="0">
                  <a:moveTo>
                    <a:pt x="4122" y="0"/>
                  </a:moveTo>
                  <a:cubicBezTo>
                    <a:pt x="3880" y="0"/>
                    <a:pt x="3649" y="163"/>
                    <a:pt x="3679" y="463"/>
                  </a:cubicBezTo>
                  <a:cubicBezTo>
                    <a:pt x="3796" y="2343"/>
                    <a:pt x="3738" y="4281"/>
                    <a:pt x="3561" y="6161"/>
                  </a:cubicBezTo>
                  <a:cubicBezTo>
                    <a:pt x="3092" y="10566"/>
                    <a:pt x="1976" y="14912"/>
                    <a:pt x="155" y="18965"/>
                  </a:cubicBezTo>
                  <a:cubicBezTo>
                    <a:pt x="0" y="19351"/>
                    <a:pt x="303" y="19661"/>
                    <a:pt x="612" y="19661"/>
                  </a:cubicBezTo>
                  <a:cubicBezTo>
                    <a:pt x="773" y="19661"/>
                    <a:pt x="935" y="19577"/>
                    <a:pt x="1036" y="19376"/>
                  </a:cubicBezTo>
                  <a:cubicBezTo>
                    <a:pt x="2857" y="15265"/>
                    <a:pt x="4031" y="10859"/>
                    <a:pt x="4443" y="6337"/>
                  </a:cubicBezTo>
                  <a:cubicBezTo>
                    <a:pt x="4619" y="4399"/>
                    <a:pt x="4795" y="2402"/>
                    <a:pt x="4619" y="463"/>
                  </a:cubicBezTo>
                  <a:cubicBezTo>
                    <a:pt x="4590" y="148"/>
                    <a:pt x="4351" y="0"/>
                    <a:pt x="4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6"/>
            <p:cNvSpPr/>
            <p:nvPr/>
          </p:nvSpPr>
          <p:spPr>
            <a:xfrm>
              <a:off x="5123475" y="2050650"/>
              <a:ext cx="606475" cy="240800"/>
            </a:xfrm>
            <a:custGeom>
              <a:avLst/>
              <a:gdLst/>
              <a:ahLst/>
              <a:cxnLst/>
              <a:rect l="l" t="t" r="r" b="b"/>
              <a:pathLst>
                <a:path w="24259" h="9632" extrusionOk="0">
                  <a:moveTo>
                    <a:pt x="13952" y="0"/>
                  </a:moveTo>
                  <a:cubicBezTo>
                    <a:pt x="9636" y="0"/>
                    <a:pt x="4569" y="1708"/>
                    <a:pt x="1" y="7649"/>
                  </a:cubicBezTo>
                  <a:cubicBezTo>
                    <a:pt x="1" y="7649"/>
                    <a:pt x="3618" y="9632"/>
                    <a:pt x="8856" y="9632"/>
                  </a:cubicBezTo>
                  <a:cubicBezTo>
                    <a:pt x="13244" y="9632"/>
                    <a:pt x="18770" y="8241"/>
                    <a:pt x="24259" y="3127"/>
                  </a:cubicBezTo>
                  <a:cubicBezTo>
                    <a:pt x="24259" y="3127"/>
                    <a:pt x="19792" y="0"/>
                    <a:pt x="13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6"/>
            <p:cNvSpPr/>
            <p:nvPr/>
          </p:nvSpPr>
          <p:spPr>
            <a:xfrm>
              <a:off x="4998100" y="2134600"/>
              <a:ext cx="483250" cy="180050"/>
            </a:xfrm>
            <a:custGeom>
              <a:avLst/>
              <a:gdLst/>
              <a:ahLst/>
              <a:cxnLst/>
              <a:rect l="l" t="t" r="r" b="b"/>
              <a:pathLst>
                <a:path w="19330" h="7202" extrusionOk="0">
                  <a:moveTo>
                    <a:pt x="18753" y="1"/>
                  </a:moveTo>
                  <a:cubicBezTo>
                    <a:pt x="18736" y="1"/>
                    <a:pt x="18719" y="2"/>
                    <a:pt x="18701" y="4"/>
                  </a:cubicBezTo>
                  <a:cubicBezTo>
                    <a:pt x="16704" y="121"/>
                    <a:pt x="14766" y="532"/>
                    <a:pt x="12886" y="1002"/>
                  </a:cubicBezTo>
                  <a:cubicBezTo>
                    <a:pt x="8481" y="2118"/>
                    <a:pt x="4252" y="3939"/>
                    <a:pt x="434" y="6347"/>
                  </a:cubicBezTo>
                  <a:cubicBezTo>
                    <a:pt x="1" y="6636"/>
                    <a:pt x="318" y="7201"/>
                    <a:pt x="705" y="7201"/>
                  </a:cubicBezTo>
                  <a:cubicBezTo>
                    <a:pt x="790" y="7201"/>
                    <a:pt x="878" y="7174"/>
                    <a:pt x="963" y="7111"/>
                  </a:cubicBezTo>
                  <a:cubicBezTo>
                    <a:pt x="4722" y="4702"/>
                    <a:pt x="8892" y="2999"/>
                    <a:pt x="13180" y="1883"/>
                  </a:cubicBezTo>
                  <a:cubicBezTo>
                    <a:pt x="15001" y="1472"/>
                    <a:pt x="16880" y="1061"/>
                    <a:pt x="18760" y="943"/>
                  </a:cubicBezTo>
                  <a:cubicBezTo>
                    <a:pt x="19330" y="886"/>
                    <a:pt x="19292" y="1"/>
                    <a:pt x="18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6"/>
            <p:cNvSpPr/>
            <p:nvPr/>
          </p:nvSpPr>
          <p:spPr>
            <a:xfrm>
              <a:off x="4684425" y="1570825"/>
              <a:ext cx="531575" cy="687225"/>
            </a:xfrm>
            <a:custGeom>
              <a:avLst/>
              <a:gdLst/>
              <a:ahLst/>
              <a:cxnLst/>
              <a:rect l="l" t="t" r="r" b="b"/>
              <a:pathLst>
                <a:path w="21263" h="27489" extrusionOk="0">
                  <a:moveTo>
                    <a:pt x="6227" y="0"/>
                  </a:moveTo>
                  <a:lnTo>
                    <a:pt x="6227" y="0"/>
                  </a:lnTo>
                  <a:cubicBezTo>
                    <a:pt x="1" y="15213"/>
                    <a:pt x="11924" y="27488"/>
                    <a:pt x="11924" y="27488"/>
                  </a:cubicBezTo>
                  <a:cubicBezTo>
                    <a:pt x="21263" y="12511"/>
                    <a:pt x="6227" y="1"/>
                    <a:pt x="6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6"/>
            <p:cNvSpPr/>
            <p:nvPr/>
          </p:nvSpPr>
          <p:spPr>
            <a:xfrm>
              <a:off x="4937300" y="1892700"/>
              <a:ext cx="65800" cy="498675"/>
            </a:xfrm>
            <a:custGeom>
              <a:avLst/>
              <a:gdLst/>
              <a:ahLst/>
              <a:cxnLst/>
              <a:rect l="l" t="t" r="r" b="b"/>
              <a:pathLst>
                <a:path w="2632" h="19947" extrusionOk="0">
                  <a:moveTo>
                    <a:pt x="582" y="0"/>
                  </a:moveTo>
                  <a:cubicBezTo>
                    <a:pt x="292" y="0"/>
                    <a:pt x="1" y="225"/>
                    <a:pt x="106" y="576"/>
                  </a:cubicBezTo>
                  <a:cubicBezTo>
                    <a:pt x="693" y="2338"/>
                    <a:pt x="987" y="4276"/>
                    <a:pt x="1163" y="6097"/>
                  </a:cubicBezTo>
                  <a:cubicBezTo>
                    <a:pt x="1692" y="10561"/>
                    <a:pt x="1515" y="15025"/>
                    <a:pt x="576" y="19371"/>
                  </a:cubicBezTo>
                  <a:cubicBezTo>
                    <a:pt x="506" y="19721"/>
                    <a:pt x="791" y="19946"/>
                    <a:pt x="1069" y="19946"/>
                  </a:cubicBezTo>
                  <a:cubicBezTo>
                    <a:pt x="1258" y="19946"/>
                    <a:pt x="1444" y="19843"/>
                    <a:pt x="1515" y="19606"/>
                  </a:cubicBezTo>
                  <a:cubicBezTo>
                    <a:pt x="2455" y="15201"/>
                    <a:pt x="2631" y="10619"/>
                    <a:pt x="2103" y="6097"/>
                  </a:cubicBezTo>
                  <a:cubicBezTo>
                    <a:pt x="1927" y="4158"/>
                    <a:pt x="1574" y="2161"/>
                    <a:pt x="1046" y="341"/>
                  </a:cubicBezTo>
                  <a:cubicBezTo>
                    <a:pt x="974" y="103"/>
                    <a:pt x="779"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6"/>
            <p:cNvSpPr/>
            <p:nvPr/>
          </p:nvSpPr>
          <p:spPr>
            <a:xfrm>
              <a:off x="4500875" y="1940850"/>
              <a:ext cx="431725" cy="547725"/>
            </a:xfrm>
            <a:custGeom>
              <a:avLst/>
              <a:gdLst/>
              <a:ahLst/>
              <a:cxnLst/>
              <a:rect l="l" t="t" r="r" b="b"/>
              <a:pathLst>
                <a:path w="17269" h="21909" extrusionOk="0">
                  <a:moveTo>
                    <a:pt x="1528" y="0"/>
                  </a:moveTo>
                  <a:lnTo>
                    <a:pt x="1528" y="0"/>
                  </a:lnTo>
                  <a:cubicBezTo>
                    <a:pt x="1" y="16388"/>
                    <a:pt x="12746" y="21909"/>
                    <a:pt x="12746" y="21909"/>
                  </a:cubicBezTo>
                  <a:cubicBezTo>
                    <a:pt x="17269" y="4817"/>
                    <a:pt x="1529" y="1"/>
                    <a:pt x="15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6"/>
            <p:cNvSpPr/>
            <p:nvPr/>
          </p:nvSpPr>
          <p:spPr>
            <a:xfrm>
              <a:off x="4670825" y="2147475"/>
              <a:ext cx="178850" cy="474750"/>
            </a:xfrm>
            <a:custGeom>
              <a:avLst/>
              <a:gdLst/>
              <a:ahLst/>
              <a:cxnLst/>
              <a:rect l="l" t="t" r="r" b="b"/>
              <a:pathLst>
                <a:path w="7154" h="18990" extrusionOk="0">
                  <a:moveTo>
                    <a:pt x="643" y="0"/>
                  </a:moveTo>
                  <a:cubicBezTo>
                    <a:pt x="314" y="0"/>
                    <a:pt x="1" y="346"/>
                    <a:pt x="251" y="722"/>
                  </a:cubicBezTo>
                  <a:cubicBezTo>
                    <a:pt x="1250" y="2249"/>
                    <a:pt x="2131" y="4011"/>
                    <a:pt x="2894" y="5715"/>
                  </a:cubicBezTo>
                  <a:cubicBezTo>
                    <a:pt x="4656" y="9767"/>
                    <a:pt x="5831" y="14114"/>
                    <a:pt x="6183" y="18578"/>
                  </a:cubicBezTo>
                  <a:cubicBezTo>
                    <a:pt x="6211" y="18857"/>
                    <a:pt x="6438" y="18990"/>
                    <a:pt x="6662" y="18990"/>
                  </a:cubicBezTo>
                  <a:cubicBezTo>
                    <a:pt x="6910" y="18990"/>
                    <a:pt x="7154" y="18827"/>
                    <a:pt x="7123" y="18519"/>
                  </a:cubicBezTo>
                  <a:cubicBezTo>
                    <a:pt x="6771" y="13996"/>
                    <a:pt x="5596" y="9591"/>
                    <a:pt x="3775" y="5421"/>
                  </a:cubicBezTo>
                  <a:cubicBezTo>
                    <a:pt x="3012" y="3659"/>
                    <a:pt x="2131" y="1838"/>
                    <a:pt x="1015" y="193"/>
                  </a:cubicBezTo>
                  <a:cubicBezTo>
                    <a:pt x="913" y="58"/>
                    <a:pt x="776"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6"/>
            <p:cNvSpPr/>
            <p:nvPr/>
          </p:nvSpPr>
          <p:spPr>
            <a:xfrm>
              <a:off x="4882675" y="2405850"/>
              <a:ext cx="572700" cy="279275"/>
            </a:xfrm>
            <a:custGeom>
              <a:avLst/>
              <a:gdLst/>
              <a:ahLst/>
              <a:cxnLst/>
              <a:rect l="l" t="t" r="r" b="b"/>
              <a:pathLst>
                <a:path w="22908" h="11171" extrusionOk="0">
                  <a:moveTo>
                    <a:pt x="15523" y="0"/>
                  </a:moveTo>
                  <a:cubicBezTo>
                    <a:pt x="10590" y="0"/>
                    <a:pt x="4250" y="1970"/>
                    <a:pt x="0" y="10533"/>
                  </a:cubicBezTo>
                  <a:cubicBezTo>
                    <a:pt x="0" y="10533"/>
                    <a:pt x="1991" y="11170"/>
                    <a:pt x="4994" y="11170"/>
                  </a:cubicBezTo>
                  <a:cubicBezTo>
                    <a:pt x="9728" y="11170"/>
                    <a:pt x="16977" y="9587"/>
                    <a:pt x="22907" y="1429"/>
                  </a:cubicBezTo>
                  <a:cubicBezTo>
                    <a:pt x="22907" y="1429"/>
                    <a:pt x="19725" y="0"/>
                    <a:pt x="15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6"/>
            <p:cNvSpPr/>
            <p:nvPr/>
          </p:nvSpPr>
          <p:spPr>
            <a:xfrm>
              <a:off x="4771925" y="2497100"/>
              <a:ext cx="444650" cy="263500"/>
            </a:xfrm>
            <a:custGeom>
              <a:avLst/>
              <a:gdLst/>
              <a:ahLst/>
              <a:cxnLst/>
              <a:rect l="l" t="t" r="r" b="b"/>
              <a:pathLst>
                <a:path w="17786" h="10540" extrusionOk="0">
                  <a:moveTo>
                    <a:pt x="17105" y="1"/>
                  </a:moveTo>
                  <a:cubicBezTo>
                    <a:pt x="17071" y="1"/>
                    <a:pt x="17036" y="4"/>
                    <a:pt x="17000" y="11"/>
                  </a:cubicBezTo>
                  <a:cubicBezTo>
                    <a:pt x="15120" y="540"/>
                    <a:pt x="13240" y="1303"/>
                    <a:pt x="11478" y="2126"/>
                  </a:cubicBezTo>
                  <a:cubicBezTo>
                    <a:pt x="7367" y="4064"/>
                    <a:pt x="3608" y="6590"/>
                    <a:pt x="319" y="9761"/>
                  </a:cubicBezTo>
                  <a:cubicBezTo>
                    <a:pt x="0" y="10080"/>
                    <a:pt x="316" y="10539"/>
                    <a:pt x="693" y="10539"/>
                  </a:cubicBezTo>
                  <a:cubicBezTo>
                    <a:pt x="802" y="10539"/>
                    <a:pt x="917" y="10500"/>
                    <a:pt x="1023" y="10408"/>
                  </a:cubicBezTo>
                  <a:cubicBezTo>
                    <a:pt x="4195" y="7295"/>
                    <a:pt x="7954" y="4828"/>
                    <a:pt x="11948" y="2948"/>
                  </a:cubicBezTo>
                  <a:cubicBezTo>
                    <a:pt x="13652" y="2126"/>
                    <a:pt x="15414" y="1362"/>
                    <a:pt x="17235" y="951"/>
                  </a:cubicBezTo>
                  <a:cubicBezTo>
                    <a:pt x="17785" y="786"/>
                    <a:pt x="17613" y="1"/>
                    <a:pt x="17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6"/>
            <p:cNvSpPr/>
            <p:nvPr/>
          </p:nvSpPr>
          <p:spPr>
            <a:xfrm>
              <a:off x="4326150" y="2393125"/>
              <a:ext cx="403825" cy="512475"/>
            </a:xfrm>
            <a:custGeom>
              <a:avLst/>
              <a:gdLst/>
              <a:ahLst/>
              <a:cxnLst/>
              <a:rect l="l" t="t" r="r" b="b"/>
              <a:pathLst>
                <a:path w="16153" h="20499" extrusionOk="0">
                  <a:moveTo>
                    <a:pt x="0" y="0"/>
                  </a:moveTo>
                  <a:cubicBezTo>
                    <a:pt x="353" y="16446"/>
                    <a:pt x="13627" y="20499"/>
                    <a:pt x="13627" y="20499"/>
                  </a:cubicBezTo>
                  <a:cubicBezTo>
                    <a:pt x="16152" y="3055"/>
                    <a:pt x="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6"/>
            <p:cNvSpPr/>
            <p:nvPr/>
          </p:nvSpPr>
          <p:spPr>
            <a:xfrm>
              <a:off x="4481150" y="2582625"/>
              <a:ext cx="229875" cy="454525"/>
            </a:xfrm>
            <a:custGeom>
              <a:avLst/>
              <a:gdLst/>
              <a:ahLst/>
              <a:cxnLst/>
              <a:rect l="l" t="t" r="r" b="b"/>
              <a:pathLst>
                <a:path w="9195" h="18181" extrusionOk="0">
                  <a:moveTo>
                    <a:pt x="669" y="0"/>
                  </a:moveTo>
                  <a:cubicBezTo>
                    <a:pt x="319" y="0"/>
                    <a:pt x="0" y="413"/>
                    <a:pt x="261" y="761"/>
                  </a:cubicBezTo>
                  <a:cubicBezTo>
                    <a:pt x="1495" y="2170"/>
                    <a:pt x="2552" y="3815"/>
                    <a:pt x="3492" y="5401"/>
                  </a:cubicBezTo>
                  <a:cubicBezTo>
                    <a:pt x="5724" y="9277"/>
                    <a:pt x="7368" y="13447"/>
                    <a:pt x="8249" y="17794"/>
                  </a:cubicBezTo>
                  <a:cubicBezTo>
                    <a:pt x="8302" y="18059"/>
                    <a:pt x="8510" y="18180"/>
                    <a:pt x="8712" y="18180"/>
                  </a:cubicBezTo>
                  <a:cubicBezTo>
                    <a:pt x="8958" y="18180"/>
                    <a:pt x="9195" y="17999"/>
                    <a:pt x="9130" y="17676"/>
                  </a:cubicBezTo>
                  <a:cubicBezTo>
                    <a:pt x="8249" y="13213"/>
                    <a:pt x="6605" y="8925"/>
                    <a:pt x="4314" y="5048"/>
                  </a:cubicBezTo>
                  <a:cubicBezTo>
                    <a:pt x="3374" y="3345"/>
                    <a:pt x="2317" y="1642"/>
                    <a:pt x="1025" y="173"/>
                  </a:cubicBezTo>
                  <a:cubicBezTo>
                    <a:pt x="918" y="51"/>
                    <a:pt x="79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73" name="Google Shape;1073;p46"/>
          <p:cNvPicPr preferRelativeResize="0"/>
          <p:nvPr/>
        </p:nvPicPr>
        <p:blipFill>
          <a:blip r:embed="rId3">
            <a:alphaModFix/>
          </a:blip>
          <a:stretch>
            <a:fillRect/>
          </a:stretch>
        </p:blipFill>
        <p:spPr>
          <a:xfrm>
            <a:off x="2567725" y="972175"/>
            <a:ext cx="4122173" cy="4043675"/>
          </a:xfrm>
          <a:prstGeom prst="rect">
            <a:avLst/>
          </a:prstGeom>
          <a:noFill/>
          <a:ln>
            <a:noFill/>
          </a:ln>
        </p:spPr>
      </p:pic>
      <p:grpSp>
        <p:nvGrpSpPr>
          <p:cNvPr id="1074" name="Google Shape;1074;p46"/>
          <p:cNvGrpSpPr/>
          <p:nvPr/>
        </p:nvGrpSpPr>
        <p:grpSpPr>
          <a:xfrm rot="6879424" flipH="1">
            <a:off x="1661263" y="4347836"/>
            <a:ext cx="1147503" cy="1306717"/>
            <a:chOff x="238125" y="3155250"/>
            <a:chExt cx="1567526" cy="1785017"/>
          </a:xfrm>
        </p:grpSpPr>
        <p:sp>
          <p:nvSpPr>
            <p:cNvPr id="1075" name="Google Shape;1075;p46"/>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6"/>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C74B3"/>
        </a:solidFill>
        <a:effectLst/>
      </p:bgPr>
    </p:bg>
    <p:spTree>
      <p:nvGrpSpPr>
        <p:cNvPr id="1" name="Shape 1080"/>
        <p:cNvGrpSpPr/>
        <p:nvPr/>
      </p:nvGrpSpPr>
      <p:grpSpPr>
        <a:xfrm>
          <a:off x="0" y="0"/>
          <a:ext cx="0" cy="0"/>
          <a:chOff x="0" y="0"/>
          <a:chExt cx="0" cy="0"/>
        </a:xfrm>
      </p:grpSpPr>
      <p:sp>
        <p:nvSpPr>
          <p:cNvPr id="1081" name="Google Shape;1081;p47"/>
          <p:cNvSpPr/>
          <p:nvPr/>
        </p:nvSpPr>
        <p:spPr>
          <a:xfrm>
            <a:off x="261375" y="1642925"/>
            <a:ext cx="4546200" cy="10362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7"/>
          <p:cNvSpPr txBox="1">
            <a:spLocks noGrp="1"/>
          </p:cNvSpPr>
          <p:nvPr>
            <p:ph type="ctrTitle"/>
          </p:nvPr>
        </p:nvSpPr>
        <p:spPr>
          <a:xfrm>
            <a:off x="148575" y="707500"/>
            <a:ext cx="6983100" cy="86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Further Work</a:t>
            </a:r>
            <a:endParaRPr sz="3000"/>
          </a:p>
        </p:txBody>
      </p:sp>
      <p:sp>
        <p:nvSpPr>
          <p:cNvPr id="1083" name="Google Shape;1083;p47"/>
          <p:cNvSpPr txBox="1"/>
          <p:nvPr/>
        </p:nvSpPr>
        <p:spPr>
          <a:xfrm>
            <a:off x="256925" y="1741775"/>
            <a:ext cx="86181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Ability to create reports within the software</a:t>
            </a:r>
            <a:endParaRPr>
              <a:latin typeface="Montserrat"/>
              <a:ea typeface="Montserrat"/>
              <a:cs typeface="Montserrat"/>
              <a:sym typeface="Montserrat"/>
            </a:endParaRPr>
          </a:p>
          <a:p>
            <a:pPr marL="457200" lvl="0" indent="0" algn="l" rtl="0">
              <a:spcBef>
                <a:spcPts val="0"/>
              </a:spcBef>
              <a:spcAft>
                <a:spcPts val="0"/>
              </a:spcAft>
              <a:buNone/>
            </a:pP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Ability to use the software universally</a:t>
            </a:r>
            <a:endParaRPr>
              <a:latin typeface="Montserrat"/>
              <a:ea typeface="Montserrat"/>
              <a:cs typeface="Montserrat"/>
              <a:sym typeface="Montserrat"/>
            </a:endParaRPr>
          </a:p>
        </p:txBody>
      </p:sp>
      <p:grpSp>
        <p:nvGrpSpPr>
          <p:cNvPr id="1084" name="Google Shape;1084;p47"/>
          <p:cNvGrpSpPr/>
          <p:nvPr/>
        </p:nvGrpSpPr>
        <p:grpSpPr>
          <a:xfrm rot="6879424" flipH="1">
            <a:off x="1661263" y="4347836"/>
            <a:ext cx="1147503" cy="1306717"/>
            <a:chOff x="238125" y="3155250"/>
            <a:chExt cx="1567526" cy="1785017"/>
          </a:xfrm>
        </p:grpSpPr>
        <p:sp>
          <p:nvSpPr>
            <p:cNvPr id="1085" name="Google Shape;1085;p47"/>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7"/>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7" name="Google Shape;1087;p47"/>
          <p:cNvGrpSpPr/>
          <p:nvPr/>
        </p:nvGrpSpPr>
        <p:grpSpPr>
          <a:xfrm rot="1251654">
            <a:off x="1081219" y="4018594"/>
            <a:ext cx="867666" cy="1548765"/>
            <a:chOff x="4588600" y="388175"/>
            <a:chExt cx="2739150" cy="4888225"/>
          </a:xfrm>
        </p:grpSpPr>
        <p:sp>
          <p:nvSpPr>
            <p:cNvPr id="1088" name="Google Shape;1088;p47"/>
            <p:cNvSpPr/>
            <p:nvPr/>
          </p:nvSpPr>
          <p:spPr>
            <a:xfrm>
              <a:off x="4588600" y="388175"/>
              <a:ext cx="2739150" cy="4888225"/>
            </a:xfrm>
            <a:custGeom>
              <a:avLst/>
              <a:gdLst/>
              <a:ahLst/>
              <a:cxnLst/>
              <a:rect l="l" t="t" r="r" b="b"/>
              <a:pathLst>
                <a:path w="109566" h="195529" extrusionOk="0">
                  <a:moveTo>
                    <a:pt x="103665" y="0"/>
                  </a:moveTo>
                  <a:cubicBezTo>
                    <a:pt x="97615" y="2017"/>
                    <a:pt x="92387" y="4556"/>
                    <a:pt x="87533" y="7170"/>
                  </a:cubicBezTo>
                  <a:cubicBezTo>
                    <a:pt x="82603" y="9784"/>
                    <a:pt x="77973" y="12622"/>
                    <a:pt x="73716" y="15535"/>
                  </a:cubicBezTo>
                  <a:cubicBezTo>
                    <a:pt x="65127" y="21435"/>
                    <a:pt x="57583" y="27858"/>
                    <a:pt x="50787" y="34654"/>
                  </a:cubicBezTo>
                  <a:cubicBezTo>
                    <a:pt x="37269" y="48247"/>
                    <a:pt x="26813" y="63409"/>
                    <a:pt x="18672" y="79690"/>
                  </a:cubicBezTo>
                  <a:cubicBezTo>
                    <a:pt x="10531" y="96046"/>
                    <a:pt x="4705" y="113523"/>
                    <a:pt x="1942" y="132493"/>
                  </a:cubicBezTo>
                  <a:cubicBezTo>
                    <a:pt x="523" y="141978"/>
                    <a:pt x="0" y="151912"/>
                    <a:pt x="374" y="162293"/>
                  </a:cubicBezTo>
                  <a:cubicBezTo>
                    <a:pt x="598" y="167446"/>
                    <a:pt x="1121" y="172824"/>
                    <a:pt x="1942" y="178351"/>
                  </a:cubicBezTo>
                  <a:cubicBezTo>
                    <a:pt x="2764" y="183803"/>
                    <a:pt x="3809" y="189479"/>
                    <a:pt x="5826" y="195528"/>
                  </a:cubicBezTo>
                  <a:cubicBezTo>
                    <a:pt x="11875" y="193512"/>
                    <a:pt x="17029" y="190973"/>
                    <a:pt x="21883" y="188359"/>
                  </a:cubicBezTo>
                  <a:cubicBezTo>
                    <a:pt x="26813" y="185670"/>
                    <a:pt x="31368" y="182907"/>
                    <a:pt x="35700" y="179919"/>
                  </a:cubicBezTo>
                  <a:cubicBezTo>
                    <a:pt x="44215" y="174019"/>
                    <a:pt x="51833" y="167671"/>
                    <a:pt x="58554" y="160799"/>
                  </a:cubicBezTo>
                  <a:cubicBezTo>
                    <a:pt x="72147" y="147207"/>
                    <a:pt x="82603" y="132120"/>
                    <a:pt x="90819" y="115838"/>
                  </a:cubicBezTo>
                  <a:cubicBezTo>
                    <a:pt x="99034" y="99557"/>
                    <a:pt x="104860" y="82080"/>
                    <a:pt x="107623" y="63110"/>
                  </a:cubicBezTo>
                  <a:cubicBezTo>
                    <a:pt x="109042" y="53625"/>
                    <a:pt x="109565" y="43691"/>
                    <a:pt x="109192" y="33310"/>
                  </a:cubicBezTo>
                  <a:cubicBezTo>
                    <a:pt x="108968" y="28157"/>
                    <a:pt x="108445" y="22779"/>
                    <a:pt x="107623" y="17253"/>
                  </a:cubicBezTo>
                  <a:cubicBezTo>
                    <a:pt x="106802" y="11726"/>
                    <a:pt x="105681" y="6124"/>
                    <a:pt x="103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7"/>
            <p:cNvSpPr/>
            <p:nvPr/>
          </p:nvSpPr>
          <p:spPr>
            <a:xfrm>
              <a:off x="4655800" y="388175"/>
              <a:ext cx="2666350" cy="4888225"/>
            </a:xfrm>
            <a:custGeom>
              <a:avLst/>
              <a:gdLst/>
              <a:ahLst/>
              <a:cxnLst/>
              <a:rect l="l" t="t" r="r" b="b"/>
              <a:pathLst>
                <a:path w="106654" h="195529" extrusionOk="0">
                  <a:moveTo>
                    <a:pt x="101052" y="0"/>
                  </a:moveTo>
                  <a:cubicBezTo>
                    <a:pt x="100454" y="224"/>
                    <a:pt x="100006" y="373"/>
                    <a:pt x="99483" y="597"/>
                  </a:cubicBezTo>
                  <a:cubicBezTo>
                    <a:pt x="98288" y="2913"/>
                    <a:pt x="97168" y="5228"/>
                    <a:pt x="95973" y="7618"/>
                  </a:cubicBezTo>
                  <a:cubicBezTo>
                    <a:pt x="94180" y="11203"/>
                    <a:pt x="92388" y="14788"/>
                    <a:pt x="90595" y="18298"/>
                  </a:cubicBezTo>
                  <a:cubicBezTo>
                    <a:pt x="89774" y="14041"/>
                    <a:pt x="88952" y="9784"/>
                    <a:pt x="88056" y="5527"/>
                  </a:cubicBezTo>
                  <a:cubicBezTo>
                    <a:pt x="87384" y="5900"/>
                    <a:pt x="86712" y="6199"/>
                    <a:pt x="86040" y="6572"/>
                  </a:cubicBezTo>
                  <a:cubicBezTo>
                    <a:pt x="86413" y="8664"/>
                    <a:pt x="86861" y="10755"/>
                    <a:pt x="87235" y="12846"/>
                  </a:cubicBezTo>
                  <a:cubicBezTo>
                    <a:pt x="87832" y="15759"/>
                    <a:pt x="88430" y="18672"/>
                    <a:pt x="88952" y="21584"/>
                  </a:cubicBezTo>
                  <a:cubicBezTo>
                    <a:pt x="84172" y="31144"/>
                    <a:pt x="79318" y="40779"/>
                    <a:pt x="74538" y="50413"/>
                  </a:cubicBezTo>
                  <a:cubicBezTo>
                    <a:pt x="72372" y="39509"/>
                    <a:pt x="70281" y="28605"/>
                    <a:pt x="68115" y="17701"/>
                  </a:cubicBezTo>
                  <a:cubicBezTo>
                    <a:pt x="67443" y="18149"/>
                    <a:pt x="66771" y="18672"/>
                    <a:pt x="66098" y="19120"/>
                  </a:cubicBezTo>
                  <a:cubicBezTo>
                    <a:pt x="67816" y="27709"/>
                    <a:pt x="69534" y="36297"/>
                    <a:pt x="71177" y="44886"/>
                  </a:cubicBezTo>
                  <a:cubicBezTo>
                    <a:pt x="71775" y="47799"/>
                    <a:pt x="72372" y="50712"/>
                    <a:pt x="72895" y="53625"/>
                  </a:cubicBezTo>
                  <a:cubicBezTo>
                    <a:pt x="71700" y="56089"/>
                    <a:pt x="70505" y="58479"/>
                    <a:pt x="69310" y="60869"/>
                  </a:cubicBezTo>
                  <a:cubicBezTo>
                    <a:pt x="65650" y="68114"/>
                    <a:pt x="62065" y="75284"/>
                    <a:pt x="58480" y="82454"/>
                  </a:cubicBezTo>
                  <a:cubicBezTo>
                    <a:pt x="55269" y="66247"/>
                    <a:pt x="52132" y="50114"/>
                    <a:pt x="48920" y="33908"/>
                  </a:cubicBezTo>
                  <a:cubicBezTo>
                    <a:pt x="48696" y="34206"/>
                    <a:pt x="48398" y="34430"/>
                    <a:pt x="48174" y="34654"/>
                  </a:cubicBezTo>
                  <a:cubicBezTo>
                    <a:pt x="47726" y="35028"/>
                    <a:pt x="47427" y="35476"/>
                    <a:pt x="47053" y="35849"/>
                  </a:cubicBezTo>
                  <a:cubicBezTo>
                    <a:pt x="49742" y="49517"/>
                    <a:pt x="52431" y="63259"/>
                    <a:pt x="55119" y="77001"/>
                  </a:cubicBezTo>
                  <a:cubicBezTo>
                    <a:pt x="55717" y="79914"/>
                    <a:pt x="56314" y="82827"/>
                    <a:pt x="56837" y="85740"/>
                  </a:cubicBezTo>
                  <a:cubicBezTo>
                    <a:pt x="52057" y="95300"/>
                    <a:pt x="47203" y="104934"/>
                    <a:pt x="42423" y="114569"/>
                  </a:cubicBezTo>
                  <a:cubicBezTo>
                    <a:pt x="38539" y="94777"/>
                    <a:pt x="34655" y="74985"/>
                    <a:pt x="30772" y="55268"/>
                  </a:cubicBezTo>
                  <a:cubicBezTo>
                    <a:pt x="30174" y="56089"/>
                    <a:pt x="29577" y="56911"/>
                    <a:pt x="28979" y="57732"/>
                  </a:cubicBezTo>
                  <a:cubicBezTo>
                    <a:pt x="32340" y="74836"/>
                    <a:pt x="35701" y="91939"/>
                    <a:pt x="39062" y="109042"/>
                  </a:cubicBezTo>
                  <a:cubicBezTo>
                    <a:pt x="39659" y="111955"/>
                    <a:pt x="40257" y="114867"/>
                    <a:pt x="40780" y="117780"/>
                  </a:cubicBezTo>
                  <a:cubicBezTo>
                    <a:pt x="39510" y="120319"/>
                    <a:pt x="38240" y="122859"/>
                    <a:pt x="36971" y="125323"/>
                  </a:cubicBezTo>
                  <a:lnTo>
                    <a:pt x="26365" y="146609"/>
                  </a:lnTo>
                  <a:cubicBezTo>
                    <a:pt x="22407" y="126593"/>
                    <a:pt x="18448" y="106577"/>
                    <a:pt x="14565" y="86561"/>
                  </a:cubicBezTo>
                  <a:cubicBezTo>
                    <a:pt x="14341" y="85665"/>
                    <a:pt x="14191" y="84769"/>
                    <a:pt x="13967" y="83873"/>
                  </a:cubicBezTo>
                  <a:cubicBezTo>
                    <a:pt x="13444" y="85068"/>
                    <a:pt x="12922" y="86188"/>
                    <a:pt x="12399" y="87308"/>
                  </a:cubicBezTo>
                  <a:cubicBezTo>
                    <a:pt x="15984" y="105308"/>
                    <a:pt x="19494" y="123158"/>
                    <a:pt x="23004" y="141157"/>
                  </a:cubicBezTo>
                  <a:cubicBezTo>
                    <a:pt x="23602" y="143995"/>
                    <a:pt x="24199" y="146908"/>
                    <a:pt x="24722" y="149821"/>
                  </a:cubicBezTo>
                  <a:cubicBezTo>
                    <a:pt x="20390" y="158559"/>
                    <a:pt x="16058" y="167222"/>
                    <a:pt x="11652" y="175886"/>
                  </a:cubicBezTo>
                  <a:cubicBezTo>
                    <a:pt x="8142" y="158111"/>
                    <a:pt x="4631" y="140261"/>
                    <a:pt x="1121" y="122411"/>
                  </a:cubicBezTo>
                  <a:cubicBezTo>
                    <a:pt x="1121" y="122411"/>
                    <a:pt x="1121" y="122336"/>
                    <a:pt x="1121" y="122336"/>
                  </a:cubicBezTo>
                  <a:cubicBezTo>
                    <a:pt x="748" y="124203"/>
                    <a:pt x="374" y="126220"/>
                    <a:pt x="1" y="128162"/>
                  </a:cubicBezTo>
                  <a:cubicBezTo>
                    <a:pt x="2839" y="142651"/>
                    <a:pt x="5677" y="157065"/>
                    <a:pt x="8590" y="171554"/>
                  </a:cubicBezTo>
                  <a:cubicBezTo>
                    <a:pt x="9038" y="174094"/>
                    <a:pt x="9561" y="176633"/>
                    <a:pt x="10084" y="179172"/>
                  </a:cubicBezTo>
                  <a:cubicBezTo>
                    <a:pt x="9710" y="179844"/>
                    <a:pt x="9337" y="180517"/>
                    <a:pt x="9038" y="181263"/>
                  </a:cubicBezTo>
                  <a:cubicBezTo>
                    <a:pt x="6872" y="185521"/>
                    <a:pt x="4781" y="189778"/>
                    <a:pt x="2615" y="193960"/>
                  </a:cubicBezTo>
                  <a:cubicBezTo>
                    <a:pt x="2764" y="194483"/>
                    <a:pt x="2914" y="195006"/>
                    <a:pt x="3138" y="195528"/>
                  </a:cubicBezTo>
                  <a:cubicBezTo>
                    <a:pt x="3661" y="195379"/>
                    <a:pt x="4109" y="195155"/>
                    <a:pt x="4631" y="195006"/>
                  </a:cubicBezTo>
                  <a:cubicBezTo>
                    <a:pt x="5901" y="192466"/>
                    <a:pt x="7171" y="189927"/>
                    <a:pt x="8440" y="187388"/>
                  </a:cubicBezTo>
                  <a:cubicBezTo>
                    <a:pt x="9635" y="184998"/>
                    <a:pt x="10830" y="182608"/>
                    <a:pt x="12025" y="180218"/>
                  </a:cubicBezTo>
                  <a:cubicBezTo>
                    <a:pt x="26216" y="174168"/>
                    <a:pt x="40406" y="168193"/>
                    <a:pt x="54522" y="162144"/>
                  </a:cubicBezTo>
                  <a:cubicBezTo>
                    <a:pt x="54970" y="161696"/>
                    <a:pt x="55418" y="161248"/>
                    <a:pt x="55866" y="160874"/>
                  </a:cubicBezTo>
                  <a:cubicBezTo>
                    <a:pt x="56837" y="159903"/>
                    <a:pt x="57733" y="158932"/>
                    <a:pt x="58630" y="157961"/>
                  </a:cubicBezTo>
                  <a:lnTo>
                    <a:pt x="58630" y="157961"/>
                  </a:lnTo>
                  <a:cubicBezTo>
                    <a:pt x="45261" y="163637"/>
                    <a:pt x="31892" y="169314"/>
                    <a:pt x="18523" y="174990"/>
                  </a:cubicBezTo>
                  <a:cubicBezTo>
                    <a:pt x="16880" y="175737"/>
                    <a:pt x="15237" y="176409"/>
                    <a:pt x="13594" y="177156"/>
                  </a:cubicBezTo>
                  <a:cubicBezTo>
                    <a:pt x="18000" y="168193"/>
                    <a:pt x="22482" y="159306"/>
                    <a:pt x="26963" y="150418"/>
                  </a:cubicBezTo>
                  <a:cubicBezTo>
                    <a:pt x="45336" y="142651"/>
                    <a:pt x="63634" y="134809"/>
                    <a:pt x="82007" y="127041"/>
                  </a:cubicBezTo>
                  <a:cubicBezTo>
                    <a:pt x="82604" y="125921"/>
                    <a:pt x="83276" y="124875"/>
                    <a:pt x="83874" y="123830"/>
                  </a:cubicBezTo>
                  <a:lnTo>
                    <a:pt x="83874" y="123830"/>
                  </a:lnTo>
                  <a:cubicBezTo>
                    <a:pt x="67293" y="130850"/>
                    <a:pt x="50713" y="137871"/>
                    <a:pt x="34133" y="144966"/>
                  </a:cubicBezTo>
                  <a:lnTo>
                    <a:pt x="28456" y="147356"/>
                  </a:lnTo>
                  <a:cubicBezTo>
                    <a:pt x="30697" y="142949"/>
                    <a:pt x="32938" y="138468"/>
                    <a:pt x="35104" y="134062"/>
                  </a:cubicBezTo>
                  <a:lnTo>
                    <a:pt x="43020" y="118378"/>
                  </a:lnTo>
                  <a:cubicBezTo>
                    <a:pt x="60945" y="110760"/>
                    <a:pt x="78870" y="103067"/>
                    <a:pt x="96869" y="95449"/>
                  </a:cubicBezTo>
                  <a:cubicBezTo>
                    <a:pt x="97168" y="94553"/>
                    <a:pt x="97541" y="93582"/>
                    <a:pt x="97840" y="92611"/>
                  </a:cubicBezTo>
                  <a:lnTo>
                    <a:pt x="97840" y="92611"/>
                  </a:lnTo>
                  <a:cubicBezTo>
                    <a:pt x="81932" y="99407"/>
                    <a:pt x="66098" y="106129"/>
                    <a:pt x="50190" y="112851"/>
                  </a:cubicBezTo>
                  <a:cubicBezTo>
                    <a:pt x="48323" y="113672"/>
                    <a:pt x="46456" y="114494"/>
                    <a:pt x="44589" y="115241"/>
                  </a:cubicBezTo>
                  <a:lnTo>
                    <a:pt x="59078" y="86263"/>
                  </a:lnTo>
                  <a:cubicBezTo>
                    <a:pt x="74164" y="79840"/>
                    <a:pt x="89176" y="73491"/>
                    <a:pt x="104263" y="67068"/>
                  </a:cubicBezTo>
                  <a:cubicBezTo>
                    <a:pt x="104412" y="66172"/>
                    <a:pt x="104562" y="65350"/>
                    <a:pt x="104711" y="64454"/>
                  </a:cubicBezTo>
                  <a:lnTo>
                    <a:pt x="104711" y="64454"/>
                  </a:lnTo>
                  <a:cubicBezTo>
                    <a:pt x="91865" y="69906"/>
                    <a:pt x="79094" y="75358"/>
                    <a:pt x="66248" y="80810"/>
                  </a:cubicBezTo>
                  <a:cubicBezTo>
                    <a:pt x="64381" y="81632"/>
                    <a:pt x="62513" y="82379"/>
                    <a:pt x="60646" y="83200"/>
                  </a:cubicBezTo>
                  <a:cubicBezTo>
                    <a:pt x="62887" y="78645"/>
                    <a:pt x="65127" y="74163"/>
                    <a:pt x="67368" y="69608"/>
                  </a:cubicBezTo>
                  <a:cubicBezTo>
                    <a:pt x="69982" y="64454"/>
                    <a:pt x="72521" y="59376"/>
                    <a:pt x="75135" y="54222"/>
                  </a:cubicBezTo>
                  <a:cubicBezTo>
                    <a:pt x="85591" y="49741"/>
                    <a:pt x="96122" y="45260"/>
                    <a:pt x="106653" y="40779"/>
                  </a:cubicBezTo>
                  <a:cubicBezTo>
                    <a:pt x="106653" y="40032"/>
                    <a:pt x="106578" y="39210"/>
                    <a:pt x="106578" y="38389"/>
                  </a:cubicBezTo>
                  <a:cubicBezTo>
                    <a:pt x="98512" y="41824"/>
                    <a:pt x="90371" y="45260"/>
                    <a:pt x="82305" y="48695"/>
                  </a:cubicBezTo>
                  <a:lnTo>
                    <a:pt x="76629" y="51160"/>
                  </a:lnTo>
                  <a:lnTo>
                    <a:pt x="91193" y="22107"/>
                  </a:lnTo>
                  <a:cubicBezTo>
                    <a:pt x="95674" y="20240"/>
                    <a:pt x="100230" y="18298"/>
                    <a:pt x="104786" y="16356"/>
                  </a:cubicBezTo>
                  <a:cubicBezTo>
                    <a:pt x="104637" y="15609"/>
                    <a:pt x="104562" y="14863"/>
                    <a:pt x="104412" y="14116"/>
                  </a:cubicBezTo>
                  <a:cubicBezTo>
                    <a:pt x="102396" y="14937"/>
                    <a:pt x="100379" y="15759"/>
                    <a:pt x="98363" y="16655"/>
                  </a:cubicBezTo>
                  <a:cubicBezTo>
                    <a:pt x="96496" y="17477"/>
                    <a:pt x="94629" y="18223"/>
                    <a:pt x="92761" y="19045"/>
                  </a:cubicBezTo>
                  <a:cubicBezTo>
                    <a:pt x="93583" y="17253"/>
                    <a:pt x="94479" y="15535"/>
                    <a:pt x="95375" y="13742"/>
                  </a:cubicBezTo>
                  <a:cubicBezTo>
                    <a:pt x="97467" y="9709"/>
                    <a:pt x="99483" y="5601"/>
                    <a:pt x="101500" y="1568"/>
                  </a:cubicBezTo>
                  <a:cubicBezTo>
                    <a:pt x="101350" y="1046"/>
                    <a:pt x="101201" y="523"/>
                    <a:pt x="10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0" name="Google Shape;1090;p47"/>
          <p:cNvGrpSpPr/>
          <p:nvPr/>
        </p:nvGrpSpPr>
        <p:grpSpPr>
          <a:xfrm rot="2700000" flipH="1">
            <a:off x="370136" y="3894996"/>
            <a:ext cx="1147424" cy="1306627"/>
            <a:chOff x="238125" y="3155250"/>
            <a:chExt cx="1567526" cy="1785017"/>
          </a:xfrm>
        </p:grpSpPr>
        <p:sp>
          <p:nvSpPr>
            <p:cNvPr id="1091" name="Google Shape;1091;p47"/>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7"/>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47"/>
          <p:cNvGrpSpPr/>
          <p:nvPr/>
        </p:nvGrpSpPr>
        <p:grpSpPr>
          <a:xfrm rot="-4788755" flipH="1">
            <a:off x="7515644" y="683257"/>
            <a:ext cx="1478379" cy="1657390"/>
            <a:chOff x="4326150" y="1139100"/>
            <a:chExt cx="1903050" cy="2133850"/>
          </a:xfrm>
        </p:grpSpPr>
        <p:sp>
          <p:nvSpPr>
            <p:cNvPr id="1094" name="Google Shape;1094;p47"/>
            <p:cNvSpPr/>
            <p:nvPr/>
          </p:nvSpPr>
          <p:spPr>
            <a:xfrm>
              <a:off x="5621275" y="1278950"/>
              <a:ext cx="607925" cy="380350"/>
            </a:xfrm>
            <a:custGeom>
              <a:avLst/>
              <a:gdLst/>
              <a:ahLst/>
              <a:cxnLst/>
              <a:rect l="l" t="t" r="r" b="b"/>
              <a:pathLst>
                <a:path w="24317" h="15214" extrusionOk="0">
                  <a:moveTo>
                    <a:pt x="21248" y="0"/>
                  </a:moveTo>
                  <a:cubicBezTo>
                    <a:pt x="15950" y="0"/>
                    <a:pt x="5159" y="1760"/>
                    <a:pt x="0" y="15199"/>
                  </a:cubicBezTo>
                  <a:cubicBezTo>
                    <a:pt x="0" y="15199"/>
                    <a:pt x="204" y="15214"/>
                    <a:pt x="580" y="15214"/>
                  </a:cubicBezTo>
                  <a:cubicBezTo>
                    <a:pt x="3426" y="15214"/>
                    <a:pt x="16118" y="14388"/>
                    <a:pt x="24317" y="222"/>
                  </a:cubicBezTo>
                  <a:cubicBezTo>
                    <a:pt x="24317" y="222"/>
                    <a:pt x="23128" y="0"/>
                    <a:pt x="212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7"/>
            <p:cNvSpPr/>
            <p:nvPr/>
          </p:nvSpPr>
          <p:spPr>
            <a:xfrm>
              <a:off x="4651275" y="1425250"/>
              <a:ext cx="1320375" cy="1847700"/>
            </a:xfrm>
            <a:custGeom>
              <a:avLst/>
              <a:gdLst/>
              <a:ahLst/>
              <a:cxnLst/>
              <a:rect l="l" t="t" r="r" b="b"/>
              <a:pathLst>
                <a:path w="52815" h="73908" extrusionOk="0">
                  <a:moveTo>
                    <a:pt x="52084" y="1"/>
                  </a:moveTo>
                  <a:cubicBezTo>
                    <a:pt x="52005" y="1"/>
                    <a:pt x="51922" y="21"/>
                    <a:pt x="51840" y="67"/>
                  </a:cubicBezTo>
                  <a:cubicBezTo>
                    <a:pt x="50665" y="772"/>
                    <a:pt x="49490" y="1418"/>
                    <a:pt x="48315" y="2123"/>
                  </a:cubicBezTo>
                  <a:cubicBezTo>
                    <a:pt x="40034" y="7115"/>
                    <a:pt x="32339" y="13165"/>
                    <a:pt x="25702" y="20155"/>
                  </a:cubicBezTo>
                  <a:cubicBezTo>
                    <a:pt x="20181" y="25852"/>
                    <a:pt x="15423" y="32254"/>
                    <a:pt x="11488" y="39126"/>
                  </a:cubicBezTo>
                  <a:cubicBezTo>
                    <a:pt x="8375" y="44589"/>
                    <a:pt x="5791" y="50286"/>
                    <a:pt x="3794" y="56218"/>
                  </a:cubicBezTo>
                  <a:cubicBezTo>
                    <a:pt x="2443" y="60271"/>
                    <a:pt x="1327" y="64441"/>
                    <a:pt x="622" y="68612"/>
                  </a:cubicBezTo>
                  <a:cubicBezTo>
                    <a:pt x="387" y="70197"/>
                    <a:pt x="93" y="71783"/>
                    <a:pt x="35" y="73369"/>
                  </a:cubicBezTo>
                  <a:cubicBezTo>
                    <a:pt x="1" y="73706"/>
                    <a:pt x="295" y="73908"/>
                    <a:pt x="564" y="73908"/>
                  </a:cubicBezTo>
                  <a:cubicBezTo>
                    <a:pt x="764" y="73908"/>
                    <a:pt x="949" y="73796"/>
                    <a:pt x="974" y="73545"/>
                  </a:cubicBezTo>
                  <a:lnTo>
                    <a:pt x="974" y="73428"/>
                  </a:lnTo>
                  <a:cubicBezTo>
                    <a:pt x="1092" y="72899"/>
                    <a:pt x="1092" y="72194"/>
                    <a:pt x="1151" y="71607"/>
                  </a:cubicBezTo>
                  <a:cubicBezTo>
                    <a:pt x="1268" y="70315"/>
                    <a:pt x="1503" y="68964"/>
                    <a:pt x="1738" y="67672"/>
                  </a:cubicBezTo>
                  <a:cubicBezTo>
                    <a:pt x="2560" y="63267"/>
                    <a:pt x="3735" y="58979"/>
                    <a:pt x="5262" y="54750"/>
                  </a:cubicBezTo>
                  <a:cubicBezTo>
                    <a:pt x="7435" y="48759"/>
                    <a:pt x="10196" y="42944"/>
                    <a:pt x="13544" y="37482"/>
                  </a:cubicBezTo>
                  <a:cubicBezTo>
                    <a:pt x="17714" y="30551"/>
                    <a:pt x="22824" y="24207"/>
                    <a:pt x="28580" y="18569"/>
                  </a:cubicBezTo>
                  <a:cubicBezTo>
                    <a:pt x="35628" y="11579"/>
                    <a:pt x="43734" y="5706"/>
                    <a:pt x="52368" y="831"/>
                  </a:cubicBezTo>
                  <a:cubicBezTo>
                    <a:pt x="52814" y="583"/>
                    <a:pt x="52508" y="1"/>
                    <a:pt x="520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7"/>
            <p:cNvSpPr/>
            <p:nvPr/>
          </p:nvSpPr>
          <p:spPr>
            <a:xfrm>
              <a:off x="5371650" y="1715550"/>
              <a:ext cx="668125" cy="238000"/>
            </a:xfrm>
            <a:custGeom>
              <a:avLst/>
              <a:gdLst/>
              <a:ahLst/>
              <a:cxnLst/>
              <a:rect l="l" t="t" r="r" b="b"/>
              <a:pathLst>
                <a:path w="26725" h="9520" extrusionOk="0">
                  <a:moveTo>
                    <a:pt x="15906" y="0"/>
                  </a:moveTo>
                  <a:cubicBezTo>
                    <a:pt x="10841" y="0"/>
                    <a:pt x="4867" y="1741"/>
                    <a:pt x="0" y="8131"/>
                  </a:cubicBezTo>
                  <a:cubicBezTo>
                    <a:pt x="0" y="8131"/>
                    <a:pt x="3652" y="9519"/>
                    <a:pt x="8807" y="9519"/>
                  </a:cubicBezTo>
                  <a:cubicBezTo>
                    <a:pt x="13988" y="9519"/>
                    <a:pt x="20689" y="8117"/>
                    <a:pt x="26725" y="2493"/>
                  </a:cubicBezTo>
                  <a:cubicBezTo>
                    <a:pt x="26725" y="2493"/>
                    <a:pt x="21966" y="0"/>
                    <a:pt x="15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7"/>
            <p:cNvSpPr/>
            <p:nvPr/>
          </p:nvSpPr>
          <p:spPr>
            <a:xfrm>
              <a:off x="5245725" y="1811575"/>
              <a:ext cx="482325" cy="179400"/>
            </a:xfrm>
            <a:custGeom>
              <a:avLst/>
              <a:gdLst/>
              <a:ahLst/>
              <a:cxnLst/>
              <a:rect l="l" t="t" r="r" b="b"/>
              <a:pathLst>
                <a:path w="19293" h="7176" extrusionOk="0">
                  <a:moveTo>
                    <a:pt x="18662" y="0"/>
                  </a:moveTo>
                  <a:cubicBezTo>
                    <a:pt x="18644" y="0"/>
                    <a:pt x="18625" y="1"/>
                    <a:pt x="18605" y="3"/>
                  </a:cubicBezTo>
                  <a:cubicBezTo>
                    <a:pt x="16667" y="120"/>
                    <a:pt x="14729" y="531"/>
                    <a:pt x="12849" y="1001"/>
                  </a:cubicBezTo>
                  <a:cubicBezTo>
                    <a:pt x="8444" y="2117"/>
                    <a:pt x="4215" y="3879"/>
                    <a:pt x="397" y="6346"/>
                  </a:cubicBezTo>
                  <a:cubicBezTo>
                    <a:pt x="1" y="6594"/>
                    <a:pt x="315" y="7176"/>
                    <a:pt x="740" y="7176"/>
                  </a:cubicBezTo>
                  <a:cubicBezTo>
                    <a:pt x="819" y="7176"/>
                    <a:pt x="902" y="7156"/>
                    <a:pt x="984" y="7110"/>
                  </a:cubicBezTo>
                  <a:cubicBezTo>
                    <a:pt x="4685" y="4702"/>
                    <a:pt x="8855" y="2940"/>
                    <a:pt x="13143" y="1882"/>
                  </a:cubicBezTo>
                  <a:cubicBezTo>
                    <a:pt x="14963" y="1412"/>
                    <a:pt x="16843" y="1001"/>
                    <a:pt x="18723" y="884"/>
                  </a:cubicBezTo>
                  <a:lnTo>
                    <a:pt x="18723" y="943"/>
                  </a:lnTo>
                  <a:cubicBezTo>
                    <a:pt x="19292" y="886"/>
                    <a:pt x="19254" y="0"/>
                    <a:pt x="18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7"/>
            <p:cNvSpPr/>
            <p:nvPr/>
          </p:nvSpPr>
          <p:spPr>
            <a:xfrm>
              <a:off x="5305575" y="1139100"/>
              <a:ext cx="497800" cy="565375"/>
            </a:xfrm>
            <a:custGeom>
              <a:avLst/>
              <a:gdLst/>
              <a:ahLst/>
              <a:cxnLst/>
              <a:rect l="l" t="t" r="r" b="b"/>
              <a:pathLst>
                <a:path w="19912" h="22615" extrusionOk="0">
                  <a:moveTo>
                    <a:pt x="10161" y="1"/>
                  </a:moveTo>
                  <a:lnTo>
                    <a:pt x="10161" y="1"/>
                  </a:lnTo>
                  <a:cubicBezTo>
                    <a:pt x="0" y="12923"/>
                    <a:pt x="6872" y="22614"/>
                    <a:pt x="6872" y="22614"/>
                  </a:cubicBezTo>
                  <a:cubicBezTo>
                    <a:pt x="19911" y="10750"/>
                    <a:pt x="10162" y="1"/>
                    <a:pt x="101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7"/>
            <p:cNvSpPr/>
            <p:nvPr/>
          </p:nvSpPr>
          <p:spPr>
            <a:xfrm>
              <a:off x="5410625" y="1344325"/>
              <a:ext cx="146050" cy="484875"/>
            </a:xfrm>
            <a:custGeom>
              <a:avLst/>
              <a:gdLst/>
              <a:ahLst/>
              <a:cxnLst/>
              <a:rect l="l" t="t" r="r" b="b"/>
              <a:pathLst>
                <a:path w="5842" h="19395" extrusionOk="0">
                  <a:moveTo>
                    <a:pt x="4843" y="426"/>
                  </a:moveTo>
                  <a:lnTo>
                    <a:pt x="4843" y="485"/>
                  </a:lnTo>
                  <a:cubicBezTo>
                    <a:pt x="4843" y="474"/>
                    <a:pt x="4844" y="463"/>
                    <a:pt x="4844" y="452"/>
                  </a:cubicBezTo>
                  <a:lnTo>
                    <a:pt x="4844" y="452"/>
                  </a:lnTo>
                  <a:cubicBezTo>
                    <a:pt x="4844" y="444"/>
                    <a:pt x="4844" y="435"/>
                    <a:pt x="4843" y="426"/>
                  </a:cubicBezTo>
                  <a:close/>
                  <a:moveTo>
                    <a:pt x="5313" y="0"/>
                  </a:moveTo>
                  <a:cubicBezTo>
                    <a:pt x="5086" y="0"/>
                    <a:pt x="4859" y="151"/>
                    <a:pt x="4844" y="452"/>
                  </a:cubicBezTo>
                  <a:lnTo>
                    <a:pt x="4844" y="452"/>
                  </a:lnTo>
                  <a:cubicBezTo>
                    <a:pt x="4900" y="2324"/>
                    <a:pt x="4666" y="4252"/>
                    <a:pt x="4373" y="6065"/>
                  </a:cubicBezTo>
                  <a:cubicBezTo>
                    <a:pt x="3669" y="10470"/>
                    <a:pt x="2259" y="14757"/>
                    <a:pt x="203" y="18693"/>
                  </a:cubicBezTo>
                  <a:cubicBezTo>
                    <a:pt x="1" y="19058"/>
                    <a:pt x="301" y="19394"/>
                    <a:pt x="604" y="19394"/>
                  </a:cubicBezTo>
                  <a:cubicBezTo>
                    <a:pt x="740" y="19394"/>
                    <a:pt x="876" y="19326"/>
                    <a:pt x="967" y="19163"/>
                  </a:cubicBezTo>
                  <a:cubicBezTo>
                    <a:pt x="3081" y="15169"/>
                    <a:pt x="4550" y="10822"/>
                    <a:pt x="5254" y="6358"/>
                  </a:cubicBezTo>
                  <a:cubicBezTo>
                    <a:pt x="5607" y="4420"/>
                    <a:pt x="5842" y="2423"/>
                    <a:pt x="5783" y="485"/>
                  </a:cubicBezTo>
                  <a:cubicBezTo>
                    <a:pt x="5783" y="162"/>
                    <a:pt x="5548" y="0"/>
                    <a:pt x="5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7"/>
            <p:cNvSpPr/>
            <p:nvPr/>
          </p:nvSpPr>
          <p:spPr>
            <a:xfrm>
              <a:off x="4989850" y="1368175"/>
              <a:ext cx="516900" cy="615275"/>
            </a:xfrm>
            <a:custGeom>
              <a:avLst/>
              <a:gdLst/>
              <a:ahLst/>
              <a:cxnLst/>
              <a:rect l="l" t="t" r="r" b="b"/>
              <a:pathLst>
                <a:path w="20676" h="24611" extrusionOk="0">
                  <a:moveTo>
                    <a:pt x="9340" y="1"/>
                  </a:moveTo>
                  <a:lnTo>
                    <a:pt x="9340" y="1"/>
                  </a:lnTo>
                  <a:cubicBezTo>
                    <a:pt x="1" y="13568"/>
                    <a:pt x="8459" y="24611"/>
                    <a:pt x="8459" y="24611"/>
                  </a:cubicBezTo>
                  <a:cubicBezTo>
                    <a:pt x="20676" y="11924"/>
                    <a:pt x="9340" y="1"/>
                    <a:pt x="9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7"/>
            <p:cNvSpPr/>
            <p:nvPr/>
          </p:nvSpPr>
          <p:spPr>
            <a:xfrm>
              <a:off x="5141650" y="1619450"/>
              <a:ext cx="119875" cy="491550"/>
            </a:xfrm>
            <a:custGeom>
              <a:avLst/>
              <a:gdLst/>
              <a:ahLst/>
              <a:cxnLst/>
              <a:rect l="l" t="t" r="r" b="b"/>
              <a:pathLst>
                <a:path w="4795" h="19662" extrusionOk="0">
                  <a:moveTo>
                    <a:pt x="4122" y="0"/>
                  </a:moveTo>
                  <a:cubicBezTo>
                    <a:pt x="3880" y="0"/>
                    <a:pt x="3649" y="163"/>
                    <a:pt x="3679" y="463"/>
                  </a:cubicBezTo>
                  <a:cubicBezTo>
                    <a:pt x="3796" y="2343"/>
                    <a:pt x="3738" y="4281"/>
                    <a:pt x="3561" y="6161"/>
                  </a:cubicBezTo>
                  <a:cubicBezTo>
                    <a:pt x="3092" y="10566"/>
                    <a:pt x="1976" y="14912"/>
                    <a:pt x="155" y="18965"/>
                  </a:cubicBezTo>
                  <a:cubicBezTo>
                    <a:pt x="0" y="19351"/>
                    <a:pt x="303" y="19661"/>
                    <a:pt x="612" y="19661"/>
                  </a:cubicBezTo>
                  <a:cubicBezTo>
                    <a:pt x="773" y="19661"/>
                    <a:pt x="935" y="19577"/>
                    <a:pt x="1036" y="19376"/>
                  </a:cubicBezTo>
                  <a:cubicBezTo>
                    <a:pt x="2857" y="15265"/>
                    <a:pt x="4031" y="10859"/>
                    <a:pt x="4443" y="6337"/>
                  </a:cubicBezTo>
                  <a:cubicBezTo>
                    <a:pt x="4619" y="4399"/>
                    <a:pt x="4795" y="2402"/>
                    <a:pt x="4619" y="463"/>
                  </a:cubicBezTo>
                  <a:cubicBezTo>
                    <a:pt x="4590" y="148"/>
                    <a:pt x="4351" y="0"/>
                    <a:pt x="4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7"/>
            <p:cNvSpPr/>
            <p:nvPr/>
          </p:nvSpPr>
          <p:spPr>
            <a:xfrm>
              <a:off x="5123475" y="2050650"/>
              <a:ext cx="606475" cy="240800"/>
            </a:xfrm>
            <a:custGeom>
              <a:avLst/>
              <a:gdLst/>
              <a:ahLst/>
              <a:cxnLst/>
              <a:rect l="l" t="t" r="r" b="b"/>
              <a:pathLst>
                <a:path w="24259" h="9632" extrusionOk="0">
                  <a:moveTo>
                    <a:pt x="13952" y="0"/>
                  </a:moveTo>
                  <a:cubicBezTo>
                    <a:pt x="9636" y="0"/>
                    <a:pt x="4569" y="1708"/>
                    <a:pt x="1" y="7649"/>
                  </a:cubicBezTo>
                  <a:cubicBezTo>
                    <a:pt x="1" y="7649"/>
                    <a:pt x="3618" y="9632"/>
                    <a:pt x="8856" y="9632"/>
                  </a:cubicBezTo>
                  <a:cubicBezTo>
                    <a:pt x="13244" y="9632"/>
                    <a:pt x="18770" y="8241"/>
                    <a:pt x="24259" y="3127"/>
                  </a:cubicBezTo>
                  <a:cubicBezTo>
                    <a:pt x="24259" y="3127"/>
                    <a:pt x="19792" y="0"/>
                    <a:pt x="13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7"/>
            <p:cNvSpPr/>
            <p:nvPr/>
          </p:nvSpPr>
          <p:spPr>
            <a:xfrm>
              <a:off x="4998100" y="2134600"/>
              <a:ext cx="483250" cy="180050"/>
            </a:xfrm>
            <a:custGeom>
              <a:avLst/>
              <a:gdLst/>
              <a:ahLst/>
              <a:cxnLst/>
              <a:rect l="l" t="t" r="r" b="b"/>
              <a:pathLst>
                <a:path w="19330" h="7202" extrusionOk="0">
                  <a:moveTo>
                    <a:pt x="18753" y="1"/>
                  </a:moveTo>
                  <a:cubicBezTo>
                    <a:pt x="18736" y="1"/>
                    <a:pt x="18719" y="2"/>
                    <a:pt x="18701" y="4"/>
                  </a:cubicBezTo>
                  <a:cubicBezTo>
                    <a:pt x="16704" y="121"/>
                    <a:pt x="14766" y="532"/>
                    <a:pt x="12886" y="1002"/>
                  </a:cubicBezTo>
                  <a:cubicBezTo>
                    <a:pt x="8481" y="2118"/>
                    <a:pt x="4252" y="3939"/>
                    <a:pt x="434" y="6347"/>
                  </a:cubicBezTo>
                  <a:cubicBezTo>
                    <a:pt x="1" y="6636"/>
                    <a:pt x="318" y="7201"/>
                    <a:pt x="705" y="7201"/>
                  </a:cubicBezTo>
                  <a:cubicBezTo>
                    <a:pt x="790" y="7201"/>
                    <a:pt x="878" y="7174"/>
                    <a:pt x="963" y="7111"/>
                  </a:cubicBezTo>
                  <a:cubicBezTo>
                    <a:pt x="4722" y="4702"/>
                    <a:pt x="8892" y="2999"/>
                    <a:pt x="13180" y="1883"/>
                  </a:cubicBezTo>
                  <a:cubicBezTo>
                    <a:pt x="15001" y="1472"/>
                    <a:pt x="16880" y="1061"/>
                    <a:pt x="18760" y="943"/>
                  </a:cubicBezTo>
                  <a:cubicBezTo>
                    <a:pt x="19330" y="886"/>
                    <a:pt x="19292" y="1"/>
                    <a:pt x="18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7"/>
            <p:cNvSpPr/>
            <p:nvPr/>
          </p:nvSpPr>
          <p:spPr>
            <a:xfrm>
              <a:off x="4684425" y="1570825"/>
              <a:ext cx="531575" cy="687225"/>
            </a:xfrm>
            <a:custGeom>
              <a:avLst/>
              <a:gdLst/>
              <a:ahLst/>
              <a:cxnLst/>
              <a:rect l="l" t="t" r="r" b="b"/>
              <a:pathLst>
                <a:path w="21263" h="27489" extrusionOk="0">
                  <a:moveTo>
                    <a:pt x="6227" y="0"/>
                  </a:moveTo>
                  <a:lnTo>
                    <a:pt x="6227" y="0"/>
                  </a:lnTo>
                  <a:cubicBezTo>
                    <a:pt x="1" y="15213"/>
                    <a:pt x="11924" y="27488"/>
                    <a:pt x="11924" y="27488"/>
                  </a:cubicBezTo>
                  <a:cubicBezTo>
                    <a:pt x="21263" y="12511"/>
                    <a:pt x="6227" y="1"/>
                    <a:pt x="6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7"/>
            <p:cNvSpPr/>
            <p:nvPr/>
          </p:nvSpPr>
          <p:spPr>
            <a:xfrm>
              <a:off x="4937300" y="1892700"/>
              <a:ext cx="65800" cy="498675"/>
            </a:xfrm>
            <a:custGeom>
              <a:avLst/>
              <a:gdLst/>
              <a:ahLst/>
              <a:cxnLst/>
              <a:rect l="l" t="t" r="r" b="b"/>
              <a:pathLst>
                <a:path w="2632" h="19947" extrusionOk="0">
                  <a:moveTo>
                    <a:pt x="582" y="0"/>
                  </a:moveTo>
                  <a:cubicBezTo>
                    <a:pt x="292" y="0"/>
                    <a:pt x="1" y="225"/>
                    <a:pt x="106" y="576"/>
                  </a:cubicBezTo>
                  <a:cubicBezTo>
                    <a:pt x="693" y="2338"/>
                    <a:pt x="987" y="4276"/>
                    <a:pt x="1163" y="6097"/>
                  </a:cubicBezTo>
                  <a:cubicBezTo>
                    <a:pt x="1692" y="10561"/>
                    <a:pt x="1515" y="15025"/>
                    <a:pt x="576" y="19371"/>
                  </a:cubicBezTo>
                  <a:cubicBezTo>
                    <a:pt x="506" y="19721"/>
                    <a:pt x="791" y="19946"/>
                    <a:pt x="1069" y="19946"/>
                  </a:cubicBezTo>
                  <a:cubicBezTo>
                    <a:pt x="1258" y="19946"/>
                    <a:pt x="1444" y="19843"/>
                    <a:pt x="1515" y="19606"/>
                  </a:cubicBezTo>
                  <a:cubicBezTo>
                    <a:pt x="2455" y="15201"/>
                    <a:pt x="2631" y="10619"/>
                    <a:pt x="2103" y="6097"/>
                  </a:cubicBezTo>
                  <a:cubicBezTo>
                    <a:pt x="1927" y="4158"/>
                    <a:pt x="1574" y="2161"/>
                    <a:pt x="1046" y="341"/>
                  </a:cubicBezTo>
                  <a:cubicBezTo>
                    <a:pt x="974" y="103"/>
                    <a:pt x="779"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7"/>
            <p:cNvSpPr/>
            <p:nvPr/>
          </p:nvSpPr>
          <p:spPr>
            <a:xfrm>
              <a:off x="4500875" y="1940850"/>
              <a:ext cx="431725" cy="547725"/>
            </a:xfrm>
            <a:custGeom>
              <a:avLst/>
              <a:gdLst/>
              <a:ahLst/>
              <a:cxnLst/>
              <a:rect l="l" t="t" r="r" b="b"/>
              <a:pathLst>
                <a:path w="17269" h="21909" extrusionOk="0">
                  <a:moveTo>
                    <a:pt x="1528" y="0"/>
                  </a:moveTo>
                  <a:lnTo>
                    <a:pt x="1528" y="0"/>
                  </a:lnTo>
                  <a:cubicBezTo>
                    <a:pt x="1" y="16388"/>
                    <a:pt x="12746" y="21909"/>
                    <a:pt x="12746" y="21909"/>
                  </a:cubicBezTo>
                  <a:cubicBezTo>
                    <a:pt x="17269" y="4817"/>
                    <a:pt x="1529" y="1"/>
                    <a:pt x="15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7"/>
            <p:cNvSpPr/>
            <p:nvPr/>
          </p:nvSpPr>
          <p:spPr>
            <a:xfrm>
              <a:off x="4670825" y="2147475"/>
              <a:ext cx="178850" cy="474750"/>
            </a:xfrm>
            <a:custGeom>
              <a:avLst/>
              <a:gdLst/>
              <a:ahLst/>
              <a:cxnLst/>
              <a:rect l="l" t="t" r="r" b="b"/>
              <a:pathLst>
                <a:path w="7154" h="18990" extrusionOk="0">
                  <a:moveTo>
                    <a:pt x="643" y="0"/>
                  </a:moveTo>
                  <a:cubicBezTo>
                    <a:pt x="314" y="0"/>
                    <a:pt x="1" y="346"/>
                    <a:pt x="251" y="722"/>
                  </a:cubicBezTo>
                  <a:cubicBezTo>
                    <a:pt x="1250" y="2249"/>
                    <a:pt x="2131" y="4011"/>
                    <a:pt x="2894" y="5715"/>
                  </a:cubicBezTo>
                  <a:cubicBezTo>
                    <a:pt x="4656" y="9767"/>
                    <a:pt x="5831" y="14114"/>
                    <a:pt x="6183" y="18578"/>
                  </a:cubicBezTo>
                  <a:cubicBezTo>
                    <a:pt x="6211" y="18857"/>
                    <a:pt x="6438" y="18990"/>
                    <a:pt x="6662" y="18990"/>
                  </a:cubicBezTo>
                  <a:cubicBezTo>
                    <a:pt x="6910" y="18990"/>
                    <a:pt x="7154" y="18827"/>
                    <a:pt x="7123" y="18519"/>
                  </a:cubicBezTo>
                  <a:cubicBezTo>
                    <a:pt x="6771" y="13996"/>
                    <a:pt x="5596" y="9591"/>
                    <a:pt x="3775" y="5421"/>
                  </a:cubicBezTo>
                  <a:cubicBezTo>
                    <a:pt x="3012" y="3659"/>
                    <a:pt x="2131" y="1838"/>
                    <a:pt x="1015" y="193"/>
                  </a:cubicBezTo>
                  <a:cubicBezTo>
                    <a:pt x="913" y="58"/>
                    <a:pt x="776"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7"/>
            <p:cNvSpPr/>
            <p:nvPr/>
          </p:nvSpPr>
          <p:spPr>
            <a:xfrm>
              <a:off x="4882675" y="2405850"/>
              <a:ext cx="572700" cy="279275"/>
            </a:xfrm>
            <a:custGeom>
              <a:avLst/>
              <a:gdLst/>
              <a:ahLst/>
              <a:cxnLst/>
              <a:rect l="l" t="t" r="r" b="b"/>
              <a:pathLst>
                <a:path w="22908" h="11171" extrusionOk="0">
                  <a:moveTo>
                    <a:pt x="15523" y="0"/>
                  </a:moveTo>
                  <a:cubicBezTo>
                    <a:pt x="10590" y="0"/>
                    <a:pt x="4250" y="1970"/>
                    <a:pt x="0" y="10533"/>
                  </a:cubicBezTo>
                  <a:cubicBezTo>
                    <a:pt x="0" y="10533"/>
                    <a:pt x="1991" y="11170"/>
                    <a:pt x="4994" y="11170"/>
                  </a:cubicBezTo>
                  <a:cubicBezTo>
                    <a:pt x="9728" y="11170"/>
                    <a:pt x="16977" y="9587"/>
                    <a:pt x="22907" y="1429"/>
                  </a:cubicBezTo>
                  <a:cubicBezTo>
                    <a:pt x="22907" y="1429"/>
                    <a:pt x="19725" y="0"/>
                    <a:pt x="15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7"/>
            <p:cNvSpPr/>
            <p:nvPr/>
          </p:nvSpPr>
          <p:spPr>
            <a:xfrm>
              <a:off x="4771925" y="2497100"/>
              <a:ext cx="444650" cy="263500"/>
            </a:xfrm>
            <a:custGeom>
              <a:avLst/>
              <a:gdLst/>
              <a:ahLst/>
              <a:cxnLst/>
              <a:rect l="l" t="t" r="r" b="b"/>
              <a:pathLst>
                <a:path w="17786" h="10540" extrusionOk="0">
                  <a:moveTo>
                    <a:pt x="17105" y="1"/>
                  </a:moveTo>
                  <a:cubicBezTo>
                    <a:pt x="17071" y="1"/>
                    <a:pt x="17036" y="4"/>
                    <a:pt x="17000" y="11"/>
                  </a:cubicBezTo>
                  <a:cubicBezTo>
                    <a:pt x="15120" y="540"/>
                    <a:pt x="13240" y="1303"/>
                    <a:pt x="11478" y="2126"/>
                  </a:cubicBezTo>
                  <a:cubicBezTo>
                    <a:pt x="7367" y="4064"/>
                    <a:pt x="3608" y="6590"/>
                    <a:pt x="319" y="9761"/>
                  </a:cubicBezTo>
                  <a:cubicBezTo>
                    <a:pt x="0" y="10080"/>
                    <a:pt x="316" y="10539"/>
                    <a:pt x="693" y="10539"/>
                  </a:cubicBezTo>
                  <a:cubicBezTo>
                    <a:pt x="802" y="10539"/>
                    <a:pt x="917" y="10500"/>
                    <a:pt x="1023" y="10408"/>
                  </a:cubicBezTo>
                  <a:cubicBezTo>
                    <a:pt x="4195" y="7295"/>
                    <a:pt x="7954" y="4828"/>
                    <a:pt x="11948" y="2948"/>
                  </a:cubicBezTo>
                  <a:cubicBezTo>
                    <a:pt x="13652" y="2126"/>
                    <a:pt x="15414" y="1362"/>
                    <a:pt x="17235" y="951"/>
                  </a:cubicBezTo>
                  <a:cubicBezTo>
                    <a:pt x="17785" y="786"/>
                    <a:pt x="17613" y="1"/>
                    <a:pt x="17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7"/>
            <p:cNvSpPr/>
            <p:nvPr/>
          </p:nvSpPr>
          <p:spPr>
            <a:xfrm>
              <a:off x="4326150" y="2393125"/>
              <a:ext cx="403825" cy="512475"/>
            </a:xfrm>
            <a:custGeom>
              <a:avLst/>
              <a:gdLst/>
              <a:ahLst/>
              <a:cxnLst/>
              <a:rect l="l" t="t" r="r" b="b"/>
              <a:pathLst>
                <a:path w="16153" h="20499" extrusionOk="0">
                  <a:moveTo>
                    <a:pt x="0" y="0"/>
                  </a:moveTo>
                  <a:cubicBezTo>
                    <a:pt x="353" y="16446"/>
                    <a:pt x="13627" y="20499"/>
                    <a:pt x="13627" y="20499"/>
                  </a:cubicBezTo>
                  <a:cubicBezTo>
                    <a:pt x="16152" y="3055"/>
                    <a:pt x="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7"/>
            <p:cNvSpPr/>
            <p:nvPr/>
          </p:nvSpPr>
          <p:spPr>
            <a:xfrm>
              <a:off x="4481150" y="2582625"/>
              <a:ext cx="229875" cy="454525"/>
            </a:xfrm>
            <a:custGeom>
              <a:avLst/>
              <a:gdLst/>
              <a:ahLst/>
              <a:cxnLst/>
              <a:rect l="l" t="t" r="r" b="b"/>
              <a:pathLst>
                <a:path w="9195" h="18181" extrusionOk="0">
                  <a:moveTo>
                    <a:pt x="669" y="0"/>
                  </a:moveTo>
                  <a:cubicBezTo>
                    <a:pt x="319" y="0"/>
                    <a:pt x="0" y="413"/>
                    <a:pt x="261" y="761"/>
                  </a:cubicBezTo>
                  <a:cubicBezTo>
                    <a:pt x="1495" y="2170"/>
                    <a:pt x="2552" y="3815"/>
                    <a:pt x="3492" y="5401"/>
                  </a:cubicBezTo>
                  <a:cubicBezTo>
                    <a:pt x="5724" y="9277"/>
                    <a:pt x="7368" y="13447"/>
                    <a:pt x="8249" y="17794"/>
                  </a:cubicBezTo>
                  <a:cubicBezTo>
                    <a:pt x="8302" y="18059"/>
                    <a:pt x="8510" y="18180"/>
                    <a:pt x="8712" y="18180"/>
                  </a:cubicBezTo>
                  <a:cubicBezTo>
                    <a:pt x="8958" y="18180"/>
                    <a:pt x="9195" y="17999"/>
                    <a:pt x="9130" y="17676"/>
                  </a:cubicBezTo>
                  <a:cubicBezTo>
                    <a:pt x="8249" y="13213"/>
                    <a:pt x="6605" y="8925"/>
                    <a:pt x="4314" y="5048"/>
                  </a:cubicBezTo>
                  <a:cubicBezTo>
                    <a:pt x="3374" y="3345"/>
                    <a:pt x="2317" y="1642"/>
                    <a:pt x="1025" y="173"/>
                  </a:cubicBezTo>
                  <a:cubicBezTo>
                    <a:pt x="918" y="51"/>
                    <a:pt x="79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2" name="Google Shape;1112;p47"/>
          <p:cNvGrpSpPr/>
          <p:nvPr/>
        </p:nvGrpSpPr>
        <p:grpSpPr>
          <a:xfrm>
            <a:off x="4922166" y="2285200"/>
            <a:ext cx="3931417" cy="2544675"/>
            <a:chOff x="675391" y="1172825"/>
            <a:chExt cx="3931417" cy="2544675"/>
          </a:xfrm>
        </p:grpSpPr>
        <p:sp>
          <p:nvSpPr>
            <p:cNvPr id="1113" name="Google Shape;1113;p47"/>
            <p:cNvSpPr/>
            <p:nvPr/>
          </p:nvSpPr>
          <p:spPr>
            <a:xfrm>
              <a:off x="713224" y="3612800"/>
              <a:ext cx="3476700" cy="104700"/>
            </a:xfrm>
            <a:prstGeom prst="ellipse">
              <a:avLst/>
            </a:prstGeom>
            <a:solidFill>
              <a:srgbClr val="000000">
                <a:alpha val="7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7"/>
            <p:cNvSpPr/>
            <p:nvPr/>
          </p:nvSpPr>
          <p:spPr>
            <a:xfrm>
              <a:off x="675525" y="1240599"/>
              <a:ext cx="3706650" cy="2420440"/>
            </a:xfrm>
            <a:custGeom>
              <a:avLst/>
              <a:gdLst/>
              <a:ahLst/>
              <a:cxnLst/>
              <a:rect l="l" t="t" r="r" b="b"/>
              <a:pathLst>
                <a:path w="316740" h="206831" extrusionOk="0">
                  <a:moveTo>
                    <a:pt x="243314" y="0"/>
                  </a:moveTo>
                  <a:cubicBezTo>
                    <a:pt x="217294" y="0"/>
                    <a:pt x="186707" y="19129"/>
                    <a:pt x="155743" y="51618"/>
                  </a:cubicBezTo>
                  <a:cubicBezTo>
                    <a:pt x="105173" y="104735"/>
                    <a:pt x="68612" y="89559"/>
                    <a:pt x="34280" y="126651"/>
                  </a:cubicBezTo>
                  <a:cubicBezTo>
                    <a:pt x="0" y="163743"/>
                    <a:pt x="44627" y="206831"/>
                    <a:pt x="44627" y="206831"/>
                  </a:cubicBezTo>
                  <a:lnTo>
                    <a:pt x="260651" y="206831"/>
                  </a:lnTo>
                  <a:cubicBezTo>
                    <a:pt x="316740" y="170482"/>
                    <a:pt x="316580" y="68121"/>
                    <a:pt x="286281" y="24609"/>
                  </a:cubicBezTo>
                  <a:cubicBezTo>
                    <a:pt x="274514" y="7711"/>
                    <a:pt x="259835" y="0"/>
                    <a:pt x="243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5" name="Google Shape;1115;p47"/>
            <p:cNvGrpSpPr/>
            <p:nvPr/>
          </p:nvGrpSpPr>
          <p:grpSpPr>
            <a:xfrm rot="4139520" flipH="1">
              <a:off x="3394594" y="2374519"/>
              <a:ext cx="1008064" cy="1130122"/>
              <a:chOff x="4326150" y="1139100"/>
              <a:chExt cx="1903050" cy="2133850"/>
            </a:xfrm>
          </p:grpSpPr>
          <p:sp>
            <p:nvSpPr>
              <p:cNvPr id="1116" name="Google Shape;1116;p47"/>
              <p:cNvSpPr/>
              <p:nvPr/>
            </p:nvSpPr>
            <p:spPr>
              <a:xfrm>
                <a:off x="5621275" y="1278950"/>
                <a:ext cx="607925" cy="380350"/>
              </a:xfrm>
              <a:custGeom>
                <a:avLst/>
                <a:gdLst/>
                <a:ahLst/>
                <a:cxnLst/>
                <a:rect l="l" t="t" r="r" b="b"/>
                <a:pathLst>
                  <a:path w="24317" h="15214" extrusionOk="0">
                    <a:moveTo>
                      <a:pt x="21248" y="0"/>
                    </a:moveTo>
                    <a:cubicBezTo>
                      <a:pt x="15950" y="0"/>
                      <a:pt x="5159" y="1760"/>
                      <a:pt x="0" y="15199"/>
                    </a:cubicBezTo>
                    <a:cubicBezTo>
                      <a:pt x="0" y="15199"/>
                      <a:pt x="204" y="15214"/>
                      <a:pt x="580" y="15214"/>
                    </a:cubicBezTo>
                    <a:cubicBezTo>
                      <a:pt x="3426" y="15214"/>
                      <a:pt x="16118" y="14388"/>
                      <a:pt x="24317" y="222"/>
                    </a:cubicBezTo>
                    <a:cubicBezTo>
                      <a:pt x="24317" y="222"/>
                      <a:pt x="23128" y="0"/>
                      <a:pt x="212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7"/>
              <p:cNvSpPr/>
              <p:nvPr/>
            </p:nvSpPr>
            <p:spPr>
              <a:xfrm>
                <a:off x="4651275" y="1425250"/>
                <a:ext cx="1320375" cy="1847700"/>
              </a:xfrm>
              <a:custGeom>
                <a:avLst/>
                <a:gdLst/>
                <a:ahLst/>
                <a:cxnLst/>
                <a:rect l="l" t="t" r="r" b="b"/>
                <a:pathLst>
                  <a:path w="52815" h="73908" extrusionOk="0">
                    <a:moveTo>
                      <a:pt x="52084" y="1"/>
                    </a:moveTo>
                    <a:cubicBezTo>
                      <a:pt x="52005" y="1"/>
                      <a:pt x="51922" y="21"/>
                      <a:pt x="51840" y="67"/>
                    </a:cubicBezTo>
                    <a:cubicBezTo>
                      <a:pt x="50665" y="772"/>
                      <a:pt x="49490" y="1418"/>
                      <a:pt x="48315" y="2123"/>
                    </a:cubicBezTo>
                    <a:cubicBezTo>
                      <a:pt x="40034" y="7115"/>
                      <a:pt x="32339" y="13165"/>
                      <a:pt x="25702" y="20155"/>
                    </a:cubicBezTo>
                    <a:cubicBezTo>
                      <a:pt x="20181" y="25852"/>
                      <a:pt x="15423" y="32254"/>
                      <a:pt x="11488" y="39126"/>
                    </a:cubicBezTo>
                    <a:cubicBezTo>
                      <a:pt x="8375" y="44589"/>
                      <a:pt x="5791" y="50286"/>
                      <a:pt x="3794" y="56218"/>
                    </a:cubicBezTo>
                    <a:cubicBezTo>
                      <a:pt x="2443" y="60271"/>
                      <a:pt x="1327" y="64441"/>
                      <a:pt x="622" y="68612"/>
                    </a:cubicBezTo>
                    <a:cubicBezTo>
                      <a:pt x="387" y="70197"/>
                      <a:pt x="93" y="71783"/>
                      <a:pt x="35" y="73369"/>
                    </a:cubicBezTo>
                    <a:cubicBezTo>
                      <a:pt x="1" y="73706"/>
                      <a:pt x="295" y="73908"/>
                      <a:pt x="564" y="73908"/>
                    </a:cubicBezTo>
                    <a:cubicBezTo>
                      <a:pt x="764" y="73908"/>
                      <a:pt x="949" y="73796"/>
                      <a:pt x="974" y="73545"/>
                    </a:cubicBezTo>
                    <a:lnTo>
                      <a:pt x="974" y="73428"/>
                    </a:lnTo>
                    <a:cubicBezTo>
                      <a:pt x="1092" y="72899"/>
                      <a:pt x="1092" y="72194"/>
                      <a:pt x="1151" y="71607"/>
                    </a:cubicBezTo>
                    <a:cubicBezTo>
                      <a:pt x="1268" y="70315"/>
                      <a:pt x="1503" y="68964"/>
                      <a:pt x="1738" y="67672"/>
                    </a:cubicBezTo>
                    <a:cubicBezTo>
                      <a:pt x="2560" y="63267"/>
                      <a:pt x="3735" y="58979"/>
                      <a:pt x="5262" y="54750"/>
                    </a:cubicBezTo>
                    <a:cubicBezTo>
                      <a:pt x="7435" y="48759"/>
                      <a:pt x="10196" y="42944"/>
                      <a:pt x="13544" y="37482"/>
                    </a:cubicBezTo>
                    <a:cubicBezTo>
                      <a:pt x="17714" y="30551"/>
                      <a:pt x="22824" y="24207"/>
                      <a:pt x="28580" y="18569"/>
                    </a:cubicBezTo>
                    <a:cubicBezTo>
                      <a:pt x="35628" y="11579"/>
                      <a:pt x="43734" y="5706"/>
                      <a:pt x="52368" y="831"/>
                    </a:cubicBezTo>
                    <a:cubicBezTo>
                      <a:pt x="52814" y="583"/>
                      <a:pt x="52508" y="1"/>
                      <a:pt x="520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7"/>
              <p:cNvSpPr/>
              <p:nvPr/>
            </p:nvSpPr>
            <p:spPr>
              <a:xfrm>
                <a:off x="5371650" y="1715550"/>
                <a:ext cx="668125" cy="238000"/>
              </a:xfrm>
              <a:custGeom>
                <a:avLst/>
                <a:gdLst/>
                <a:ahLst/>
                <a:cxnLst/>
                <a:rect l="l" t="t" r="r" b="b"/>
                <a:pathLst>
                  <a:path w="26725" h="9520" extrusionOk="0">
                    <a:moveTo>
                      <a:pt x="15906" y="0"/>
                    </a:moveTo>
                    <a:cubicBezTo>
                      <a:pt x="10841" y="0"/>
                      <a:pt x="4867" y="1741"/>
                      <a:pt x="0" y="8131"/>
                    </a:cubicBezTo>
                    <a:cubicBezTo>
                      <a:pt x="0" y="8131"/>
                      <a:pt x="3652" y="9519"/>
                      <a:pt x="8807" y="9519"/>
                    </a:cubicBezTo>
                    <a:cubicBezTo>
                      <a:pt x="13988" y="9519"/>
                      <a:pt x="20689" y="8117"/>
                      <a:pt x="26725" y="2493"/>
                    </a:cubicBezTo>
                    <a:cubicBezTo>
                      <a:pt x="26725" y="2493"/>
                      <a:pt x="21966" y="0"/>
                      <a:pt x="15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7"/>
              <p:cNvSpPr/>
              <p:nvPr/>
            </p:nvSpPr>
            <p:spPr>
              <a:xfrm>
                <a:off x="5245725" y="1811575"/>
                <a:ext cx="482325" cy="179400"/>
              </a:xfrm>
              <a:custGeom>
                <a:avLst/>
                <a:gdLst/>
                <a:ahLst/>
                <a:cxnLst/>
                <a:rect l="l" t="t" r="r" b="b"/>
                <a:pathLst>
                  <a:path w="19293" h="7176" extrusionOk="0">
                    <a:moveTo>
                      <a:pt x="18662" y="0"/>
                    </a:moveTo>
                    <a:cubicBezTo>
                      <a:pt x="18644" y="0"/>
                      <a:pt x="18625" y="1"/>
                      <a:pt x="18605" y="3"/>
                    </a:cubicBezTo>
                    <a:cubicBezTo>
                      <a:pt x="16667" y="120"/>
                      <a:pt x="14729" y="531"/>
                      <a:pt x="12849" y="1001"/>
                    </a:cubicBezTo>
                    <a:cubicBezTo>
                      <a:pt x="8444" y="2117"/>
                      <a:pt x="4215" y="3879"/>
                      <a:pt x="397" y="6346"/>
                    </a:cubicBezTo>
                    <a:cubicBezTo>
                      <a:pt x="1" y="6594"/>
                      <a:pt x="315" y="7176"/>
                      <a:pt x="740" y="7176"/>
                    </a:cubicBezTo>
                    <a:cubicBezTo>
                      <a:pt x="819" y="7176"/>
                      <a:pt x="902" y="7156"/>
                      <a:pt x="984" y="7110"/>
                    </a:cubicBezTo>
                    <a:cubicBezTo>
                      <a:pt x="4685" y="4702"/>
                      <a:pt x="8855" y="2940"/>
                      <a:pt x="13143" y="1882"/>
                    </a:cubicBezTo>
                    <a:cubicBezTo>
                      <a:pt x="14963" y="1412"/>
                      <a:pt x="16843" y="1001"/>
                      <a:pt x="18723" y="884"/>
                    </a:cubicBezTo>
                    <a:lnTo>
                      <a:pt x="18723" y="943"/>
                    </a:lnTo>
                    <a:cubicBezTo>
                      <a:pt x="19292" y="886"/>
                      <a:pt x="19254" y="0"/>
                      <a:pt x="18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7"/>
              <p:cNvSpPr/>
              <p:nvPr/>
            </p:nvSpPr>
            <p:spPr>
              <a:xfrm>
                <a:off x="5305575" y="1139100"/>
                <a:ext cx="497800" cy="565375"/>
              </a:xfrm>
              <a:custGeom>
                <a:avLst/>
                <a:gdLst/>
                <a:ahLst/>
                <a:cxnLst/>
                <a:rect l="l" t="t" r="r" b="b"/>
                <a:pathLst>
                  <a:path w="19912" h="22615" extrusionOk="0">
                    <a:moveTo>
                      <a:pt x="10161" y="1"/>
                    </a:moveTo>
                    <a:lnTo>
                      <a:pt x="10161" y="1"/>
                    </a:lnTo>
                    <a:cubicBezTo>
                      <a:pt x="0" y="12923"/>
                      <a:pt x="6872" y="22614"/>
                      <a:pt x="6872" y="22614"/>
                    </a:cubicBezTo>
                    <a:cubicBezTo>
                      <a:pt x="19911" y="10750"/>
                      <a:pt x="10162" y="1"/>
                      <a:pt x="101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7"/>
              <p:cNvSpPr/>
              <p:nvPr/>
            </p:nvSpPr>
            <p:spPr>
              <a:xfrm>
                <a:off x="5410625" y="1344325"/>
                <a:ext cx="146050" cy="484875"/>
              </a:xfrm>
              <a:custGeom>
                <a:avLst/>
                <a:gdLst/>
                <a:ahLst/>
                <a:cxnLst/>
                <a:rect l="l" t="t" r="r" b="b"/>
                <a:pathLst>
                  <a:path w="5842" h="19395" extrusionOk="0">
                    <a:moveTo>
                      <a:pt x="4843" y="426"/>
                    </a:moveTo>
                    <a:lnTo>
                      <a:pt x="4843" y="485"/>
                    </a:lnTo>
                    <a:cubicBezTo>
                      <a:pt x="4843" y="474"/>
                      <a:pt x="4844" y="463"/>
                      <a:pt x="4844" y="452"/>
                    </a:cubicBezTo>
                    <a:lnTo>
                      <a:pt x="4844" y="452"/>
                    </a:lnTo>
                    <a:cubicBezTo>
                      <a:pt x="4844" y="444"/>
                      <a:pt x="4844" y="435"/>
                      <a:pt x="4843" y="426"/>
                    </a:cubicBezTo>
                    <a:close/>
                    <a:moveTo>
                      <a:pt x="5313" y="0"/>
                    </a:moveTo>
                    <a:cubicBezTo>
                      <a:pt x="5086" y="0"/>
                      <a:pt x="4859" y="151"/>
                      <a:pt x="4844" y="452"/>
                    </a:cubicBezTo>
                    <a:lnTo>
                      <a:pt x="4844" y="452"/>
                    </a:lnTo>
                    <a:cubicBezTo>
                      <a:pt x="4900" y="2324"/>
                      <a:pt x="4666" y="4252"/>
                      <a:pt x="4373" y="6065"/>
                    </a:cubicBezTo>
                    <a:cubicBezTo>
                      <a:pt x="3669" y="10470"/>
                      <a:pt x="2259" y="14757"/>
                      <a:pt x="203" y="18693"/>
                    </a:cubicBezTo>
                    <a:cubicBezTo>
                      <a:pt x="1" y="19058"/>
                      <a:pt x="301" y="19394"/>
                      <a:pt x="604" y="19394"/>
                    </a:cubicBezTo>
                    <a:cubicBezTo>
                      <a:pt x="740" y="19394"/>
                      <a:pt x="876" y="19326"/>
                      <a:pt x="967" y="19163"/>
                    </a:cubicBezTo>
                    <a:cubicBezTo>
                      <a:pt x="3081" y="15169"/>
                      <a:pt x="4550" y="10822"/>
                      <a:pt x="5254" y="6358"/>
                    </a:cubicBezTo>
                    <a:cubicBezTo>
                      <a:pt x="5607" y="4420"/>
                      <a:pt x="5842" y="2423"/>
                      <a:pt x="5783" y="485"/>
                    </a:cubicBezTo>
                    <a:cubicBezTo>
                      <a:pt x="5783" y="162"/>
                      <a:pt x="5548" y="0"/>
                      <a:pt x="5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7"/>
              <p:cNvSpPr/>
              <p:nvPr/>
            </p:nvSpPr>
            <p:spPr>
              <a:xfrm>
                <a:off x="4989850" y="1368175"/>
                <a:ext cx="516900" cy="615275"/>
              </a:xfrm>
              <a:custGeom>
                <a:avLst/>
                <a:gdLst/>
                <a:ahLst/>
                <a:cxnLst/>
                <a:rect l="l" t="t" r="r" b="b"/>
                <a:pathLst>
                  <a:path w="20676" h="24611" extrusionOk="0">
                    <a:moveTo>
                      <a:pt x="9340" y="1"/>
                    </a:moveTo>
                    <a:lnTo>
                      <a:pt x="9340" y="1"/>
                    </a:lnTo>
                    <a:cubicBezTo>
                      <a:pt x="1" y="13568"/>
                      <a:pt x="8459" y="24611"/>
                      <a:pt x="8459" y="24611"/>
                    </a:cubicBezTo>
                    <a:cubicBezTo>
                      <a:pt x="20676" y="11924"/>
                      <a:pt x="9340" y="1"/>
                      <a:pt x="9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7"/>
              <p:cNvSpPr/>
              <p:nvPr/>
            </p:nvSpPr>
            <p:spPr>
              <a:xfrm>
                <a:off x="5141650" y="1619450"/>
                <a:ext cx="119875" cy="491550"/>
              </a:xfrm>
              <a:custGeom>
                <a:avLst/>
                <a:gdLst/>
                <a:ahLst/>
                <a:cxnLst/>
                <a:rect l="l" t="t" r="r" b="b"/>
                <a:pathLst>
                  <a:path w="4795" h="19662" extrusionOk="0">
                    <a:moveTo>
                      <a:pt x="4122" y="0"/>
                    </a:moveTo>
                    <a:cubicBezTo>
                      <a:pt x="3880" y="0"/>
                      <a:pt x="3649" y="163"/>
                      <a:pt x="3679" y="463"/>
                    </a:cubicBezTo>
                    <a:cubicBezTo>
                      <a:pt x="3796" y="2343"/>
                      <a:pt x="3738" y="4281"/>
                      <a:pt x="3561" y="6161"/>
                    </a:cubicBezTo>
                    <a:cubicBezTo>
                      <a:pt x="3092" y="10566"/>
                      <a:pt x="1976" y="14912"/>
                      <a:pt x="155" y="18965"/>
                    </a:cubicBezTo>
                    <a:cubicBezTo>
                      <a:pt x="0" y="19351"/>
                      <a:pt x="303" y="19661"/>
                      <a:pt x="612" y="19661"/>
                    </a:cubicBezTo>
                    <a:cubicBezTo>
                      <a:pt x="773" y="19661"/>
                      <a:pt x="935" y="19577"/>
                      <a:pt x="1036" y="19376"/>
                    </a:cubicBezTo>
                    <a:cubicBezTo>
                      <a:pt x="2857" y="15265"/>
                      <a:pt x="4031" y="10859"/>
                      <a:pt x="4443" y="6337"/>
                    </a:cubicBezTo>
                    <a:cubicBezTo>
                      <a:pt x="4619" y="4399"/>
                      <a:pt x="4795" y="2402"/>
                      <a:pt x="4619" y="463"/>
                    </a:cubicBezTo>
                    <a:cubicBezTo>
                      <a:pt x="4590" y="148"/>
                      <a:pt x="4351" y="0"/>
                      <a:pt x="4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7"/>
              <p:cNvSpPr/>
              <p:nvPr/>
            </p:nvSpPr>
            <p:spPr>
              <a:xfrm>
                <a:off x="5123475" y="2050650"/>
                <a:ext cx="606475" cy="240800"/>
              </a:xfrm>
              <a:custGeom>
                <a:avLst/>
                <a:gdLst/>
                <a:ahLst/>
                <a:cxnLst/>
                <a:rect l="l" t="t" r="r" b="b"/>
                <a:pathLst>
                  <a:path w="24259" h="9632" extrusionOk="0">
                    <a:moveTo>
                      <a:pt x="13952" y="0"/>
                    </a:moveTo>
                    <a:cubicBezTo>
                      <a:pt x="9636" y="0"/>
                      <a:pt x="4569" y="1708"/>
                      <a:pt x="1" y="7649"/>
                    </a:cubicBezTo>
                    <a:cubicBezTo>
                      <a:pt x="1" y="7649"/>
                      <a:pt x="3618" y="9632"/>
                      <a:pt x="8856" y="9632"/>
                    </a:cubicBezTo>
                    <a:cubicBezTo>
                      <a:pt x="13244" y="9632"/>
                      <a:pt x="18770" y="8241"/>
                      <a:pt x="24259" y="3127"/>
                    </a:cubicBezTo>
                    <a:cubicBezTo>
                      <a:pt x="24259" y="3127"/>
                      <a:pt x="19792" y="0"/>
                      <a:pt x="13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7"/>
              <p:cNvSpPr/>
              <p:nvPr/>
            </p:nvSpPr>
            <p:spPr>
              <a:xfrm>
                <a:off x="4998100" y="2134600"/>
                <a:ext cx="483250" cy="180050"/>
              </a:xfrm>
              <a:custGeom>
                <a:avLst/>
                <a:gdLst/>
                <a:ahLst/>
                <a:cxnLst/>
                <a:rect l="l" t="t" r="r" b="b"/>
                <a:pathLst>
                  <a:path w="19330" h="7202" extrusionOk="0">
                    <a:moveTo>
                      <a:pt x="18753" y="1"/>
                    </a:moveTo>
                    <a:cubicBezTo>
                      <a:pt x="18736" y="1"/>
                      <a:pt x="18719" y="2"/>
                      <a:pt x="18701" y="4"/>
                    </a:cubicBezTo>
                    <a:cubicBezTo>
                      <a:pt x="16704" y="121"/>
                      <a:pt x="14766" y="532"/>
                      <a:pt x="12886" y="1002"/>
                    </a:cubicBezTo>
                    <a:cubicBezTo>
                      <a:pt x="8481" y="2118"/>
                      <a:pt x="4252" y="3939"/>
                      <a:pt x="434" y="6347"/>
                    </a:cubicBezTo>
                    <a:cubicBezTo>
                      <a:pt x="1" y="6636"/>
                      <a:pt x="318" y="7201"/>
                      <a:pt x="705" y="7201"/>
                    </a:cubicBezTo>
                    <a:cubicBezTo>
                      <a:pt x="790" y="7201"/>
                      <a:pt x="878" y="7174"/>
                      <a:pt x="963" y="7111"/>
                    </a:cubicBezTo>
                    <a:cubicBezTo>
                      <a:pt x="4722" y="4702"/>
                      <a:pt x="8892" y="2999"/>
                      <a:pt x="13180" y="1883"/>
                    </a:cubicBezTo>
                    <a:cubicBezTo>
                      <a:pt x="15001" y="1472"/>
                      <a:pt x="16880" y="1061"/>
                      <a:pt x="18760" y="943"/>
                    </a:cubicBezTo>
                    <a:cubicBezTo>
                      <a:pt x="19330" y="886"/>
                      <a:pt x="19292" y="1"/>
                      <a:pt x="18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7"/>
              <p:cNvSpPr/>
              <p:nvPr/>
            </p:nvSpPr>
            <p:spPr>
              <a:xfrm>
                <a:off x="4684425" y="1570825"/>
                <a:ext cx="531575" cy="687225"/>
              </a:xfrm>
              <a:custGeom>
                <a:avLst/>
                <a:gdLst/>
                <a:ahLst/>
                <a:cxnLst/>
                <a:rect l="l" t="t" r="r" b="b"/>
                <a:pathLst>
                  <a:path w="21263" h="27489" extrusionOk="0">
                    <a:moveTo>
                      <a:pt x="6227" y="0"/>
                    </a:moveTo>
                    <a:lnTo>
                      <a:pt x="6227" y="0"/>
                    </a:lnTo>
                    <a:cubicBezTo>
                      <a:pt x="1" y="15213"/>
                      <a:pt x="11924" y="27488"/>
                      <a:pt x="11924" y="27488"/>
                    </a:cubicBezTo>
                    <a:cubicBezTo>
                      <a:pt x="21263" y="12511"/>
                      <a:pt x="6227" y="1"/>
                      <a:pt x="6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7"/>
              <p:cNvSpPr/>
              <p:nvPr/>
            </p:nvSpPr>
            <p:spPr>
              <a:xfrm>
                <a:off x="4937300" y="1892700"/>
                <a:ext cx="65800" cy="498675"/>
              </a:xfrm>
              <a:custGeom>
                <a:avLst/>
                <a:gdLst/>
                <a:ahLst/>
                <a:cxnLst/>
                <a:rect l="l" t="t" r="r" b="b"/>
                <a:pathLst>
                  <a:path w="2632" h="19947" extrusionOk="0">
                    <a:moveTo>
                      <a:pt x="582" y="0"/>
                    </a:moveTo>
                    <a:cubicBezTo>
                      <a:pt x="292" y="0"/>
                      <a:pt x="1" y="225"/>
                      <a:pt x="106" y="576"/>
                    </a:cubicBezTo>
                    <a:cubicBezTo>
                      <a:pt x="693" y="2338"/>
                      <a:pt x="987" y="4276"/>
                      <a:pt x="1163" y="6097"/>
                    </a:cubicBezTo>
                    <a:cubicBezTo>
                      <a:pt x="1692" y="10561"/>
                      <a:pt x="1515" y="15025"/>
                      <a:pt x="576" y="19371"/>
                    </a:cubicBezTo>
                    <a:cubicBezTo>
                      <a:pt x="506" y="19721"/>
                      <a:pt x="791" y="19946"/>
                      <a:pt x="1069" y="19946"/>
                    </a:cubicBezTo>
                    <a:cubicBezTo>
                      <a:pt x="1258" y="19946"/>
                      <a:pt x="1444" y="19843"/>
                      <a:pt x="1515" y="19606"/>
                    </a:cubicBezTo>
                    <a:cubicBezTo>
                      <a:pt x="2455" y="15201"/>
                      <a:pt x="2631" y="10619"/>
                      <a:pt x="2103" y="6097"/>
                    </a:cubicBezTo>
                    <a:cubicBezTo>
                      <a:pt x="1927" y="4158"/>
                      <a:pt x="1574" y="2161"/>
                      <a:pt x="1046" y="341"/>
                    </a:cubicBezTo>
                    <a:cubicBezTo>
                      <a:pt x="974" y="103"/>
                      <a:pt x="779"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7"/>
              <p:cNvSpPr/>
              <p:nvPr/>
            </p:nvSpPr>
            <p:spPr>
              <a:xfrm>
                <a:off x="4500875" y="1940850"/>
                <a:ext cx="431725" cy="547725"/>
              </a:xfrm>
              <a:custGeom>
                <a:avLst/>
                <a:gdLst/>
                <a:ahLst/>
                <a:cxnLst/>
                <a:rect l="l" t="t" r="r" b="b"/>
                <a:pathLst>
                  <a:path w="17269" h="21909" extrusionOk="0">
                    <a:moveTo>
                      <a:pt x="1528" y="0"/>
                    </a:moveTo>
                    <a:lnTo>
                      <a:pt x="1528" y="0"/>
                    </a:lnTo>
                    <a:cubicBezTo>
                      <a:pt x="1" y="16388"/>
                      <a:pt x="12746" y="21909"/>
                      <a:pt x="12746" y="21909"/>
                    </a:cubicBezTo>
                    <a:cubicBezTo>
                      <a:pt x="17269" y="4817"/>
                      <a:pt x="1529" y="1"/>
                      <a:pt x="15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7"/>
              <p:cNvSpPr/>
              <p:nvPr/>
            </p:nvSpPr>
            <p:spPr>
              <a:xfrm>
                <a:off x="4670825" y="2147475"/>
                <a:ext cx="178850" cy="474750"/>
              </a:xfrm>
              <a:custGeom>
                <a:avLst/>
                <a:gdLst/>
                <a:ahLst/>
                <a:cxnLst/>
                <a:rect l="l" t="t" r="r" b="b"/>
                <a:pathLst>
                  <a:path w="7154" h="18990" extrusionOk="0">
                    <a:moveTo>
                      <a:pt x="643" y="0"/>
                    </a:moveTo>
                    <a:cubicBezTo>
                      <a:pt x="314" y="0"/>
                      <a:pt x="1" y="346"/>
                      <a:pt x="251" y="722"/>
                    </a:cubicBezTo>
                    <a:cubicBezTo>
                      <a:pt x="1250" y="2249"/>
                      <a:pt x="2131" y="4011"/>
                      <a:pt x="2894" y="5715"/>
                    </a:cubicBezTo>
                    <a:cubicBezTo>
                      <a:pt x="4656" y="9767"/>
                      <a:pt x="5831" y="14114"/>
                      <a:pt x="6183" y="18578"/>
                    </a:cubicBezTo>
                    <a:cubicBezTo>
                      <a:pt x="6211" y="18857"/>
                      <a:pt x="6438" y="18990"/>
                      <a:pt x="6662" y="18990"/>
                    </a:cubicBezTo>
                    <a:cubicBezTo>
                      <a:pt x="6910" y="18990"/>
                      <a:pt x="7154" y="18827"/>
                      <a:pt x="7123" y="18519"/>
                    </a:cubicBezTo>
                    <a:cubicBezTo>
                      <a:pt x="6771" y="13996"/>
                      <a:pt x="5596" y="9591"/>
                      <a:pt x="3775" y="5421"/>
                    </a:cubicBezTo>
                    <a:cubicBezTo>
                      <a:pt x="3012" y="3659"/>
                      <a:pt x="2131" y="1838"/>
                      <a:pt x="1015" y="193"/>
                    </a:cubicBezTo>
                    <a:cubicBezTo>
                      <a:pt x="913" y="58"/>
                      <a:pt x="776"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7"/>
              <p:cNvSpPr/>
              <p:nvPr/>
            </p:nvSpPr>
            <p:spPr>
              <a:xfrm>
                <a:off x="4882675" y="2405850"/>
                <a:ext cx="572700" cy="279275"/>
              </a:xfrm>
              <a:custGeom>
                <a:avLst/>
                <a:gdLst/>
                <a:ahLst/>
                <a:cxnLst/>
                <a:rect l="l" t="t" r="r" b="b"/>
                <a:pathLst>
                  <a:path w="22908" h="11171" extrusionOk="0">
                    <a:moveTo>
                      <a:pt x="15523" y="0"/>
                    </a:moveTo>
                    <a:cubicBezTo>
                      <a:pt x="10590" y="0"/>
                      <a:pt x="4250" y="1970"/>
                      <a:pt x="0" y="10533"/>
                    </a:cubicBezTo>
                    <a:cubicBezTo>
                      <a:pt x="0" y="10533"/>
                      <a:pt x="1991" y="11170"/>
                      <a:pt x="4994" y="11170"/>
                    </a:cubicBezTo>
                    <a:cubicBezTo>
                      <a:pt x="9728" y="11170"/>
                      <a:pt x="16977" y="9587"/>
                      <a:pt x="22907" y="1429"/>
                    </a:cubicBezTo>
                    <a:cubicBezTo>
                      <a:pt x="22907" y="1429"/>
                      <a:pt x="19725" y="0"/>
                      <a:pt x="15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7"/>
              <p:cNvSpPr/>
              <p:nvPr/>
            </p:nvSpPr>
            <p:spPr>
              <a:xfrm>
                <a:off x="4771925" y="2497100"/>
                <a:ext cx="444650" cy="263500"/>
              </a:xfrm>
              <a:custGeom>
                <a:avLst/>
                <a:gdLst/>
                <a:ahLst/>
                <a:cxnLst/>
                <a:rect l="l" t="t" r="r" b="b"/>
                <a:pathLst>
                  <a:path w="17786" h="10540" extrusionOk="0">
                    <a:moveTo>
                      <a:pt x="17105" y="1"/>
                    </a:moveTo>
                    <a:cubicBezTo>
                      <a:pt x="17071" y="1"/>
                      <a:pt x="17036" y="4"/>
                      <a:pt x="17000" y="11"/>
                    </a:cubicBezTo>
                    <a:cubicBezTo>
                      <a:pt x="15120" y="540"/>
                      <a:pt x="13240" y="1303"/>
                      <a:pt x="11478" y="2126"/>
                    </a:cubicBezTo>
                    <a:cubicBezTo>
                      <a:pt x="7367" y="4064"/>
                      <a:pt x="3608" y="6590"/>
                      <a:pt x="319" y="9761"/>
                    </a:cubicBezTo>
                    <a:cubicBezTo>
                      <a:pt x="0" y="10080"/>
                      <a:pt x="316" y="10539"/>
                      <a:pt x="693" y="10539"/>
                    </a:cubicBezTo>
                    <a:cubicBezTo>
                      <a:pt x="802" y="10539"/>
                      <a:pt x="917" y="10500"/>
                      <a:pt x="1023" y="10408"/>
                    </a:cubicBezTo>
                    <a:cubicBezTo>
                      <a:pt x="4195" y="7295"/>
                      <a:pt x="7954" y="4828"/>
                      <a:pt x="11948" y="2948"/>
                    </a:cubicBezTo>
                    <a:cubicBezTo>
                      <a:pt x="13652" y="2126"/>
                      <a:pt x="15414" y="1362"/>
                      <a:pt x="17235" y="951"/>
                    </a:cubicBezTo>
                    <a:cubicBezTo>
                      <a:pt x="17785" y="786"/>
                      <a:pt x="17613" y="1"/>
                      <a:pt x="17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7"/>
              <p:cNvSpPr/>
              <p:nvPr/>
            </p:nvSpPr>
            <p:spPr>
              <a:xfrm>
                <a:off x="4326150" y="2393125"/>
                <a:ext cx="403825" cy="512475"/>
              </a:xfrm>
              <a:custGeom>
                <a:avLst/>
                <a:gdLst/>
                <a:ahLst/>
                <a:cxnLst/>
                <a:rect l="l" t="t" r="r" b="b"/>
                <a:pathLst>
                  <a:path w="16153" h="20499" extrusionOk="0">
                    <a:moveTo>
                      <a:pt x="0" y="0"/>
                    </a:moveTo>
                    <a:cubicBezTo>
                      <a:pt x="353" y="16446"/>
                      <a:pt x="13627" y="20499"/>
                      <a:pt x="13627" y="20499"/>
                    </a:cubicBezTo>
                    <a:cubicBezTo>
                      <a:pt x="16152" y="3055"/>
                      <a:pt x="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7"/>
              <p:cNvSpPr/>
              <p:nvPr/>
            </p:nvSpPr>
            <p:spPr>
              <a:xfrm>
                <a:off x="4481150" y="2582625"/>
                <a:ext cx="229875" cy="454525"/>
              </a:xfrm>
              <a:custGeom>
                <a:avLst/>
                <a:gdLst/>
                <a:ahLst/>
                <a:cxnLst/>
                <a:rect l="l" t="t" r="r" b="b"/>
                <a:pathLst>
                  <a:path w="9195" h="18181" extrusionOk="0">
                    <a:moveTo>
                      <a:pt x="669" y="0"/>
                    </a:moveTo>
                    <a:cubicBezTo>
                      <a:pt x="319" y="0"/>
                      <a:pt x="0" y="413"/>
                      <a:pt x="261" y="761"/>
                    </a:cubicBezTo>
                    <a:cubicBezTo>
                      <a:pt x="1495" y="2170"/>
                      <a:pt x="2552" y="3815"/>
                      <a:pt x="3492" y="5401"/>
                    </a:cubicBezTo>
                    <a:cubicBezTo>
                      <a:pt x="5724" y="9277"/>
                      <a:pt x="7368" y="13447"/>
                      <a:pt x="8249" y="17794"/>
                    </a:cubicBezTo>
                    <a:cubicBezTo>
                      <a:pt x="8302" y="18059"/>
                      <a:pt x="8510" y="18180"/>
                      <a:pt x="8712" y="18180"/>
                    </a:cubicBezTo>
                    <a:cubicBezTo>
                      <a:pt x="8958" y="18180"/>
                      <a:pt x="9195" y="17999"/>
                      <a:pt x="9130" y="17676"/>
                    </a:cubicBezTo>
                    <a:cubicBezTo>
                      <a:pt x="8249" y="13213"/>
                      <a:pt x="6605" y="8925"/>
                      <a:pt x="4314" y="5048"/>
                    </a:cubicBezTo>
                    <a:cubicBezTo>
                      <a:pt x="3374" y="3345"/>
                      <a:pt x="2317" y="1642"/>
                      <a:pt x="1025" y="173"/>
                    </a:cubicBezTo>
                    <a:cubicBezTo>
                      <a:pt x="918" y="51"/>
                      <a:pt x="79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4" name="Google Shape;1134;p47"/>
            <p:cNvGrpSpPr/>
            <p:nvPr/>
          </p:nvGrpSpPr>
          <p:grpSpPr>
            <a:xfrm rot="-781916" flipH="1">
              <a:off x="754566" y="2656258"/>
              <a:ext cx="685419" cy="780520"/>
              <a:chOff x="238125" y="3155250"/>
              <a:chExt cx="1567526" cy="1785017"/>
            </a:xfrm>
          </p:grpSpPr>
          <p:sp>
            <p:nvSpPr>
              <p:cNvPr id="1135" name="Google Shape;1135;p47"/>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7"/>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47"/>
            <p:cNvGrpSpPr/>
            <p:nvPr/>
          </p:nvGrpSpPr>
          <p:grpSpPr>
            <a:xfrm rot="-6015528">
              <a:off x="917847" y="2893447"/>
              <a:ext cx="518316" cy="924975"/>
              <a:chOff x="4588600" y="388175"/>
              <a:chExt cx="2739150" cy="4888225"/>
            </a:xfrm>
          </p:grpSpPr>
          <p:sp>
            <p:nvSpPr>
              <p:cNvPr id="1138" name="Google Shape;1138;p47"/>
              <p:cNvSpPr/>
              <p:nvPr/>
            </p:nvSpPr>
            <p:spPr>
              <a:xfrm>
                <a:off x="4588600" y="388175"/>
                <a:ext cx="2739150" cy="4888225"/>
              </a:xfrm>
              <a:custGeom>
                <a:avLst/>
                <a:gdLst/>
                <a:ahLst/>
                <a:cxnLst/>
                <a:rect l="l" t="t" r="r" b="b"/>
                <a:pathLst>
                  <a:path w="109566" h="195529" extrusionOk="0">
                    <a:moveTo>
                      <a:pt x="103665" y="0"/>
                    </a:moveTo>
                    <a:cubicBezTo>
                      <a:pt x="97615" y="2017"/>
                      <a:pt x="92387" y="4556"/>
                      <a:pt x="87533" y="7170"/>
                    </a:cubicBezTo>
                    <a:cubicBezTo>
                      <a:pt x="82603" y="9784"/>
                      <a:pt x="77973" y="12622"/>
                      <a:pt x="73716" y="15535"/>
                    </a:cubicBezTo>
                    <a:cubicBezTo>
                      <a:pt x="65127" y="21435"/>
                      <a:pt x="57583" y="27858"/>
                      <a:pt x="50787" y="34654"/>
                    </a:cubicBezTo>
                    <a:cubicBezTo>
                      <a:pt x="37269" y="48247"/>
                      <a:pt x="26813" y="63409"/>
                      <a:pt x="18672" y="79690"/>
                    </a:cubicBezTo>
                    <a:cubicBezTo>
                      <a:pt x="10531" y="96046"/>
                      <a:pt x="4705" y="113523"/>
                      <a:pt x="1942" y="132493"/>
                    </a:cubicBezTo>
                    <a:cubicBezTo>
                      <a:pt x="523" y="141978"/>
                      <a:pt x="0" y="151912"/>
                      <a:pt x="374" y="162293"/>
                    </a:cubicBezTo>
                    <a:cubicBezTo>
                      <a:pt x="598" y="167446"/>
                      <a:pt x="1121" y="172824"/>
                      <a:pt x="1942" y="178351"/>
                    </a:cubicBezTo>
                    <a:cubicBezTo>
                      <a:pt x="2764" y="183803"/>
                      <a:pt x="3809" y="189479"/>
                      <a:pt x="5826" y="195528"/>
                    </a:cubicBezTo>
                    <a:cubicBezTo>
                      <a:pt x="11875" y="193512"/>
                      <a:pt x="17029" y="190973"/>
                      <a:pt x="21883" y="188359"/>
                    </a:cubicBezTo>
                    <a:cubicBezTo>
                      <a:pt x="26813" y="185670"/>
                      <a:pt x="31368" y="182907"/>
                      <a:pt x="35700" y="179919"/>
                    </a:cubicBezTo>
                    <a:cubicBezTo>
                      <a:pt x="44215" y="174019"/>
                      <a:pt x="51833" y="167671"/>
                      <a:pt x="58554" y="160799"/>
                    </a:cubicBezTo>
                    <a:cubicBezTo>
                      <a:pt x="72147" y="147207"/>
                      <a:pt x="82603" y="132120"/>
                      <a:pt x="90819" y="115838"/>
                    </a:cubicBezTo>
                    <a:cubicBezTo>
                      <a:pt x="99034" y="99557"/>
                      <a:pt x="104860" y="82080"/>
                      <a:pt x="107623" y="63110"/>
                    </a:cubicBezTo>
                    <a:cubicBezTo>
                      <a:pt x="109042" y="53625"/>
                      <a:pt x="109565" y="43691"/>
                      <a:pt x="109192" y="33310"/>
                    </a:cubicBezTo>
                    <a:cubicBezTo>
                      <a:pt x="108968" y="28157"/>
                      <a:pt x="108445" y="22779"/>
                      <a:pt x="107623" y="17253"/>
                    </a:cubicBezTo>
                    <a:cubicBezTo>
                      <a:pt x="106802" y="11726"/>
                      <a:pt x="105681" y="6124"/>
                      <a:pt x="1036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7"/>
              <p:cNvSpPr/>
              <p:nvPr/>
            </p:nvSpPr>
            <p:spPr>
              <a:xfrm>
                <a:off x="4655800" y="388175"/>
                <a:ext cx="2666350" cy="4888225"/>
              </a:xfrm>
              <a:custGeom>
                <a:avLst/>
                <a:gdLst/>
                <a:ahLst/>
                <a:cxnLst/>
                <a:rect l="l" t="t" r="r" b="b"/>
                <a:pathLst>
                  <a:path w="106654" h="195529" extrusionOk="0">
                    <a:moveTo>
                      <a:pt x="101052" y="0"/>
                    </a:moveTo>
                    <a:cubicBezTo>
                      <a:pt x="100454" y="224"/>
                      <a:pt x="100006" y="373"/>
                      <a:pt x="99483" y="597"/>
                    </a:cubicBezTo>
                    <a:cubicBezTo>
                      <a:pt x="98288" y="2913"/>
                      <a:pt x="97168" y="5228"/>
                      <a:pt x="95973" y="7618"/>
                    </a:cubicBezTo>
                    <a:cubicBezTo>
                      <a:pt x="94180" y="11203"/>
                      <a:pt x="92388" y="14788"/>
                      <a:pt x="90595" y="18298"/>
                    </a:cubicBezTo>
                    <a:cubicBezTo>
                      <a:pt x="89774" y="14041"/>
                      <a:pt x="88952" y="9784"/>
                      <a:pt x="88056" y="5527"/>
                    </a:cubicBezTo>
                    <a:cubicBezTo>
                      <a:pt x="87384" y="5900"/>
                      <a:pt x="86712" y="6199"/>
                      <a:pt x="86040" y="6572"/>
                    </a:cubicBezTo>
                    <a:cubicBezTo>
                      <a:pt x="86413" y="8664"/>
                      <a:pt x="86861" y="10755"/>
                      <a:pt x="87235" y="12846"/>
                    </a:cubicBezTo>
                    <a:cubicBezTo>
                      <a:pt x="87832" y="15759"/>
                      <a:pt x="88430" y="18672"/>
                      <a:pt x="88952" y="21584"/>
                    </a:cubicBezTo>
                    <a:cubicBezTo>
                      <a:pt x="84172" y="31144"/>
                      <a:pt x="79318" y="40779"/>
                      <a:pt x="74538" y="50413"/>
                    </a:cubicBezTo>
                    <a:cubicBezTo>
                      <a:pt x="72372" y="39509"/>
                      <a:pt x="70281" y="28605"/>
                      <a:pt x="68115" y="17701"/>
                    </a:cubicBezTo>
                    <a:cubicBezTo>
                      <a:pt x="67443" y="18149"/>
                      <a:pt x="66771" y="18672"/>
                      <a:pt x="66098" y="19120"/>
                    </a:cubicBezTo>
                    <a:cubicBezTo>
                      <a:pt x="67816" y="27709"/>
                      <a:pt x="69534" y="36297"/>
                      <a:pt x="71177" y="44886"/>
                    </a:cubicBezTo>
                    <a:cubicBezTo>
                      <a:pt x="71775" y="47799"/>
                      <a:pt x="72372" y="50712"/>
                      <a:pt x="72895" y="53625"/>
                    </a:cubicBezTo>
                    <a:cubicBezTo>
                      <a:pt x="71700" y="56089"/>
                      <a:pt x="70505" y="58479"/>
                      <a:pt x="69310" y="60869"/>
                    </a:cubicBezTo>
                    <a:cubicBezTo>
                      <a:pt x="65650" y="68114"/>
                      <a:pt x="62065" y="75284"/>
                      <a:pt x="58480" y="82454"/>
                    </a:cubicBezTo>
                    <a:cubicBezTo>
                      <a:pt x="55269" y="66247"/>
                      <a:pt x="52132" y="50114"/>
                      <a:pt x="48920" y="33908"/>
                    </a:cubicBezTo>
                    <a:cubicBezTo>
                      <a:pt x="48696" y="34206"/>
                      <a:pt x="48398" y="34430"/>
                      <a:pt x="48174" y="34654"/>
                    </a:cubicBezTo>
                    <a:cubicBezTo>
                      <a:pt x="47726" y="35028"/>
                      <a:pt x="47427" y="35476"/>
                      <a:pt x="47053" y="35849"/>
                    </a:cubicBezTo>
                    <a:cubicBezTo>
                      <a:pt x="49742" y="49517"/>
                      <a:pt x="52431" y="63259"/>
                      <a:pt x="55119" y="77001"/>
                    </a:cubicBezTo>
                    <a:cubicBezTo>
                      <a:pt x="55717" y="79914"/>
                      <a:pt x="56314" y="82827"/>
                      <a:pt x="56837" y="85740"/>
                    </a:cubicBezTo>
                    <a:cubicBezTo>
                      <a:pt x="52057" y="95300"/>
                      <a:pt x="47203" y="104934"/>
                      <a:pt x="42423" y="114569"/>
                    </a:cubicBezTo>
                    <a:cubicBezTo>
                      <a:pt x="38539" y="94777"/>
                      <a:pt x="34655" y="74985"/>
                      <a:pt x="30772" y="55268"/>
                    </a:cubicBezTo>
                    <a:cubicBezTo>
                      <a:pt x="30174" y="56089"/>
                      <a:pt x="29577" y="56911"/>
                      <a:pt x="28979" y="57732"/>
                    </a:cubicBezTo>
                    <a:cubicBezTo>
                      <a:pt x="32340" y="74836"/>
                      <a:pt x="35701" y="91939"/>
                      <a:pt x="39062" y="109042"/>
                    </a:cubicBezTo>
                    <a:cubicBezTo>
                      <a:pt x="39659" y="111955"/>
                      <a:pt x="40257" y="114867"/>
                      <a:pt x="40780" y="117780"/>
                    </a:cubicBezTo>
                    <a:cubicBezTo>
                      <a:pt x="39510" y="120319"/>
                      <a:pt x="38240" y="122859"/>
                      <a:pt x="36971" y="125323"/>
                    </a:cubicBezTo>
                    <a:lnTo>
                      <a:pt x="26365" y="146609"/>
                    </a:lnTo>
                    <a:cubicBezTo>
                      <a:pt x="22407" y="126593"/>
                      <a:pt x="18448" y="106577"/>
                      <a:pt x="14565" y="86561"/>
                    </a:cubicBezTo>
                    <a:cubicBezTo>
                      <a:pt x="14341" y="85665"/>
                      <a:pt x="14191" y="84769"/>
                      <a:pt x="13967" y="83873"/>
                    </a:cubicBezTo>
                    <a:cubicBezTo>
                      <a:pt x="13444" y="85068"/>
                      <a:pt x="12922" y="86188"/>
                      <a:pt x="12399" y="87308"/>
                    </a:cubicBezTo>
                    <a:cubicBezTo>
                      <a:pt x="15984" y="105308"/>
                      <a:pt x="19494" y="123158"/>
                      <a:pt x="23004" y="141157"/>
                    </a:cubicBezTo>
                    <a:cubicBezTo>
                      <a:pt x="23602" y="143995"/>
                      <a:pt x="24199" y="146908"/>
                      <a:pt x="24722" y="149821"/>
                    </a:cubicBezTo>
                    <a:cubicBezTo>
                      <a:pt x="20390" y="158559"/>
                      <a:pt x="16058" y="167222"/>
                      <a:pt x="11652" y="175886"/>
                    </a:cubicBezTo>
                    <a:cubicBezTo>
                      <a:pt x="8142" y="158111"/>
                      <a:pt x="4631" y="140261"/>
                      <a:pt x="1121" y="122411"/>
                    </a:cubicBezTo>
                    <a:cubicBezTo>
                      <a:pt x="1121" y="122411"/>
                      <a:pt x="1121" y="122336"/>
                      <a:pt x="1121" y="122336"/>
                    </a:cubicBezTo>
                    <a:cubicBezTo>
                      <a:pt x="748" y="124203"/>
                      <a:pt x="374" y="126220"/>
                      <a:pt x="1" y="128162"/>
                    </a:cubicBezTo>
                    <a:cubicBezTo>
                      <a:pt x="2839" y="142651"/>
                      <a:pt x="5677" y="157065"/>
                      <a:pt x="8590" y="171554"/>
                    </a:cubicBezTo>
                    <a:cubicBezTo>
                      <a:pt x="9038" y="174094"/>
                      <a:pt x="9561" y="176633"/>
                      <a:pt x="10084" y="179172"/>
                    </a:cubicBezTo>
                    <a:cubicBezTo>
                      <a:pt x="9710" y="179844"/>
                      <a:pt x="9337" y="180517"/>
                      <a:pt x="9038" y="181263"/>
                    </a:cubicBezTo>
                    <a:cubicBezTo>
                      <a:pt x="6872" y="185521"/>
                      <a:pt x="4781" y="189778"/>
                      <a:pt x="2615" y="193960"/>
                    </a:cubicBezTo>
                    <a:cubicBezTo>
                      <a:pt x="2764" y="194483"/>
                      <a:pt x="2914" y="195006"/>
                      <a:pt x="3138" y="195528"/>
                    </a:cubicBezTo>
                    <a:cubicBezTo>
                      <a:pt x="3661" y="195379"/>
                      <a:pt x="4109" y="195155"/>
                      <a:pt x="4631" y="195006"/>
                    </a:cubicBezTo>
                    <a:cubicBezTo>
                      <a:pt x="5901" y="192466"/>
                      <a:pt x="7171" y="189927"/>
                      <a:pt x="8440" y="187388"/>
                    </a:cubicBezTo>
                    <a:cubicBezTo>
                      <a:pt x="9635" y="184998"/>
                      <a:pt x="10830" y="182608"/>
                      <a:pt x="12025" y="180218"/>
                    </a:cubicBezTo>
                    <a:cubicBezTo>
                      <a:pt x="26216" y="174168"/>
                      <a:pt x="40406" y="168193"/>
                      <a:pt x="54522" y="162144"/>
                    </a:cubicBezTo>
                    <a:cubicBezTo>
                      <a:pt x="54970" y="161696"/>
                      <a:pt x="55418" y="161248"/>
                      <a:pt x="55866" y="160874"/>
                    </a:cubicBezTo>
                    <a:cubicBezTo>
                      <a:pt x="56837" y="159903"/>
                      <a:pt x="57733" y="158932"/>
                      <a:pt x="58630" y="157961"/>
                    </a:cubicBezTo>
                    <a:lnTo>
                      <a:pt x="58630" y="157961"/>
                    </a:lnTo>
                    <a:cubicBezTo>
                      <a:pt x="45261" y="163637"/>
                      <a:pt x="31892" y="169314"/>
                      <a:pt x="18523" y="174990"/>
                    </a:cubicBezTo>
                    <a:cubicBezTo>
                      <a:pt x="16880" y="175737"/>
                      <a:pt x="15237" y="176409"/>
                      <a:pt x="13594" y="177156"/>
                    </a:cubicBezTo>
                    <a:cubicBezTo>
                      <a:pt x="18000" y="168193"/>
                      <a:pt x="22482" y="159306"/>
                      <a:pt x="26963" y="150418"/>
                    </a:cubicBezTo>
                    <a:cubicBezTo>
                      <a:pt x="45336" y="142651"/>
                      <a:pt x="63634" y="134809"/>
                      <a:pt x="82007" y="127041"/>
                    </a:cubicBezTo>
                    <a:cubicBezTo>
                      <a:pt x="82604" y="125921"/>
                      <a:pt x="83276" y="124875"/>
                      <a:pt x="83874" y="123830"/>
                    </a:cubicBezTo>
                    <a:lnTo>
                      <a:pt x="83874" y="123830"/>
                    </a:lnTo>
                    <a:cubicBezTo>
                      <a:pt x="67293" y="130850"/>
                      <a:pt x="50713" y="137871"/>
                      <a:pt x="34133" y="144966"/>
                    </a:cubicBezTo>
                    <a:lnTo>
                      <a:pt x="28456" y="147356"/>
                    </a:lnTo>
                    <a:cubicBezTo>
                      <a:pt x="30697" y="142949"/>
                      <a:pt x="32938" y="138468"/>
                      <a:pt x="35104" y="134062"/>
                    </a:cubicBezTo>
                    <a:lnTo>
                      <a:pt x="43020" y="118378"/>
                    </a:lnTo>
                    <a:cubicBezTo>
                      <a:pt x="60945" y="110760"/>
                      <a:pt x="78870" y="103067"/>
                      <a:pt x="96869" y="95449"/>
                    </a:cubicBezTo>
                    <a:cubicBezTo>
                      <a:pt x="97168" y="94553"/>
                      <a:pt x="97541" y="93582"/>
                      <a:pt x="97840" y="92611"/>
                    </a:cubicBezTo>
                    <a:lnTo>
                      <a:pt x="97840" y="92611"/>
                    </a:lnTo>
                    <a:cubicBezTo>
                      <a:pt x="81932" y="99407"/>
                      <a:pt x="66098" y="106129"/>
                      <a:pt x="50190" y="112851"/>
                    </a:cubicBezTo>
                    <a:cubicBezTo>
                      <a:pt x="48323" y="113672"/>
                      <a:pt x="46456" y="114494"/>
                      <a:pt x="44589" y="115241"/>
                    </a:cubicBezTo>
                    <a:lnTo>
                      <a:pt x="59078" y="86263"/>
                    </a:lnTo>
                    <a:cubicBezTo>
                      <a:pt x="74164" y="79840"/>
                      <a:pt x="89176" y="73491"/>
                      <a:pt x="104263" y="67068"/>
                    </a:cubicBezTo>
                    <a:cubicBezTo>
                      <a:pt x="104412" y="66172"/>
                      <a:pt x="104562" y="65350"/>
                      <a:pt x="104711" y="64454"/>
                    </a:cubicBezTo>
                    <a:lnTo>
                      <a:pt x="104711" y="64454"/>
                    </a:lnTo>
                    <a:cubicBezTo>
                      <a:pt x="91865" y="69906"/>
                      <a:pt x="79094" y="75358"/>
                      <a:pt x="66248" y="80810"/>
                    </a:cubicBezTo>
                    <a:cubicBezTo>
                      <a:pt x="64381" y="81632"/>
                      <a:pt x="62513" y="82379"/>
                      <a:pt x="60646" y="83200"/>
                    </a:cubicBezTo>
                    <a:cubicBezTo>
                      <a:pt x="62887" y="78645"/>
                      <a:pt x="65127" y="74163"/>
                      <a:pt x="67368" y="69608"/>
                    </a:cubicBezTo>
                    <a:cubicBezTo>
                      <a:pt x="69982" y="64454"/>
                      <a:pt x="72521" y="59376"/>
                      <a:pt x="75135" y="54222"/>
                    </a:cubicBezTo>
                    <a:cubicBezTo>
                      <a:pt x="85591" y="49741"/>
                      <a:pt x="96122" y="45260"/>
                      <a:pt x="106653" y="40779"/>
                    </a:cubicBezTo>
                    <a:cubicBezTo>
                      <a:pt x="106653" y="40032"/>
                      <a:pt x="106578" y="39210"/>
                      <a:pt x="106578" y="38389"/>
                    </a:cubicBezTo>
                    <a:cubicBezTo>
                      <a:pt x="98512" y="41824"/>
                      <a:pt x="90371" y="45260"/>
                      <a:pt x="82305" y="48695"/>
                    </a:cubicBezTo>
                    <a:lnTo>
                      <a:pt x="76629" y="51160"/>
                    </a:lnTo>
                    <a:lnTo>
                      <a:pt x="91193" y="22107"/>
                    </a:lnTo>
                    <a:cubicBezTo>
                      <a:pt x="95674" y="20240"/>
                      <a:pt x="100230" y="18298"/>
                      <a:pt x="104786" y="16356"/>
                    </a:cubicBezTo>
                    <a:cubicBezTo>
                      <a:pt x="104637" y="15609"/>
                      <a:pt x="104562" y="14863"/>
                      <a:pt x="104412" y="14116"/>
                    </a:cubicBezTo>
                    <a:cubicBezTo>
                      <a:pt x="102396" y="14937"/>
                      <a:pt x="100379" y="15759"/>
                      <a:pt x="98363" y="16655"/>
                    </a:cubicBezTo>
                    <a:cubicBezTo>
                      <a:pt x="96496" y="17477"/>
                      <a:pt x="94629" y="18223"/>
                      <a:pt x="92761" y="19045"/>
                    </a:cubicBezTo>
                    <a:cubicBezTo>
                      <a:pt x="93583" y="17253"/>
                      <a:pt x="94479" y="15535"/>
                      <a:pt x="95375" y="13742"/>
                    </a:cubicBezTo>
                    <a:cubicBezTo>
                      <a:pt x="97467" y="9709"/>
                      <a:pt x="99483" y="5601"/>
                      <a:pt x="101500" y="1568"/>
                    </a:cubicBezTo>
                    <a:cubicBezTo>
                      <a:pt x="101350" y="1046"/>
                      <a:pt x="101201" y="523"/>
                      <a:pt x="10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0" name="Google Shape;1140;p47"/>
            <p:cNvGrpSpPr/>
            <p:nvPr/>
          </p:nvGrpSpPr>
          <p:grpSpPr>
            <a:xfrm>
              <a:off x="2172879" y="1343019"/>
              <a:ext cx="1582847" cy="2322495"/>
              <a:chOff x="238125" y="1866950"/>
              <a:chExt cx="1369600" cy="2009600"/>
            </a:xfrm>
          </p:grpSpPr>
          <p:sp>
            <p:nvSpPr>
              <p:cNvPr id="1141" name="Google Shape;1141;p47"/>
              <p:cNvSpPr/>
              <p:nvPr/>
            </p:nvSpPr>
            <p:spPr>
              <a:xfrm>
                <a:off x="238125" y="2137300"/>
                <a:ext cx="1369600" cy="1739250"/>
              </a:xfrm>
              <a:custGeom>
                <a:avLst/>
                <a:gdLst/>
                <a:ahLst/>
                <a:cxnLst/>
                <a:rect l="l" t="t" r="r" b="b"/>
                <a:pathLst>
                  <a:path w="54784" h="69570" extrusionOk="0">
                    <a:moveTo>
                      <a:pt x="1039" y="1"/>
                    </a:moveTo>
                    <a:cubicBezTo>
                      <a:pt x="468" y="1"/>
                      <a:pt x="0" y="469"/>
                      <a:pt x="0" y="1060"/>
                    </a:cubicBezTo>
                    <a:lnTo>
                      <a:pt x="0" y="68531"/>
                    </a:lnTo>
                    <a:cubicBezTo>
                      <a:pt x="0" y="69101"/>
                      <a:pt x="468" y="69570"/>
                      <a:pt x="1039" y="69570"/>
                    </a:cubicBezTo>
                    <a:lnTo>
                      <a:pt x="53725" y="69570"/>
                    </a:lnTo>
                    <a:cubicBezTo>
                      <a:pt x="54315" y="69570"/>
                      <a:pt x="54784" y="69101"/>
                      <a:pt x="54784" y="68531"/>
                    </a:cubicBezTo>
                    <a:lnTo>
                      <a:pt x="54784" y="1060"/>
                    </a:lnTo>
                    <a:cubicBezTo>
                      <a:pt x="54784" y="469"/>
                      <a:pt x="54315" y="1"/>
                      <a:pt x="537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7"/>
              <p:cNvSpPr/>
              <p:nvPr/>
            </p:nvSpPr>
            <p:spPr>
              <a:xfrm>
                <a:off x="330775" y="2255425"/>
                <a:ext cx="1183775" cy="1513200"/>
              </a:xfrm>
              <a:custGeom>
                <a:avLst/>
                <a:gdLst/>
                <a:ahLst/>
                <a:cxnLst/>
                <a:rect l="l" t="t" r="r" b="b"/>
                <a:pathLst>
                  <a:path w="47351" h="60528" extrusionOk="0">
                    <a:moveTo>
                      <a:pt x="1" y="1"/>
                    </a:moveTo>
                    <a:lnTo>
                      <a:pt x="1" y="60527"/>
                    </a:lnTo>
                    <a:lnTo>
                      <a:pt x="47351" y="60527"/>
                    </a:lnTo>
                    <a:lnTo>
                      <a:pt x="473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7"/>
              <p:cNvSpPr/>
              <p:nvPr/>
            </p:nvSpPr>
            <p:spPr>
              <a:xfrm>
                <a:off x="330775" y="2222850"/>
                <a:ext cx="1183775" cy="1513175"/>
              </a:xfrm>
              <a:custGeom>
                <a:avLst/>
                <a:gdLst/>
                <a:ahLst/>
                <a:cxnLst/>
                <a:rect l="l" t="t" r="r" b="b"/>
                <a:pathLst>
                  <a:path w="47351" h="60527" extrusionOk="0">
                    <a:moveTo>
                      <a:pt x="1" y="0"/>
                    </a:moveTo>
                    <a:lnTo>
                      <a:pt x="1" y="60527"/>
                    </a:lnTo>
                    <a:lnTo>
                      <a:pt x="47351" y="60527"/>
                    </a:lnTo>
                    <a:lnTo>
                      <a:pt x="473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7"/>
              <p:cNvSpPr/>
              <p:nvPr/>
            </p:nvSpPr>
            <p:spPr>
              <a:xfrm>
                <a:off x="590950" y="1866950"/>
                <a:ext cx="663950" cy="427200"/>
              </a:xfrm>
              <a:custGeom>
                <a:avLst/>
                <a:gdLst/>
                <a:ahLst/>
                <a:cxnLst/>
                <a:rect l="l" t="t" r="r" b="b"/>
                <a:pathLst>
                  <a:path w="26558" h="17088" extrusionOk="0">
                    <a:moveTo>
                      <a:pt x="13279" y="2730"/>
                    </a:moveTo>
                    <a:cubicBezTo>
                      <a:pt x="15458" y="2730"/>
                      <a:pt x="16558" y="5377"/>
                      <a:pt x="15010" y="6905"/>
                    </a:cubicBezTo>
                    <a:cubicBezTo>
                      <a:pt x="14510" y="7405"/>
                      <a:pt x="13894" y="7629"/>
                      <a:pt x="13291" y="7629"/>
                    </a:cubicBezTo>
                    <a:cubicBezTo>
                      <a:pt x="12029" y="7629"/>
                      <a:pt x="10821" y="6648"/>
                      <a:pt x="10835" y="5174"/>
                    </a:cubicBezTo>
                    <a:cubicBezTo>
                      <a:pt x="10835" y="3809"/>
                      <a:pt x="11935" y="2730"/>
                      <a:pt x="13279" y="2730"/>
                    </a:cubicBezTo>
                    <a:close/>
                    <a:moveTo>
                      <a:pt x="13279" y="1"/>
                    </a:moveTo>
                    <a:cubicBezTo>
                      <a:pt x="8737" y="1"/>
                      <a:pt x="6395" y="5438"/>
                      <a:pt x="9531" y="8738"/>
                    </a:cubicBezTo>
                    <a:lnTo>
                      <a:pt x="1833" y="8738"/>
                    </a:lnTo>
                    <a:cubicBezTo>
                      <a:pt x="815" y="8738"/>
                      <a:pt x="0" y="9552"/>
                      <a:pt x="0" y="10570"/>
                    </a:cubicBezTo>
                    <a:lnTo>
                      <a:pt x="0" y="15234"/>
                    </a:lnTo>
                    <a:cubicBezTo>
                      <a:pt x="0" y="16252"/>
                      <a:pt x="815" y="17067"/>
                      <a:pt x="1833" y="17087"/>
                    </a:cubicBezTo>
                    <a:lnTo>
                      <a:pt x="24724" y="17087"/>
                    </a:lnTo>
                    <a:cubicBezTo>
                      <a:pt x="25722" y="17067"/>
                      <a:pt x="26557" y="16252"/>
                      <a:pt x="26557" y="15234"/>
                    </a:cubicBezTo>
                    <a:lnTo>
                      <a:pt x="26557" y="10550"/>
                    </a:lnTo>
                    <a:cubicBezTo>
                      <a:pt x="26537" y="9552"/>
                      <a:pt x="25722" y="8738"/>
                      <a:pt x="24724" y="8738"/>
                    </a:cubicBezTo>
                    <a:lnTo>
                      <a:pt x="17026" y="8738"/>
                    </a:lnTo>
                    <a:cubicBezTo>
                      <a:pt x="20142" y="5438"/>
                      <a:pt x="17820" y="1"/>
                      <a:pt x="13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7"/>
              <p:cNvSpPr/>
              <p:nvPr/>
            </p:nvSpPr>
            <p:spPr>
              <a:xfrm>
                <a:off x="590950" y="2201975"/>
                <a:ext cx="663950" cy="91675"/>
              </a:xfrm>
              <a:custGeom>
                <a:avLst/>
                <a:gdLst/>
                <a:ahLst/>
                <a:cxnLst/>
                <a:rect l="l" t="t" r="r" b="b"/>
                <a:pathLst>
                  <a:path w="26558" h="3667" extrusionOk="0">
                    <a:moveTo>
                      <a:pt x="0" y="0"/>
                    </a:moveTo>
                    <a:lnTo>
                      <a:pt x="0" y="1833"/>
                    </a:lnTo>
                    <a:cubicBezTo>
                      <a:pt x="0" y="2831"/>
                      <a:pt x="815" y="3666"/>
                      <a:pt x="1833" y="3666"/>
                    </a:cubicBezTo>
                    <a:lnTo>
                      <a:pt x="24724" y="3666"/>
                    </a:lnTo>
                    <a:cubicBezTo>
                      <a:pt x="25722" y="3666"/>
                      <a:pt x="26557" y="2831"/>
                      <a:pt x="26557" y="1833"/>
                    </a:cubicBezTo>
                    <a:lnTo>
                      <a:pt x="26557" y="0"/>
                    </a:lnTo>
                    <a:cubicBezTo>
                      <a:pt x="26557" y="998"/>
                      <a:pt x="25722" y="1833"/>
                      <a:pt x="24724" y="1833"/>
                    </a:cubicBezTo>
                    <a:lnTo>
                      <a:pt x="1833" y="1833"/>
                    </a:lnTo>
                    <a:cubicBezTo>
                      <a:pt x="815" y="1833"/>
                      <a:pt x="0" y="998"/>
                      <a:pt x="0" y="0"/>
                    </a:cubicBezTo>
                    <a:close/>
                  </a:path>
                </a:pathLst>
              </a:custGeom>
              <a:solidFill>
                <a:srgbClr val="000000">
                  <a:alpha val="7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7"/>
              <p:cNvSpPr/>
              <p:nvPr/>
            </p:nvSpPr>
            <p:spPr>
              <a:xfrm>
                <a:off x="622000" y="2403075"/>
                <a:ext cx="601325" cy="427700"/>
              </a:xfrm>
              <a:custGeom>
                <a:avLst/>
                <a:gdLst/>
                <a:ahLst/>
                <a:cxnLst/>
                <a:rect l="l" t="t" r="r" b="b"/>
                <a:pathLst>
                  <a:path w="24053" h="17108" extrusionOk="0">
                    <a:moveTo>
                      <a:pt x="21670" y="1"/>
                    </a:moveTo>
                    <a:lnTo>
                      <a:pt x="8656" y="12281"/>
                    </a:lnTo>
                    <a:lnTo>
                      <a:pt x="2445" y="6070"/>
                    </a:lnTo>
                    <a:lnTo>
                      <a:pt x="1" y="8534"/>
                    </a:lnTo>
                    <a:lnTo>
                      <a:pt x="8595" y="17108"/>
                    </a:lnTo>
                    <a:lnTo>
                      <a:pt x="24052" y="2526"/>
                    </a:lnTo>
                    <a:lnTo>
                      <a:pt x="216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7" name="Google Shape;1147;p47"/>
            <p:cNvGrpSpPr/>
            <p:nvPr/>
          </p:nvGrpSpPr>
          <p:grpSpPr>
            <a:xfrm>
              <a:off x="1036570" y="2099700"/>
              <a:ext cx="1622386" cy="1593630"/>
              <a:chOff x="5010275" y="394525"/>
              <a:chExt cx="1044275" cy="1025700"/>
            </a:xfrm>
          </p:grpSpPr>
          <p:sp>
            <p:nvSpPr>
              <p:cNvPr id="1148" name="Google Shape;1148;p47"/>
              <p:cNvSpPr/>
              <p:nvPr/>
            </p:nvSpPr>
            <p:spPr>
              <a:xfrm>
                <a:off x="5254175" y="1299150"/>
                <a:ext cx="106925" cy="120900"/>
              </a:xfrm>
              <a:custGeom>
                <a:avLst/>
                <a:gdLst/>
                <a:ahLst/>
                <a:cxnLst/>
                <a:rect l="l" t="t" r="r" b="b"/>
                <a:pathLst>
                  <a:path w="4277" h="4836" extrusionOk="0">
                    <a:moveTo>
                      <a:pt x="2933" y="1"/>
                    </a:moveTo>
                    <a:cubicBezTo>
                      <a:pt x="2705" y="1"/>
                      <a:pt x="2481" y="109"/>
                      <a:pt x="2342" y="311"/>
                    </a:cubicBezTo>
                    <a:lnTo>
                      <a:pt x="224" y="3345"/>
                    </a:lnTo>
                    <a:cubicBezTo>
                      <a:pt x="0" y="3671"/>
                      <a:pt x="82" y="4099"/>
                      <a:pt x="407" y="4323"/>
                    </a:cubicBezTo>
                    <a:lnTo>
                      <a:pt x="957" y="4709"/>
                    </a:lnTo>
                    <a:cubicBezTo>
                      <a:pt x="1081" y="4795"/>
                      <a:pt x="1223" y="4836"/>
                      <a:pt x="1364" y="4836"/>
                    </a:cubicBezTo>
                    <a:cubicBezTo>
                      <a:pt x="1592" y="4836"/>
                      <a:pt x="1817" y="4728"/>
                      <a:pt x="1955" y="4526"/>
                    </a:cubicBezTo>
                    <a:lnTo>
                      <a:pt x="4053" y="1512"/>
                    </a:lnTo>
                    <a:cubicBezTo>
                      <a:pt x="4277" y="1186"/>
                      <a:pt x="4195" y="738"/>
                      <a:pt x="3890" y="514"/>
                    </a:cubicBezTo>
                    <a:lnTo>
                      <a:pt x="3340" y="127"/>
                    </a:lnTo>
                    <a:cubicBezTo>
                      <a:pt x="3216" y="42"/>
                      <a:pt x="3074" y="1"/>
                      <a:pt x="29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7"/>
              <p:cNvSpPr/>
              <p:nvPr/>
            </p:nvSpPr>
            <p:spPr>
              <a:xfrm>
                <a:off x="5704250" y="1299500"/>
                <a:ext cx="106425" cy="120725"/>
              </a:xfrm>
              <a:custGeom>
                <a:avLst/>
                <a:gdLst/>
                <a:ahLst/>
                <a:cxnLst/>
                <a:rect l="l" t="t" r="r" b="b"/>
                <a:pathLst>
                  <a:path w="4257" h="4829" extrusionOk="0">
                    <a:moveTo>
                      <a:pt x="1363" y="0"/>
                    </a:moveTo>
                    <a:cubicBezTo>
                      <a:pt x="1216" y="0"/>
                      <a:pt x="1067" y="44"/>
                      <a:pt x="937" y="134"/>
                    </a:cubicBezTo>
                    <a:lnTo>
                      <a:pt x="387" y="500"/>
                    </a:lnTo>
                    <a:cubicBezTo>
                      <a:pt x="61" y="724"/>
                      <a:pt x="0" y="1172"/>
                      <a:pt x="224" y="1498"/>
                    </a:cubicBezTo>
                    <a:lnTo>
                      <a:pt x="2322" y="4533"/>
                    </a:lnTo>
                    <a:cubicBezTo>
                      <a:pt x="2457" y="4729"/>
                      <a:pt x="2673" y="4829"/>
                      <a:pt x="2894" y="4829"/>
                    </a:cubicBezTo>
                    <a:cubicBezTo>
                      <a:pt x="3041" y="4829"/>
                      <a:pt x="3190" y="4785"/>
                      <a:pt x="3320" y="4695"/>
                    </a:cubicBezTo>
                    <a:lnTo>
                      <a:pt x="3870" y="4329"/>
                    </a:lnTo>
                    <a:cubicBezTo>
                      <a:pt x="4196" y="4105"/>
                      <a:pt x="4257" y="3657"/>
                      <a:pt x="4033" y="3331"/>
                    </a:cubicBezTo>
                    <a:lnTo>
                      <a:pt x="1935" y="297"/>
                    </a:lnTo>
                    <a:cubicBezTo>
                      <a:pt x="1800" y="101"/>
                      <a:pt x="1584" y="0"/>
                      <a:pt x="13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7"/>
              <p:cNvSpPr/>
              <p:nvPr/>
            </p:nvSpPr>
            <p:spPr>
              <a:xfrm>
                <a:off x="5513325" y="442900"/>
                <a:ext cx="37175" cy="90650"/>
              </a:xfrm>
              <a:custGeom>
                <a:avLst/>
                <a:gdLst/>
                <a:ahLst/>
                <a:cxnLst/>
                <a:rect l="l" t="t" r="r" b="b"/>
                <a:pathLst>
                  <a:path w="1487" h="3626" extrusionOk="0">
                    <a:moveTo>
                      <a:pt x="713" y="0"/>
                    </a:moveTo>
                    <a:cubicBezTo>
                      <a:pt x="326" y="0"/>
                      <a:pt x="0" y="326"/>
                      <a:pt x="0" y="713"/>
                    </a:cubicBezTo>
                    <a:lnTo>
                      <a:pt x="0" y="2933"/>
                    </a:lnTo>
                    <a:cubicBezTo>
                      <a:pt x="0" y="3320"/>
                      <a:pt x="326" y="3625"/>
                      <a:pt x="713" y="3625"/>
                    </a:cubicBezTo>
                    <a:lnTo>
                      <a:pt x="774" y="3625"/>
                    </a:lnTo>
                    <a:cubicBezTo>
                      <a:pt x="1161" y="3625"/>
                      <a:pt x="1487" y="3320"/>
                      <a:pt x="1487" y="2933"/>
                    </a:cubicBezTo>
                    <a:lnTo>
                      <a:pt x="1487" y="713"/>
                    </a:lnTo>
                    <a:cubicBezTo>
                      <a:pt x="1487" y="326"/>
                      <a:pt x="1161" y="0"/>
                      <a:pt x="7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7"/>
              <p:cNvSpPr/>
              <p:nvPr/>
            </p:nvSpPr>
            <p:spPr>
              <a:xfrm>
                <a:off x="5464950" y="394525"/>
                <a:ext cx="133925" cy="79950"/>
              </a:xfrm>
              <a:custGeom>
                <a:avLst/>
                <a:gdLst/>
                <a:ahLst/>
                <a:cxnLst/>
                <a:rect l="l" t="t" r="r" b="b"/>
                <a:pathLst>
                  <a:path w="5357" h="3198" extrusionOk="0">
                    <a:moveTo>
                      <a:pt x="1345" y="0"/>
                    </a:moveTo>
                    <a:cubicBezTo>
                      <a:pt x="591" y="0"/>
                      <a:pt x="0" y="591"/>
                      <a:pt x="0" y="1324"/>
                    </a:cubicBezTo>
                    <a:lnTo>
                      <a:pt x="0" y="1874"/>
                    </a:lnTo>
                    <a:cubicBezTo>
                      <a:pt x="0" y="2607"/>
                      <a:pt x="591" y="3198"/>
                      <a:pt x="1345" y="3198"/>
                    </a:cubicBezTo>
                    <a:lnTo>
                      <a:pt x="4012" y="3198"/>
                    </a:lnTo>
                    <a:cubicBezTo>
                      <a:pt x="4766" y="3198"/>
                      <a:pt x="5357" y="2607"/>
                      <a:pt x="5357" y="1874"/>
                    </a:cubicBezTo>
                    <a:lnTo>
                      <a:pt x="5357" y="1324"/>
                    </a:lnTo>
                    <a:cubicBezTo>
                      <a:pt x="5357" y="591"/>
                      <a:pt x="4766" y="0"/>
                      <a:pt x="40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7"/>
              <p:cNvSpPr/>
              <p:nvPr/>
            </p:nvSpPr>
            <p:spPr>
              <a:xfrm>
                <a:off x="5486325" y="405725"/>
                <a:ext cx="11225" cy="57550"/>
              </a:xfrm>
              <a:custGeom>
                <a:avLst/>
                <a:gdLst/>
                <a:ahLst/>
                <a:cxnLst/>
                <a:rect l="l" t="t" r="r" b="b"/>
                <a:pathLst>
                  <a:path w="449" h="2302" extrusionOk="0">
                    <a:moveTo>
                      <a:pt x="225" y="0"/>
                    </a:moveTo>
                    <a:cubicBezTo>
                      <a:pt x="103" y="0"/>
                      <a:pt x="1" y="82"/>
                      <a:pt x="1" y="204"/>
                    </a:cubicBezTo>
                    <a:lnTo>
                      <a:pt x="1" y="2078"/>
                    </a:lnTo>
                    <a:cubicBezTo>
                      <a:pt x="1" y="2200"/>
                      <a:pt x="103" y="2302"/>
                      <a:pt x="225" y="2302"/>
                    </a:cubicBezTo>
                    <a:lnTo>
                      <a:pt x="245" y="2302"/>
                    </a:lnTo>
                    <a:cubicBezTo>
                      <a:pt x="347" y="2302"/>
                      <a:pt x="449" y="2200"/>
                      <a:pt x="449" y="2078"/>
                    </a:cubicBezTo>
                    <a:lnTo>
                      <a:pt x="449" y="204"/>
                    </a:lnTo>
                    <a:cubicBezTo>
                      <a:pt x="449" y="82"/>
                      <a:pt x="347"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7"/>
              <p:cNvSpPr/>
              <p:nvPr/>
            </p:nvSpPr>
            <p:spPr>
              <a:xfrm>
                <a:off x="5513325" y="405725"/>
                <a:ext cx="10700" cy="57550"/>
              </a:xfrm>
              <a:custGeom>
                <a:avLst/>
                <a:gdLst/>
                <a:ahLst/>
                <a:cxnLst/>
                <a:rect l="l" t="t" r="r" b="b"/>
                <a:pathLst>
                  <a:path w="428" h="2302" extrusionOk="0">
                    <a:moveTo>
                      <a:pt x="204" y="0"/>
                    </a:moveTo>
                    <a:cubicBezTo>
                      <a:pt x="82" y="0"/>
                      <a:pt x="0" y="82"/>
                      <a:pt x="0" y="204"/>
                    </a:cubicBezTo>
                    <a:lnTo>
                      <a:pt x="0" y="2078"/>
                    </a:lnTo>
                    <a:cubicBezTo>
                      <a:pt x="0" y="2200"/>
                      <a:pt x="82" y="2302"/>
                      <a:pt x="204" y="2302"/>
                    </a:cubicBezTo>
                    <a:lnTo>
                      <a:pt x="224" y="2302"/>
                    </a:lnTo>
                    <a:cubicBezTo>
                      <a:pt x="346" y="2302"/>
                      <a:pt x="428" y="2200"/>
                      <a:pt x="428" y="2078"/>
                    </a:cubicBezTo>
                    <a:lnTo>
                      <a:pt x="428" y="204"/>
                    </a:lnTo>
                    <a:cubicBezTo>
                      <a:pt x="428" y="82"/>
                      <a:pt x="346" y="0"/>
                      <a:pt x="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7"/>
              <p:cNvSpPr/>
              <p:nvPr/>
            </p:nvSpPr>
            <p:spPr>
              <a:xfrm>
                <a:off x="5539800" y="405725"/>
                <a:ext cx="10700" cy="57550"/>
              </a:xfrm>
              <a:custGeom>
                <a:avLst/>
                <a:gdLst/>
                <a:ahLst/>
                <a:cxnLst/>
                <a:rect l="l" t="t" r="r" b="b"/>
                <a:pathLst>
                  <a:path w="428" h="2302" extrusionOk="0">
                    <a:moveTo>
                      <a:pt x="204" y="0"/>
                    </a:moveTo>
                    <a:cubicBezTo>
                      <a:pt x="82" y="0"/>
                      <a:pt x="0" y="82"/>
                      <a:pt x="0" y="204"/>
                    </a:cubicBezTo>
                    <a:lnTo>
                      <a:pt x="0" y="2078"/>
                    </a:lnTo>
                    <a:cubicBezTo>
                      <a:pt x="0" y="2200"/>
                      <a:pt x="82" y="2302"/>
                      <a:pt x="204" y="2302"/>
                    </a:cubicBezTo>
                    <a:lnTo>
                      <a:pt x="224" y="2302"/>
                    </a:lnTo>
                    <a:cubicBezTo>
                      <a:pt x="346" y="2302"/>
                      <a:pt x="428" y="2200"/>
                      <a:pt x="428" y="2078"/>
                    </a:cubicBezTo>
                    <a:lnTo>
                      <a:pt x="428" y="204"/>
                    </a:lnTo>
                    <a:cubicBezTo>
                      <a:pt x="428" y="82"/>
                      <a:pt x="346" y="0"/>
                      <a:pt x="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7"/>
              <p:cNvSpPr/>
              <p:nvPr/>
            </p:nvSpPr>
            <p:spPr>
              <a:xfrm>
                <a:off x="5566275" y="405725"/>
                <a:ext cx="10700" cy="57550"/>
              </a:xfrm>
              <a:custGeom>
                <a:avLst/>
                <a:gdLst/>
                <a:ahLst/>
                <a:cxnLst/>
                <a:rect l="l" t="t" r="r" b="b"/>
                <a:pathLst>
                  <a:path w="428" h="2302" extrusionOk="0">
                    <a:moveTo>
                      <a:pt x="204" y="0"/>
                    </a:moveTo>
                    <a:cubicBezTo>
                      <a:pt x="82" y="0"/>
                      <a:pt x="0" y="82"/>
                      <a:pt x="0" y="204"/>
                    </a:cubicBezTo>
                    <a:lnTo>
                      <a:pt x="0" y="2078"/>
                    </a:lnTo>
                    <a:cubicBezTo>
                      <a:pt x="0" y="2200"/>
                      <a:pt x="82" y="2302"/>
                      <a:pt x="204" y="2302"/>
                    </a:cubicBezTo>
                    <a:lnTo>
                      <a:pt x="224" y="2302"/>
                    </a:lnTo>
                    <a:cubicBezTo>
                      <a:pt x="346" y="2302"/>
                      <a:pt x="428" y="2200"/>
                      <a:pt x="428" y="2078"/>
                    </a:cubicBezTo>
                    <a:lnTo>
                      <a:pt x="428" y="204"/>
                    </a:lnTo>
                    <a:cubicBezTo>
                      <a:pt x="428" y="82"/>
                      <a:pt x="346" y="0"/>
                      <a:pt x="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7"/>
              <p:cNvSpPr/>
              <p:nvPr/>
            </p:nvSpPr>
            <p:spPr>
              <a:xfrm>
                <a:off x="5212425" y="524900"/>
                <a:ext cx="99300" cy="118725"/>
              </a:xfrm>
              <a:custGeom>
                <a:avLst/>
                <a:gdLst/>
                <a:ahLst/>
                <a:cxnLst/>
                <a:rect l="l" t="t" r="r" b="b"/>
                <a:pathLst>
                  <a:path w="3972" h="4749" extrusionOk="0">
                    <a:moveTo>
                      <a:pt x="1369" y="0"/>
                    </a:moveTo>
                    <a:cubicBezTo>
                      <a:pt x="1229" y="0"/>
                      <a:pt x="1088" y="39"/>
                      <a:pt x="957" y="121"/>
                    </a:cubicBezTo>
                    <a:lnTo>
                      <a:pt x="530" y="366"/>
                    </a:lnTo>
                    <a:cubicBezTo>
                      <a:pt x="143" y="590"/>
                      <a:pt x="0" y="1078"/>
                      <a:pt x="224" y="1486"/>
                    </a:cubicBezTo>
                    <a:lnTo>
                      <a:pt x="1914" y="4337"/>
                    </a:lnTo>
                    <a:cubicBezTo>
                      <a:pt x="2066" y="4599"/>
                      <a:pt x="2339" y="4749"/>
                      <a:pt x="2620" y="4749"/>
                    </a:cubicBezTo>
                    <a:cubicBezTo>
                      <a:pt x="2754" y="4749"/>
                      <a:pt x="2889" y="4715"/>
                      <a:pt x="3014" y="4642"/>
                    </a:cubicBezTo>
                    <a:lnTo>
                      <a:pt x="3442" y="4398"/>
                    </a:lnTo>
                    <a:cubicBezTo>
                      <a:pt x="3829" y="4154"/>
                      <a:pt x="3971" y="3665"/>
                      <a:pt x="3727" y="3278"/>
                    </a:cubicBezTo>
                    <a:lnTo>
                      <a:pt x="2057" y="406"/>
                    </a:lnTo>
                    <a:cubicBezTo>
                      <a:pt x="1908" y="150"/>
                      <a:pt x="1643" y="0"/>
                      <a:pt x="13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7"/>
              <p:cNvSpPr/>
              <p:nvPr/>
            </p:nvSpPr>
            <p:spPr>
              <a:xfrm>
                <a:off x="5088700" y="413525"/>
                <a:ext cx="270875" cy="202675"/>
              </a:xfrm>
              <a:custGeom>
                <a:avLst/>
                <a:gdLst/>
                <a:ahLst/>
                <a:cxnLst/>
                <a:rect l="l" t="t" r="r" b="b"/>
                <a:pathLst>
                  <a:path w="10835" h="8107" extrusionOk="0">
                    <a:moveTo>
                      <a:pt x="6222" y="0"/>
                    </a:moveTo>
                    <a:cubicBezTo>
                      <a:pt x="5257" y="0"/>
                      <a:pt x="4284" y="250"/>
                      <a:pt x="3401" y="768"/>
                    </a:cubicBezTo>
                    <a:cubicBezTo>
                      <a:pt x="1019" y="2132"/>
                      <a:pt x="0" y="5045"/>
                      <a:pt x="978" y="7611"/>
                    </a:cubicBezTo>
                    <a:cubicBezTo>
                      <a:pt x="1106" y="7923"/>
                      <a:pt x="1401" y="8106"/>
                      <a:pt x="1707" y="8106"/>
                    </a:cubicBezTo>
                    <a:cubicBezTo>
                      <a:pt x="1840" y="8106"/>
                      <a:pt x="1974" y="8072"/>
                      <a:pt x="2098" y="7998"/>
                    </a:cubicBezTo>
                    <a:lnTo>
                      <a:pt x="10305" y="3212"/>
                    </a:lnTo>
                    <a:cubicBezTo>
                      <a:pt x="10733" y="2967"/>
                      <a:pt x="10835" y="2417"/>
                      <a:pt x="10529" y="2030"/>
                    </a:cubicBezTo>
                    <a:cubicBezTo>
                      <a:pt x="9432" y="704"/>
                      <a:pt x="7840" y="0"/>
                      <a:pt x="62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7"/>
              <p:cNvSpPr/>
              <p:nvPr/>
            </p:nvSpPr>
            <p:spPr>
              <a:xfrm>
                <a:off x="5771950" y="548050"/>
                <a:ext cx="98800" cy="118125"/>
              </a:xfrm>
              <a:custGeom>
                <a:avLst/>
                <a:gdLst/>
                <a:ahLst/>
                <a:cxnLst/>
                <a:rect l="l" t="t" r="r" b="b"/>
                <a:pathLst>
                  <a:path w="3952" h="4725" extrusionOk="0">
                    <a:moveTo>
                      <a:pt x="2593" y="1"/>
                    </a:moveTo>
                    <a:cubicBezTo>
                      <a:pt x="2311" y="1"/>
                      <a:pt x="2044" y="146"/>
                      <a:pt x="1895" y="417"/>
                    </a:cubicBezTo>
                    <a:lnTo>
                      <a:pt x="245" y="3268"/>
                    </a:lnTo>
                    <a:cubicBezTo>
                      <a:pt x="1" y="3655"/>
                      <a:pt x="143" y="4144"/>
                      <a:pt x="530" y="4368"/>
                    </a:cubicBezTo>
                    <a:lnTo>
                      <a:pt x="938" y="4612"/>
                    </a:lnTo>
                    <a:cubicBezTo>
                      <a:pt x="1075" y="4688"/>
                      <a:pt x="1221" y="4724"/>
                      <a:pt x="1364" y="4724"/>
                    </a:cubicBezTo>
                    <a:cubicBezTo>
                      <a:pt x="1644" y="4724"/>
                      <a:pt x="1909" y="4584"/>
                      <a:pt x="2058" y="4327"/>
                    </a:cubicBezTo>
                    <a:lnTo>
                      <a:pt x="3707" y="1476"/>
                    </a:lnTo>
                    <a:cubicBezTo>
                      <a:pt x="3952" y="1089"/>
                      <a:pt x="3809" y="580"/>
                      <a:pt x="3422" y="356"/>
                    </a:cubicBezTo>
                    <a:lnTo>
                      <a:pt x="3015" y="112"/>
                    </a:lnTo>
                    <a:cubicBezTo>
                      <a:pt x="2879" y="37"/>
                      <a:pt x="2734" y="1"/>
                      <a:pt x="25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7"/>
              <p:cNvSpPr/>
              <p:nvPr/>
            </p:nvSpPr>
            <p:spPr>
              <a:xfrm>
                <a:off x="5704250" y="413525"/>
                <a:ext cx="270875" cy="202675"/>
              </a:xfrm>
              <a:custGeom>
                <a:avLst/>
                <a:gdLst/>
                <a:ahLst/>
                <a:cxnLst/>
                <a:rect l="l" t="t" r="r" b="b"/>
                <a:pathLst>
                  <a:path w="10835" h="8107" extrusionOk="0">
                    <a:moveTo>
                      <a:pt x="4607" y="0"/>
                    </a:moveTo>
                    <a:cubicBezTo>
                      <a:pt x="2983" y="0"/>
                      <a:pt x="1383" y="704"/>
                      <a:pt x="285" y="2030"/>
                    </a:cubicBezTo>
                    <a:cubicBezTo>
                      <a:pt x="0" y="2417"/>
                      <a:pt x="102" y="2967"/>
                      <a:pt x="509" y="3212"/>
                    </a:cubicBezTo>
                    <a:lnTo>
                      <a:pt x="8717" y="7998"/>
                    </a:lnTo>
                    <a:cubicBezTo>
                      <a:pt x="8840" y="8072"/>
                      <a:pt x="8977" y="8106"/>
                      <a:pt x="9112" y="8106"/>
                    </a:cubicBezTo>
                    <a:cubicBezTo>
                      <a:pt x="9424" y="8106"/>
                      <a:pt x="9730" y="7923"/>
                      <a:pt x="9857" y="7611"/>
                    </a:cubicBezTo>
                    <a:cubicBezTo>
                      <a:pt x="10835" y="5045"/>
                      <a:pt x="9817" y="2153"/>
                      <a:pt x="7434" y="768"/>
                    </a:cubicBezTo>
                    <a:cubicBezTo>
                      <a:pt x="6551" y="250"/>
                      <a:pt x="5575" y="0"/>
                      <a:pt x="46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7"/>
              <p:cNvSpPr/>
              <p:nvPr/>
            </p:nvSpPr>
            <p:spPr>
              <a:xfrm>
                <a:off x="5010275" y="498325"/>
                <a:ext cx="1044275" cy="920900"/>
              </a:xfrm>
              <a:custGeom>
                <a:avLst/>
                <a:gdLst/>
                <a:ahLst/>
                <a:cxnLst/>
                <a:rect l="l" t="t" r="r" b="b"/>
                <a:pathLst>
                  <a:path w="41771" h="36836" extrusionOk="0">
                    <a:moveTo>
                      <a:pt x="20871" y="0"/>
                    </a:moveTo>
                    <a:cubicBezTo>
                      <a:pt x="13627" y="0"/>
                      <a:pt x="6762" y="4309"/>
                      <a:pt x="3850" y="11428"/>
                    </a:cubicBezTo>
                    <a:cubicBezTo>
                      <a:pt x="1" y="20837"/>
                      <a:pt x="4502" y="31590"/>
                      <a:pt x="13911" y="35459"/>
                    </a:cubicBezTo>
                    <a:cubicBezTo>
                      <a:pt x="16193" y="36393"/>
                      <a:pt x="18555" y="36836"/>
                      <a:pt x="20879" y="36836"/>
                    </a:cubicBezTo>
                    <a:cubicBezTo>
                      <a:pt x="28131" y="36836"/>
                      <a:pt x="35007" y="32525"/>
                      <a:pt x="37922" y="25399"/>
                    </a:cubicBezTo>
                    <a:cubicBezTo>
                      <a:pt x="41771" y="15990"/>
                      <a:pt x="37270" y="5237"/>
                      <a:pt x="27861" y="1388"/>
                    </a:cubicBezTo>
                    <a:cubicBezTo>
                      <a:pt x="25571" y="446"/>
                      <a:pt x="23201" y="0"/>
                      <a:pt x="208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7"/>
              <p:cNvSpPr/>
              <p:nvPr/>
            </p:nvSpPr>
            <p:spPr>
              <a:xfrm>
                <a:off x="5123825" y="549800"/>
                <a:ext cx="817700" cy="817725"/>
              </a:xfrm>
              <a:custGeom>
                <a:avLst/>
                <a:gdLst/>
                <a:ahLst/>
                <a:cxnLst/>
                <a:rect l="l" t="t" r="r" b="b"/>
                <a:pathLst>
                  <a:path w="32708" h="32709" extrusionOk="0">
                    <a:moveTo>
                      <a:pt x="16354" y="1"/>
                    </a:moveTo>
                    <a:cubicBezTo>
                      <a:pt x="7312" y="1"/>
                      <a:pt x="0" y="7332"/>
                      <a:pt x="0" y="16354"/>
                    </a:cubicBezTo>
                    <a:cubicBezTo>
                      <a:pt x="0" y="25397"/>
                      <a:pt x="7312" y="32708"/>
                      <a:pt x="16354" y="32708"/>
                    </a:cubicBezTo>
                    <a:cubicBezTo>
                      <a:pt x="25376" y="32708"/>
                      <a:pt x="32708" y="25397"/>
                      <a:pt x="32708" y="16354"/>
                    </a:cubicBezTo>
                    <a:cubicBezTo>
                      <a:pt x="32708" y="7332"/>
                      <a:pt x="25376" y="1"/>
                      <a:pt x="16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7"/>
              <p:cNvSpPr/>
              <p:nvPr/>
            </p:nvSpPr>
            <p:spPr>
              <a:xfrm>
                <a:off x="5103975" y="561525"/>
                <a:ext cx="825850" cy="794675"/>
              </a:xfrm>
              <a:custGeom>
                <a:avLst/>
                <a:gdLst/>
                <a:ahLst/>
                <a:cxnLst/>
                <a:rect l="l" t="t" r="r" b="b"/>
                <a:pathLst>
                  <a:path w="33034" h="31787" extrusionOk="0">
                    <a:moveTo>
                      <a:pt x="17148" y="0"/>
                    </a:moveTo>
                    <a:cubicBezTo>
                      <a:pt x="10713" y="0"/>
                      <a:pt x="4908" y="3870"/>
                      <a:pt x="2464" y="9816"/>
                    </a:cubicBezTo>
                    <a:cubicBezTo>
                      <a:pt x="0" y="15763"/>
                      <a:pt x="1365" y="22586"/>
                      <a:pt x="5906" y="27148"/>
                    </a:cubicBezTo>
                    <a:cubicBezTo>
                      <a:pt x="8938" y="30180"/>
                      <a:pt x="12996" y="31786"/>
                      <a:pt x="17128" y="31786"/>
                    </a:cubicBezTo>
                    <a:cubicBezTo>
                      <a:pt x="19185" y="31786"/>
                      <a:pt x="21261" y="31388"/>
                      <a:pt x="23237" y="30569"/>
                    </a:cubicBezTo>
                    <a:cubicBezTo>
                      <a:pt x="29164" y="28125"/>
                      <a:pt x="33033" y="22321"/>
                      <a:pt x="33033" y="15885"/>
                    </a:cubicBezTo>
                    <a:cubicBezTo>
                      <a:pt x="33033" y="7108"/>
                      <a:pt x="25926" y="0"/>
                      <a:pt x="17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7"/>
              <p:cNvSpPr/>
              <p:nvPr/>
            </p:nvSpPr>
            <p:spPr>
              <a:xfrm>
                <a:off x="5528850" y="597925"/>
                <a:ext cx="7400" cy="79450"/>
              </a:xfrm>
              <a:custGeom>
                <a:avLst/>
                <a:gdLst/>
                <a:ahLst/>
                <a:cxnLst/>
                <a:rect l="l" t="t" r="r" b="b"/>
                <a:pathLst>
                  <a:path w="296" h="3178" extrusionOk="0">
                    <a:moveTo>
                      <a:pt x="145" y="0"/>
                    </a:moveTo>
                    <a:cubicBezTo>
                      <a:pt x="72" y="0"/>
                      <a:pt x="0" y="51"/>
                      <a:pt x="11" y="153"/>
                    </a:cubicBezTo>
                    <a:lnTo>
                      <a:pt x="11" y="3025"/>
                    </a:lnTo>
                    <a:cubicBezTo>
                      <a:pt x="11" y="3127"/>
                      <a:pt x="82" y="3177"/>
                      <a:pt x="153" y="3177"/>
                    </a:cubicBezTo>
                    <a:cubicBezTo>
                      <a:pt x="224" y="3177"/>
                      <a:pt x="296" y="3127"/>
                      <a:pt x="296" y="3025"/>
                    </a:cubicBezTo>
                    <a:lnTo>
                      <a:pt x="296" y="153"/>
                    </a:lnTo>
                    <a:cubicBezTo>
                      <a:pt x="296" y="51"/>
                      <a:pt x="219" y="0"/>
                      <a:pt x="1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7"/>
              <p:cNvSpPr/>
              <p:nvPr/>
            </p:nvSpPr>
            <p:spPr>
              <a:xfrm>
                <a:off x="5528850" y="1246575"/>
                <a:ext cx="7400" cy="79450"/>
              </a:xfrm>
              <a:custGeom>
                <a:avLst/>
                <a:gdLst/>
                <a:ahLst/>
                <a:cxnLst/>
                <a:rect l="l" t="t" r="r" b="b"/>
                <a:pathLst>
                  <a:path w="296" h="3178" extrusionOk="0">
                    <a:moveTo>
                      <a:pt x="145" y="0"/>
                    </a:moveTo>
                    <a:cubicBezTo>
                      <a:pt x="72" y="0"/>
                      <a:pt x="0" y="51"/>
                      <a:pt x="11" y="153"/>
                    </a:cubicBezTo>
                    <a:lnTo>
                      <a:pt x="11" y="3024"/>
                    </a:lnTo>
                    <a:cubicBezTo>
                      <a:pt x="11" y="3126"/>
                      <a:pt x="82" y="3177"/>
                      <a:pt x="153" y="3177"/>
                    </a:cubicBezTo>
                    <a:cubicBezTo>
                      <a:pt x="224" y="3177"/>
                      <a:pt x="296" y="3126"/>
                      <a:pt x="296" y="3024"/>
                    </a:cubicBezTo>
                    <a:lnTo>
                      <a:pt x="296" y="153"/>
                    </a:lnTo>
                    <a:cubicBezTo>
                      <a:pt x="296" y="51"/>
                      <a:pt x="219" y="0"/>
                      <a:pt x="1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7"/>
              <p:cNvSpPr/>
              <p:nvPr/>
            </p:nvSpPr>
            <p:spPr>
              <a:xfrm>
                <a:off x="5816775" y="958150"/>
                <a:ext cx="80450" cy="7650"/>
              </a:xfrm>
              <a:custGeom>
                <a:avLst/>
                <a:gdLst/>
                <a:ahLst/>
                <a:cxnLst/>
                <a:rect l="l" t="t" r="r" b="b"/>
                <a:pathLst>
                  <a:path w="3218" h="306" extrusionOk="0">
                    <a:moveTo>
                      <a:pt x="163" y="0"/>
                    </a:moveTo>
                    <a:cubicBezTo>
                      <a:pt x="0" y="20"/>
                      <a:pt x="0" y="285"/>
                      <a:pt x="163" y="306"/>
                    </a:cubicBezTo>
                    <a:lnTo>
                      <a:pt x="3035" y="306"/>
                    </a:lnTo>
                    <a:cubicBezTo>
                      <a:pt x="3218" y="285"/>
                      <a:pt x="3218" y="20"/>
                      <a:pt x="30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7"/>
              <p:cNvSpPr/>
              <p:nvPr/>
            </p:nvSpPr>
            <p:spPr>
              <a:xfrm>
                <a:off x="5168125" y="958150"/>
                <a:ext cx="80475" cy="7650"/>
              </a:xfrm>
              <a:custGeom>
                <a:avLst/>
                <a:gdLst/>
                <a:ahLst/>
                <a:cxnLst/>
                <a:rect l="l" t="t" r="r" b="b"/>
                <a:pathLst>
                  <a:path w="3219" h="306" extrusionOk="0">
                    <a:moveTo>
                      <a:pt x="184" y="0"/>
                    </a:moveTo>
                    <a:cubicBezTo>
                      <a:pt x="0" y="20"/>
                      <a:pt x="0" y="285"/>
                      <a:pt x="184" y="306"/>
                    </a:cubicBezTo>
                    <a:lnTo>
                      <a:pt x="3055" y="306"/>
                    </a:lnTo>
                    <a:cubicBezTo>
                      <a:pt x="3218" y="285"/>
                      <a:pt x="3218" y="20"/>
                      <a:pt x="30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7"/>
              <p:cNvSpPr/>
              <p:nvPr/>
            </p:nvSpPr>
            <p:spPr>
              <a:xfrm>
                <a:off x="5676200" y="649550"/>
                <a:ext cx="45775" cy="68350"/>
              </a:xfrm>
              <a:custGeom>
                <a:avLst/>
                <a:gdLst/>
                <a:ahLst/>
                <a:cxnLst/>
                <a:rect l="l" t="t" r="r" b="b"/>
                <a:pathLst>
                  <a:path w="1831" h="2734" extrusionOk="0">
                    <a:moveTo>
                      <a:pt x="1647" y="1"/>
                    </a:moveTo>
                    <a:cubicBezTo>
                      <a:pt x="1604" y="1"/>
                      <a:pt x="1561" y="19"/>
                      <a:pt x="1530" y="64"/>
                    </a:cubicBezTo>
                    <a:lnTo>
                      <a:pt x="226" y="2222"/>
                    </a:lnTo>
                    <a:lnTo>
                      <a:pt x="43" y="2528"/>
                    </a:lnTo>
                    <a:cubicBezTo>
                      <a:pt x="1" y="2640"/>
                      <a:pt x="85" y="2733"/>
                      <a:pt x="181" y="2733"/>
                    </a:cubicBezTo>
                    <a:cubicBezTo>
                      <a:pt x="224" y="2733"/>
                      <a:pt x="270" y="2715"/>
                      <a:pt x="308" y="2670"/>
                    </a:cubicBezTo>
                    <a:lnTo>
                      <a:pt x="1591" y="512"/>
                    </a:lnTo>
                    <a:lnTo>
                      <a:pt x="1774" y="206"/>
                    </a:lnTo>
                    <a:cubicBezTo>
                      <a:pt x="1830" y="94"/>
                      <a:pt x="1741" y="1"/>
                      <a:pt x="16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7"/>
              <p:cNvSpPr/>
              <p:nvPr/>
            </p:nvSpPr>
            <p:spPr>
              <a:xfrm>
                <a:off x="5343200" y="1206050"/>
                <a:ext cx="45450" cy="68250"/>
              </a:xfrm>
              <a:custGeom>
                <a:avLst/>
                <a:gdLst/>
                <a:ahLst/>
                <a:cxnLst/>
                <a:rect l="l" t="t" r="r" b="b"/>
                <a:pathLst>
                  <a:path w="1818" h="2730" extrusionOk="0">
                    <a:moveTo>
                      <a:pt x="1644" y="0"/>
                    </a:moveTo>
                    <a:cubicBezTo>
                      <a:pt x="1603" y="0"/>
                      <a:pt x="1562" y="19"/>
                      <a:pt x="1530" y="63"/>
                    </a:cubicBezTo>
                    <a:lnTo>
                      <a:pt x="227" y="2222"/>
                    </a:lnTo>
                    <a:lnTo>
                      <a:pt x="44" y="2527"/>
                    </a:lnTo>
                    <a:cubicBezTo>
                      <a:pt x="1" y="2628"/>
                      <a:pt x="90" y="2729"/>
                      <a:pt x="189" y="2729"/>
                    </a:cubicBezTo>
                    <a:cubicBezTo>
                      <a:pt x="230" y="2729"/>
                      <a:pt x="273" y="2712"/>
                      <a:pt x="309" y="2670"/>
                    </a:cubicBezTo>
                    <a:lnTo>
                      <a:pt x="1592" y="511"/>
                    </a:lnTo>
                    <a:lnTo>
                      <a:pt x="1775" y="206"/>
                    </a:lnTo>
                    <a:cubicBezTo>
                      <a:pt x="1817" y="93"/>
                      <a:pt x="1733" y="0"/>
                      <a:pt x="1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7"/>
              <p:cNvSpPr/>
              <p:nvPr/>
            </p:nvSpPr>
            <p:spPr>
              <a:xfrm>
                <a:off x="5775025" y="1106375"/>
                <a:ext cx="72175" cy="44300"/>
              </a:xfrm>
              <a:custGeom>
                <a:avLst/>
                <a:gdLst/>
                <a:ahLst/>
                <a:cxnLst/>
                <a:rect l="l" t="t" r="r" b="b"/>
                <a:pathLst>
                  <a:path w="2887" h="1772" extrusionOk="0">
                    <a:moveTo>
                      <a:pt x="215" y="0"/>
                    </a:moveTo>
                    <a:cubicBezTo>
                      <a:pt x="86" y="0"/>
                      <a:pt x="1" y="178"/>
                      <a:pt x="122" y="283"/>
                    </a:cubicBezTo>
                    <a:lnTo>
                      <a:pt x="2281" y="1566"/>
                    </a:lnTo>
                    <a:cubicBezTo>
                      <a:pt x="2383" y="1627"/>
                      <a:pt x="2485" y="1688"/>
                      <a:pt x="2587" y="1749"/>
                    </a:cubicBezTo>
                    <a:cubicBezTo>
                      <a:pt x="2612" y="1765"/>
                      <a:pt x="2638" y="1772"/>
                      <a:pt x="2662" y="1772"/>
                    </a:cubicBezTo>
                    <a:cubicBezTo>
                      <a:pt x="2793" y="1772"/>
                      <a:pt x="2887" y="1570"/>
                      <a:pt x="2749" y="1484"/>
                    </a:cubicBezTo>
                    <a:lnTo>
                      <a:pt x="2749" y="1484"/>
                    </a:lnTo>
                    <a:lnTo>
                      <a:pt x="2749" y="1505"/>
                    </a:lnTo>
                    <a:lnTo>
                      <a:pt x="591" y="201"/>
                    </a:lnTo>
                    <a:lnTo>
                      <a:pt x="285" y="18"/>
                    </a:lnTo>
                    <a:cubicBezTo>
                      <a:pt x="261" y="6"/>
                      <a:pt x="237" y="0"/>
                      <a:pt x="2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7"/>
              <p:cNvSpPr/>
              <p:nvPr/>
            </p:nvSpPr>
            <p:spPr>
              <a:xfrm>
                <a:off x="5218900" y="773550"/>
                <a:ext cx="71075" cy="43850"/>
              </a:xfrm>
              <a:custGeom>
                <a:avLst/>
                <a:gdLst/>
                <a:ahLst/>
                <a:cxnLst/>
                <a:rect l="l" t="t" r="r" b="b"/>
                <a:pathLst>
                  <a:path w="2843" h="1754" extrusionOk="0">
                    <a:moveTo>
                      <a:pt x="211" y="1"/>
                    </a:moveTo>
                    <a:cubicBezTo>
                      <a:pt x="81" y="1"/>
                      <a:pt x="1" y="167"/>
                      <a:pt x="108" y="256"/>
                    </a:cubicBezTo>
                    <a:lnTo>
                      <a:pt x="2266" y="1560"/>
                    </a:lnTo>
                    <a:lnTo>
                      <a:pt x="2572" y="1743"/>
                    </a:lnTo>
                    <a:cubicBezTo>
                      <a:pt x="2591" y="1750"/>
                      <a:pt x="2609" y="1753"/>
                      <a:pt x="2627" y="1753"/>
                    </a:cubicBezTo>
                    <a:cubicBezTo>
                      <a:pt x="2760" y="1753"/>
                      <a:pt x="2843" y="1568"/>
                      <a:pt x="2735" y="1478"/>
                    </a:cubicBezTo>
                    <a:lnTo>
                      <a:pt x="576" y="195"/>
                    </a:lnTo>
                    <a:lnTo>
                      <a:pt x="271" y="12"/>
                    </a:lnTo>
                    <a:cubicBezTo>
                      <a:pt x="250" y="4"/>
                      <a:pt x="230" y="1"/>
                      <a:pt x="2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7"/>
              <p:cNvSpPr/>
              <p:nvPr/>
            </p:nvSpPr>
            <p:spPr>
              <a:xfrm>
                <a:off x="5343225" y="649550"/>
                <a:ext cx="45775" cy="68350"/>
              </a:xfrm>
              <a:custGeom>
                <a:avLst/>
                <a:gdLst/>
                <a:ahLst/>
                <a:cxnLst/>
                <a:rect l="l" t="t" r="r" b="b"/>
                <a:pathLst>
                  <a:path w="1831" h="2734" extrusionOk="0">
                    <a:moveTo>
                      <a:pt x="181" y="1"/>
                    </a:moveTo>
                    <a:cubicBezTo>
                      <a:pt x="85" y="1"/>
                      <a:pt x="1" y="94"/>
                      <a:pt x="43" y="206"/>
                    </a:cubicBezTo>
                    <a:lnTo>
                      <a:pt x="226" y="512"/>
                    </a:lnTo>
                    <a:lnTo>
                      <a:pt x="1529" y="2670"/>
                    </a:lnTo>
                    <a:cubicBezTo>
                      <a:pt x="1561" y="2715"/>
                      <a:pt x="1604" y="2733"/>
                      <a:pt x="1647" y="2733"/>
                    </a:cubicBezTo>
                    <a:cubicBezTo>
                      <a:pt x="1741" y="2733"/>
                      <a:pt x="1830" y="2640"/>
                      <a:pt x="1774" y="2528"/>
                    </a:cubicBezTo>
                    <a:lnTo>
                      <a:pt x="1591" y="2222"/>
                    </a:lnTo>
                    <a:lnTo>
                      <a:pt x="308" y="64"/>
                    </a:lnTo>
                    <a:cubicBezTo>
                      <a:pt x="270" y="19"/>
                      <a:pt x="224" y="1"/>
                      <a:pt x="1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7"/>
              <p:cNvSpPr/>
              <p:nvPr/>
            </p:nvSpPr>
            <p:spPr>
              <a:xfrm>
                <a:off x="5676375" y="1206050"/>
                <a:ext cx="45775" cy="68250"/>
              </a:xfrm>
              <a:custGeom>
                <a:avLst/>
                <a:gdLst/>
                <a:ahLst/>
                <a:cxnLst/>
                <a:rect l="l" t="t" r="r" b="b"/>
                <a:pathLst>
                  <a:path w="1831" h="2730" extrusionOk="0">
                    <a:moveTo>
                      <a:pt x="184" y="0"/>
                    </a:moveTo>
                    <a:cubicBezTo>
                      <a:pt x="89" y="0"/>
                      <a:pt x="0" y="93"/>
                      <a:pt x="56" y="206"/>
                    </a:cubicBezTo>
                    <a:lnTo>
                      <a:pt x="240" y="511"/>
                    </a:lnTo>
                    <a:lnTo>
                      <a:pt x="1523" y="2670"/>
                    </a:lnTo>
                    <a:cubicBezTo>
                      <a:pt x="1552" y="2712"/>
                      <a:pt x="1593" y="2729"/>
                      <a:pt x="1633" y="2729"/>
                    </a:cubicBezTo>
                    <a:cubicBezTo>
                      <a:pt x="1731" y="2729"/>
                      <a:pt x="1831" y="2628"/>
                      <a:pt x="1787" y="2527"/>
                    </a:cubicBezTo>
                    <a:lnTo>
                      <a:pt x="1604" y="2222"/>
                    </a:lnTo>
                    <a:lnTo>
                      <a:pt x="301" y="63"/>
                    </a:lnTo>
                    <a:cubicBezTo>
                      <a:pt x="269" y="19"/>
                      <a:pt x="226" y="0"/>
                      <a:pt x="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7"/>
              <p:cNvSpPr/>
              <p:nvPr/>
            </p:nvSpPr>
            <p:spPr>
              <a:xfrm>
                <a:off x="5218150" y="1106525"/>
                <a:ext cx="71800" cy="44150"/>
              </a:xfrm>
              <a:custGeom>
                <a:avLst/>
                <a:gdLst/>
                <a:ahLst/>
                <a:cxnLst/>
                <a:rect l="l" t="t" r="r" b="b"/>
                <a:pathLst>
                  <a:path w="2872" h="1766" extrusionOk="0">
                    <a:moveTo>
                      <a:pt x="2661" y="1"/>
                    </a:moveTo>
                    <a:cubicBezTo>
                      <a:pt x="2642" y="1"/>
                      <a:pt x="2622" y="4"/>
                      <a:pt x="2602" y="12"/>
                    </a:cubicBezTo>
                    <a:lnTo>
                      <a:pt x="2296" y="195"/>
                    </a:lnTo>
                    <a:lnTo>
                      <a:pt x="138" y="1499"/>
                    </a:lnTo>
                    <a:lnTo>
                      <a:pt x="138" y="1478"/>
                    </a:lnTo>
                    <a:lnTo>
                      <a:pt x="138" y="1478"/>
                    </a:lnTo>
                    <a:cubicBezTo>
                      <a:pt x="0" y="1564"/>
                      <a:pt x="80" y="1766"/>
                      <a:pt x="219" y="1766"/>
                    </a:cubicBezTo>
                    <a:cubicBezTo>
                      <a:pt x="244" y="1766"/>
                      <a:pt x="272" y="1759"/>
                      <a:pt x="301" y="1743"/>
                    </a:cubicBezTo>
                    <a:lnTo>
                      <a:pt x="606" y="1560"/>
                    </a:lnTo>
                    <a:lnTo>
                      <a:pt x="2765" y="277"/>
                    </a:lnTo>
                    <a:cubicBezTo>
                      <a:pt x="2872" y="170"/>
                      <a:pt x="2792" y="1"/>
                      <a:pt x="26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7"/>
              <p:cNvSpPr/>
              <p:nvPr/>
            </p:nvSpPr>
            <p:spPr>
              <a:xfrm>
                <a:off x="5774925" y="773550"/>
                <a:ext cx="71525" cy="43850"/>
              </a:xfrm>
              <a:custGeom>
                <a:avLst/>
                <a:gdLst/>
                <a:ahLst/>
                <a:cxnLst/>
                <a:rect l="l" t="t" r="r" b="b"/>
                <a:pathLst>
                  <a:path w="2861" h="1754" extrusionOk="0">
                    <a:moveTo>
                      <a:pt x="2664" y="1"/>
                    </a:moveTo>
                    <a:cubicBezTo>
                      <a:pt x="2647" y="1"/>
                      <a:pt x="2629" y="4"/>
                      <a:pt x="2611" y="12"/>
                    </a:cubicBezTo>
                    <a:lnTo>
                      <a:pt x="2305" y="195"/>
                    </a:lnTo>
                    <a:lnTo>
                      <a:pt x="126" y="1478"/>
                    </a:lnTo>
                    <a:cubicBezTo>
                      <a:pt x="0" y="1568"/>
                      <a:pt x="97" y="1753"/>
                      <a:pt x="233" y="1753"/>
                    </a:cubicBezTo>
                    <a:cubicBezTo>
                      <a:pt x="251" y="1753"/>
                      <a:pt x="270" y="1750"/>
                      <a:pt x="289" y="1743"/>
                    </a:cubicBezTo>
                    <a:lnTo>
                      <a:pt x="595" y="1560"/>
                    </a:lnTo>
                    <a:lnTo>
                      <a:pt x="2753" y="256"/>
                    </a:lnTo>
                    <a:cubicBezTo>
                      <a:pt x="2860" y="167"/>
                      <a:pt x="2780" y="1"/>
                      <a:pt x="26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7"/>
              <p:cNvSpPr/>
              <p:nvPr/>
            </p:nvSpPr>
            <p:spPr>
              <a:xfrm>
                <a:off x="5517900" y="744050"/>
                <a:ext cx="29550" cy="221625"/>
              </a:xfrm>
              <a:custGeom>
                <a:avLst/>
                <a:gdLst/>
                <a:ahLst/>
                <a:cxnLst/>
                <a:rect l="l" t="t" r="r" b="b"/>
                <a:pathLst>
                  <a:path w="1182" h="8865" extrusionOk="0">
                    <a:moveTo>
                      <a:pt x="591" y="0"/>
                    </a:moveTo>
                    <a:cubicBezTo>
                      <a:pt x="296" y="0"/>
                      <a:pt x="0" y="194"/>
                      <a:pt x="0" y="581"/>
                    </a:cubicBezTo>
                    <a:lnTo>
                      <a:pt x="0" y="8299"/>
                    </a:lnTo>
                    <a:cubicBezTo>
                      <a:pt x="0" y="8676"/>
                      <a:pt x="296" y="8864"/>
                      <a:pt x="591" y="8864"/>
                    </a:cubicBezTo>
                    <a:cubicBezTo>
                      <a:pt x="886" y="8864"/>
                      <a:pt x="1182" y="8676"/>
                      <a:pt x="1182" y="8299"/>
                    </a:cubicBezTo>
                    <a:lnTo>
                      <a:pt x="1182" y="581"/>
                    </a:lnTo>
                    <a:cubicBezTo>
                      <a:pt x="1182" y="194"/>
                      <a:pt x="886" y="0"/>
                      <a:pt x="5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7"/>
              <p:cNvSpPr/>
              <p:nvPr/>
            </p:nvSpPr>
            <p:spPr>
              <a:xfrm>
                <a:off x="5530850" y="954975"/>
                <a:ext cx="244550" cy="256550"/>
              </a:xfrm>
              <a:custGeom>
                <a:avLst/>
                <a:gdLst/>
                <a:ahLst/>
                <a:cxnLst/>
                <a:rect l="l" t="t" r="r" b="b"/>
                <a:pathLst>
                  <a:path w="9782" h="10262" extrusionOk="0">
                    <a:moveTo>
                      <a:pt x="445" y="0"/>
                    </a:moveTo>
                    <a:cubicBezTo>
                      <a:pt x="214" y="0"/>
                      <a:pt x="0" y="243"/>
                      <a:pt x="195" y="453"/>
                    </a:cubicBezTo>
                    <a:lnTo>
                      <a:pt x="3189" y="3711"/>
                    </a:lnTo>
                    <a:lnTo>
                      <a:pt x="7995" y="8945"/>
                    </a:lnTo>
                    <a:lnTo>
                      <a:pt x="9095" y="10167"/>
                    </a:lnTo>
                    <a:cubicBezTo>
                      <a:pt x="9156" y="10234"/>
                      <a:pt x="9235" y="10262"/>
                      <a:pt x="9313" y="10262"/>
                    </a:cubicBezTo>
                    <a:cubicBezTo>
                      <a:pt x="9547" y="10262"/>
                      <a:pt x="9782" y="10014"/>
                      <a:pt x="9584" y="9801"/>
                    </a:cubicBezTo>
                    <a:lnTo>
                      <a:pt x="9584" y="9801"/>
                    </a:lnTo>
                    <a:lnTo>
                      <a:pt x="9563" y="9821"/>
                    </a:lnTo>
                    <a:lnTo>
                      <a:pt x="6570" y="6542"/>
                    </a:lnTo>
                    <a:lnTo>
                      <a:pt x="1784" y="1308"/>
                    </a:lnTo>
                    <a:lnTo>
                      <a:pt x="684" y="107"/>
                    </a:lnTo>
                    <a:cubicBezTo>
                      <a:pt x="614" y="31"/>
                      <a:pt x="529" y="0"/>
                      <a:pt x="4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7"/>
              <p:cNvSpPr/>
              <p:nvPr/>
            </p:nvSpPr>
            <p:spPr>
              <a:xfrm>
                <a:off x="5477175" y="917400"/>
                <a:ext cx="96750" cy="82475"/>
              </a:xfrm>
              <a:custGeom>
                <a:avLst/>
                <a:gdLst/>
                <a:ahLst/>
                <a:cxnLst/>
                <a:rect l="l" t="t" r="r" b="b"/>
                <a:pathLst>
                  <a:path w="3870" h="3299" extrusionOk="0">
                    <a:moveTo>
                      <a:pt x="2220" y="1"/>
                    </a:moveTo>
                    <a:cubicBezTo>
                      <a:pt x="754" y="1"/>
                      <a:pt x="0" y="1773"/>
                      <a:pt x="1039" y="2811"/>
                    </a:cubicBezTo>
                    <a:cubicBezTo>
                      <a:pt x="1382" y="3148"/>
                      <a:pt x="1800" y="3298"/>
                      <a:pt x="2208" y="3298"/>
                    </a:cubicBezTo>
                    <a:cubicBezTo>
                      <a:pt x="3060" y="3298"/>
                      <a:pt x="3870" y="2642"/>
                      <a:pt x="3870" y="1650"/>
                    </a:cubicBezTo>
                    <a:cubicBezTo>
                      <a:pt x="3870" y="734"/>
                      <a:pt x="3137" y="1"/>
                      <a:pt x="2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47"/>
            <p:cNvGrpSpPr/>
            <p:nvPr/>
          </p:nvGrpSpPr>
          <p:grpSpPr>
            <a:xfrm>
              <a:off x="2528604" y="2736601"/>
              <a:ext cx="1162944" cy="928847"/>
              <a:chOff x="6441030" y="815970"/>
              <a:chExt cx="2250279" cy="1797305"/>
            </a:xfrm>
          </p:grpSpPr>
          <p:sp>
            <p:nvSpPr>
              <p:cNvPr id="1179" name="Google Shape;1179;p47"/>
              <p:cNvSpPr/>
              <p:nvPr/>
            </p:nvSpPr>
            <p:spPr>
              <a:xfrm>
                <a:off x="7185441" y="1108460"/>
                <a:ext cx="1505868" cy="1504816"/>
              </a:xfrm>
              <a:custGeom>
                <a:avLst/>
                <a:gdLst/>
                <a:ahLst/>
                <a:cxnLst/>
                <a:rect l="l" t="t" r="r" b="b"/>
                <a:pathLst>
                  <a:path w="125935" h="125847" extrusionOk="0">
                    <a:moveTo>
                      <a:pt x="63011" y="36994"/>
                    </a:moveTo>
                    <a:cubicBezTo>
                      <a:pt x="77272" y="36994"/>
                      <a:pt x="88941" y="48576"/>
                      <a:pt x="88941" y="62924"/>
                    </a:cubicBezTo>
                    <a:cubicBezTo>
                      <a:pt x="88941" y="77271"/>
                      <a:pt x="77272" y="88854"/>
                      <a:pt x="63011" y="88854"/>
                    </a:cubicBezTo>
                    <a:cubicBezTo>
                      <a:pt x="48663" y="88854"/>
                      <a:pt x="37080" y="77271"/>
                      <a:pt x="37080" y="62924"/>
                    </a:cubicBezTo>
                    <a:cubicBezTo>
                      <a:pt x="37080" y="48576"/>
                      <a:pt x="48663" y="36994"/>
                      <a:pt x="63011" y="36994"/>
                    </a:cubicBezTo>
                    <a:close/>
                    <a:moveTo>
                      <a:pt x="58948" y="0"/>
                    </a:moveTo>
                    <a:cubicBezTo>
                      <a:pt x="58084" y="0"/>
                      <a:pt x="57219" y="692"/>
                      <a:pt x="57047" y="1556"/>
                    </a:cubicBezTo>
                    <a:lnTo>
                      <a:pt x="55664" y="9248"/>
                    </a:lnTo>
                    <a:cubicBezTo>
                      <a:pt x="46156" y="10545"/>
                      <a:pt x="37426" y="14262"/>
                      <a:pt x="30166" y="19880"/>
                    </a:cubicBezTo>
                    <a:lnTo>
                      <a:pt x="23683" y="15385"/>
                    </a:lnTo>
                    <a:cubicBezTo>
                      <a:pt x="23377" y="15156"/>
                      <a:pt x="22986" y="15045"/>
                      <a:pt x="22594" y="15045"/>
                    </a:cubicBezTo>
                    <a:cubicBezTo>
                      <a:pt x="22099" y="15045"/>
                      <a:pt x="21600" y="15221"/>
                      <a:pt x="21263" y="15558"/>
                    </a:cubicBezTo>
                    <a:lnTo>
                      <a:pt x="15645" y="21263"/>
                    </a:lnTo>
                    <a:cubicBezTo>
                      <a:pt x="15040" y="21868"/>
                      <a:pt x="14953" y="22991"/>
                      <a:pt x="15386" y="23683"/>
                    </a:cubicBezTo>
                    <a:lnTo>
                      <a:pt x="19880" y="30165"/>
                    </a:lnTo>
                    <a:cubicBezTo>
                      <a:pt x="14348" y="37426"/>
                      <a:pt x="10545" y="46155"/>
                      <a:pt x="9335" y="55663"/>
                    </a:cubicBezTo>
                    <a:lnTo>
                      <a:pt x="1643" y="57046"/>
                    </a:lnTo>
                    <a:cubicBezTo>
                      <a:pt x="778" y="57219"/>
                      <a:pt x="0" y="58083"/>
                      <a:pt x="0" y="58948"/>
                    </a:cubicBezTo>
                    <a:lnTo>
                      <a:pt x="0" y="66899"/>
                    </a:lnTo>
                    <a:cubicBezTo>
                      <a:pt x="0" y="67764"/>
                      <a:pt x="778" y="68628"/>
                      <a:pt x="1643" y="68801"/>
                    </a:cubicBezTo>
                    <a:lnTo>
                      <a:pt x="9335" y="70184"/>
                    </a:lnTo>
                    <a:cubicBezTo>
                      <a:pt x="10545" y="79692"/>
                      <a:pt x="14348" y="88421"/>
                      <a:pt x="19880" y="95682"/>
                    </a:cubicBezTo>
                    <a:lnTo>
                      <a:pt x="15386" y="102164"/>
                    </a:lnTo>
                    <a:cubicBezTo>
                      <a:pt x="14953" y="102856"/>
                      <a:pt x="15040" y="103979"/>
                      <a:pt x="15645" y="104584"/>
                    </a:cubicBezTo>
                    <a:lnTo>
                      <a:pt x="21263" y="110289"/>
                    </a:lnTo>
                    <a:cubicBezTo>
                      <a:pt x="21600" y="110626"/>
                      <a:pt x="22099" y="110802"/>
                      <a:pt x="22594" y="110802"/>
                    </a:cubicBezTo>
                    <a:cubicBezTo>
                      <a:pt x="22986" y="110802"/>
                      <a:pt x="23377" y="110691"/>
                      <a:pt x="23683" y="110462"/>
                    </a:cubicBezTo>
                    <a:lnTo>
                      <a:pt x="30166" y="105967"/>
                    </a:lnTo>
                    <a:cubicBezTo>
                      <a:pt x="37426" y="111585"/>
                      <a:pt x="46156" y="115302"/>
                      <a:pt x="55664" y="116599"/>
                    </a:cubicBezTo>
                    <a:lnTo>
                      <a:pt x="57047" y="124291"/>
                    </a:lnTo>
                    <a:cubicBezTo>
                      <a:pt x="57219" y="125156"/>
                      <a:pt x="58084" y="125847"/>
                      <a:pt x="58948" y="125847"/>
                    </a:cubicBezTo>
                    <a:lnTo>
                      <a:pt x="66986" y="125847"/>
                    </a:lnTo>
                    <a:cubicBezTo>
                      <a:pt x="67851" y="125847"/>
                      <a:pt x="68715" y="125156"/>
                      <a:pt x="68888" y="124291"/>
                    </a:cubicBezTo>
                    <a:lnTo>
                      <a:pt x="70271" y="116599"/>
                    </a:lnTo>
                    <a:cubicBezTo>
                      <a:pt x="79779" y="115302"/>
                      <a:pt x="88508" y="111585"/>
                      <a:pt x="95769" y="105967"/>
                    </a:cubicBezTo>
                    <a:lnTo>
                      <a:pt x="102251" y="110462"/>
                    </a:lnTo>
                    <a:cubicBezTo>
                      <a:pt x="102557" y="110691"/>
                      <a:pt x="102948" y="110802"/>
                      <a:pt x="103341" y="110802"/>
                    </a:cubicBezTo>
                    <a:cubicBezTo>
                      <a:pt x="103836" y="110802"/>
                      <a:pt x="104334" y="110626"/>
                      <a:pt x="104672" y="110289"/>
                    </a:cubicBezTo>
                    <a:lnTo>
                      <a:pt x="110290" y="104584"/>
                    </a:lnTo>
                    <a:cubicBezTo>
                      <a:pt x="110895" y="103979"/>
                      <a:pt x="111068" y="102856"/>
                      <a:pt x="110549" y="102164"/>
                    </a:cubicBezTo>
                    <a:lnTo>
                      <a:pt x="106055" y="95682"/>
                    </a:lnTo>
                    <a:cubicBezTo>
                      <a:pt x="111586" y="88421"/>
                      <a:pt x="115389" y="79692"/>
                      <a:pt x="116599" y="70184"/>
                    </a:cubicBezTo>
                    <a:lnTo>
                      <a:pt x="124292" y="68801"/>
                    </a:lnTo>
                    <a:cubicBezTo>
                      <a:pt x="125243" y="68628"/>
                      <a:pt x="125934" y="67764"/>
                      <a:pt x="125934" y="66899"/>
                    </a:cubicBezTo>
                    <a:lnTo>
                      <a:pt x="125934" y="58948"/>
                    </a:lnTo>
                    <a:cubicBezTo>
                      <a:pt x="125934" y="58083"/>
                      <a:pt x="125243" y="57219"/>
                      <a:pt x="124292" y="57046"/>
                    </a:cubicBezTo>
                    <a:lnTo>
                      <a:pt x="116599" y="55663"/>
                    </a:lnTo>
                    <a:cubicBezTo>
                      <a:pt x="115389" y="46155"/>
                      <a:pt x="111586" y="37426"/>
                      <a:pt x="106055" y="30165"/>
                    </a:cubicBezTo>
                    <a:lnTo>
                      <a:pt x="110549" y="23683"/>
                    </a:lnTo>
                    <a:cubicBezTo>
                      <a:pt x="111068" y="22991"/>
                      <a:pt x="110895" y="21868"/>
                      <a:pt x="110290" y="21263"/>
                    </a:cubicBezTo>
                    <a:lnTo>
                      <a:pt x="104672" y="15558"/>
                    </a:lnTo>
                    <a:cubicBezTo>
                      <a:pt x="104334" y="15221"/>
                      <a:pt x="103836" y="15045"/>
                      <a:pt x="103341" y="15045"/>
                    </a:cubicBezTo>
                    <a:cubicBezTo>
                      <a:pt x="102948" y="15045"/>
                      <a:pt x="102557" y="15156"/>
                      <a:pt x="102251" y="15385"/>
                    </a:cubicBezTo>
                    <a:lnTo>
                      <a:pt x="95769" y="19880"/>
                    </a:lnTo>
                    <a:cubicBezTo>
                      <a:pt x="88508" y="14262"/>
                      <a:pt x="79779" y="10545"/>
                      <a:pt x="70271" y="9248"/>
                    </a:cubicBezTo>
                    <a:lnTo>
                      <a:pt x="68888" y="1556"/>
                    </a:lnTo>
                    <a:cubicBezTo>
                      <a:pt x="68715" y="692"/>
                      <a:pt x="67851" y="0"/>
                      <a:pt x="669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7"/>
              <p:cNvSpPr/>
              <p:nvPr/>
            </p:nvSpPr>
            <p:spPr>
              <a:xfrm>
                <a:off x="7525476" y="1447455"/>
                <a:ext cx="826837" cy="826825"/>
              </a:xfrm>
              <a:custGeom>
                <a:avLst/>
                <a:gdLst/>
                <a:ahLst/>
                <a:cxnLst/>
                <a:rect l="l" t="t" r="r" b="b"/>
                <a:pathLst>
                  <a:path w="69148" h="69147" extrusionOk="0">
                    <a:moveTo>
                      <a:pt x="34574" y="10459"/>
                    </a:moveTo>
                    <a:cubicBezTo>
                      <a:pt x="47884" y="10459"/>
                      <a:pt x="58689" y="21263"/>
                      <a:pt x="58689" y="34574"/>
                    </a:cubicBezTo>
                    <a:cubicBezTo>
                      <a:pt x="58689" y="47884"/>
                      <a:pt x="47884" y="58688"/>
                      <a:pt x="34574" y="58688"/>
                    </a:cubicBezTo>
                    <a:cubicBezTo>
                      <a:pt x="21263" y="58688"/>
                      <a:pt x="10459" y="47884"/>
                      <a:pt x="10459" y="34574"/>
                    </a:cubicBezTo>
                    <a:cubicBezTo>
                      <a:pt x="10459" y="21263"/>
                      <a:pt x="21263" y="10459"/>
                      <a:pt x="34574" y="10459"/>
                    </a:cubicBezTo>
                    <a:close/>
                    <a:moveTo>
                      <a:pt x="34574" y="0"/>
                    </a:moveTo>
                    <a:cubicBezTo>
                      <a:pt x="15472" y="0"/>
                      <a:pt x="0" y="15472"/>
                      <a:pt x="0" y="34574"/>
                    </a:cubicBezTo>
                    <a:cubicBezTo>
                      <a:pt x="0" y="53675"/>
                      <a:pt x="15472" y="69147"/>
                      <a:pt x="34574" y="69147"/>
                    </a:cubicBezTo>
                    <a:cubicBezTo>
                      <a:pt x="53675" y="69147"/>
                      <a:pt x="69147" y="53675"/>
                      <a:pt x="69147" y="34574"/>
                    </a:cubicBezTo>
                    <a:cubicBezTo>
                      <a:pt x="69147" y="15472"/>
                      <a:pt x="53675" y="0"/>
                      <a:pt x="345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7"/>
              <p:cNvSpPr/>
              <p:nvPr/>
            </p:nvSpPr>
            <p:spPr>
              <a:xfrm>
                <a:off x="6441030" y="815970"/>
                <a:ext cx="796872" cy="796860"/>
              </a:xfrm>
              <a:custGeom>
                <a:avLst/>
                <a:gdLst/>
                <a:ahLst/>
                <a:cxnLst/>
                <a:rect l="l" t="t" r="r" b="b"/>
                <a:pathLst>
                  <a:path w="66642" h="66641" extrusionOk="0">
                    <a:moveTo>
                      <a:pt x="33364" y="19534"/>
                    </a:moveTo>
                    <a:cubicBezTo>
                      <a:pt x="40884" y="19534"/>
                      <a:pt x="47107" y="25757"/>
                      <a:pt x="47107" y="33277"/>
                    </a:cubicBezTo>
                    <a:cubicBezTo>
                      <a:pt x="47107" y="40883"/>
                      <a:pt x="40884" y="47020"/>
                      <a:pt x="33364" y="47020"/>
                    </a:cubicBezTo>
                    <a:cubicBezTo>
                      <a:pt x="25758" y="47020"/>
                      <a:pt x="19621" y="40883"/>
                      <a:pt x="19621" y="33277"/>
                    </a:cubicBezTo>
                    <a:cubicBezTo>
                      <a:pt x="19621" y="25671"/>
                      <a:pt x="25758" y="19534"/>
                      <a:pt x="33364" y="19534"/>
                    </a:cubicBezTo>
                    <a:close/>
                    <a:moveTo>
                      <a:pt x="31204" y="0"/>
                    </a:moveTo>
                    <a:cubicBezTo>
                      <a:pt x="30771" y="0"/>
                      <a:pt x="30339" y="432"/>
                      <a:pt x="30253" y="864"/>
                    </a:cubicBezTo>
                    <a:lnTo>
                      <a:pt x="29475" y="4927"/>
                    </a:lnTo>
                    <a:cubicBezTo>
                      <a:pt x="24462" y="5618"/>
                      <a:pt x="19794" y="7606"/>
                      <a:pt x="15991" y="10545"/>
                    </a:cubicBezTo>
                    <a:lnTo>
                      <a:pt x="12534" y="8125"/>
                    </a:lnTo>
                    <a:cubicBezTo>
                      <a:pt x="12397" y="8022"/>
                      <a:pt x="12221" y="7974"/>
                      <a:pt x="12041" y="7974"/>
                    </a:cubicBezTo>
                    <a:cubicBezTo>
                      <a:pt x="11765" y="7974"/>
                      <a:pt x="11481" y="8088"/>
                      <a:pt x="11324" y="8298"/>
                    </a:cubicBezTo>
                    <a:lnTo>
                      <a:pt x="8299" y="11236"/>
                    </a:lnTo>
                    <a:cubicBezTo>
                      <a:pt x="7953" y="11582"/>
                      <a:pt x="7953" y="12187"/>
                      <a:pt x="8212" y="12533"/>
                    </a:cubicBezTo>
                    <a:lnTo>
                      <a:pt x="10546" y="15990"/>
                    </a:lnTo>
                    <a:cubicBezTo>
                      <a:pt x="7607" y="19793"/>
                      <a:pt x="5619" y="24461"/>
                      <a:pt x="4928" y="29474"/>
                    </a:cubicBezTo>
                    <a:lnTo>
                      <a:pt x="865" y="30165"/>
                    </a:lnTo>
                    <a:cubicBezTo>
                      <a:pt x="433" y="30252"/>
                      <a:pt x="1" y="30770"/>
                      <a:pt x="1" y="31202"/>
                    </a:cubicBezTo>
                    <a:lnTo>
                      <a:pt x="1" y="35438"/>
                    </a:lnTo>
                    <a:cubicBezTo>
                      <a:pt x="1" y="35870"/>
                      <a:pt x="433" y="36302"/>
                      <a:pt x="865" y="36388"/>
                    </a:cubicBezTo>
                    <a:lnTo>
                      <a:pt x="4928" y="37166"/>
                    </a:lnTo>
                    <a:cubicBezTo>
                      <a:pt x="5619" y="42179"/>
                      <a:pt x="7607" y="46847"/>
                      <a:pt x="10546" y="50650"/>
                    </a:cubicBezTo>
                    <a:lnTo>
                      <a:pt x="8212" y="54107"/>
                    </a:lnTo>
                    <a:cubicBezTo>
                      <a:pt x="7953" y="54453"/>
                      <a:pt x="7953" y="55058"/>
                      <a:pt x="8299" y="55317"/>
                    </a:cubicBezTo>
                    <a:lnTo>
                      <a:pt x="11324" y="58342"/>
                    </a:lnTo>
                    <a:cubicBezTo>
                      <a:pt x="11463" y="58528"/>
                      <a:pt x="11701" y="58614"/>
                      <a:pt x="11945" y="58614"/>
                    </a:cubicBezTo>
                    <a:cubicBezTo>
                      <a:pt x="12157" y="58614"/>
                      <a:pt x="12373" y="58549"/>
                      <a:pt x="12534" y="58429"/>
                    </a:cubicBezTo>
                    <a:lnTo>
                      <a:pt x="15991" y="56095"/>
                    </a:lnTo>
                    <a:cubicBezTo>
                      <a:pt x="19794" y="59034"/>
                      <a:pt x="24462" y="61022"/>
                      <a:pt x="29475" y="61713"/>
                    </a:cubicBezTo>
                    <a:lnTo>
                      <a:pt x="30253" y="65776"/>
                    </a:lnTo>
                    <a:cubicBezTo>
                      <a:pt x="30339" y="66208"/>
                      <a:pt x="30771" y="66640"/>
                      <a:pt x="31204" y="66640"/>
                    </a:cubicBezTo>
                    <a:lnTo>
                      <a:pt x="35439" y="66640"/>
                    </a:lnTo>
                    <a:cubicBezTo>
                      <a:pt x="35957" y="66640"/>
                      <a:pt x="36390" y="66208"/>
                      <a:pt x="36476" y="65776"/>
                    </a:cubicBezTo>
                    <a:lnTo>
                      <a:pt x="37167" y="61713"/>
                    </a:lnTo>
                    <a:cubicBezTo>
                      <a:pt x="42181" y="61022"/>
                      <a:pt x="46848" y="59034"/>
                      <a:pt x="50651" y="56095"/>
                    </a:cubicBezTo>
                    <a:lnTo>
                      <a:pt x="54108" y="58429"/>
                    </a:lnTo>
                    <a:cubicBezTo>
                      <a:pt x="54269" y="58549"/>
                      <a:pt x="54485" y="58614"/>
                      <a:pt x="54706" y="58614"/>
                    </a:cubicBezTo>
                    <a:cubicBezTo>
                      <a:pt x="54960" y="58614"/>
                      <a:pt x="55220" y="58528"/>
                      <a:pt x="55405" y="58342"/>
                    </a:cubicBezTo>
                    <a:lnTo>
                      <a:pt x="58344" y="55317"/>
                    </a:lnTo>
                    <a:cubicBezTo>
                      <a:pt x="58689" y="55058"/>
                      <a:pt x="58776" y="54453"/>
                      <a:pt x="58517" y="54107"/>
                    </a:cubicBezTo>
                    <a:lnTo>
                      <a:pt x="56096" y="50650"/>
                    </a:lnTo>
                    <a:cubicBezTo>
                      <a:pt x="59035" y="46847"/>
                      <a:pt x="61023" y="42179"/>
                      <a:pt x="61715" y="37166"/>
                    </a:cubicBezTo>
                    <a:lnTo>
                      <a:pt x="65777" y="36388"/>
                    </a:lnTo>
                    <a:cubicBezTo>
                      <a:pt x="66296" y="36302"/>
                      <a:pt x="66641" y="35870"/>
                      <a:pt x="66641" y="35438"/>
                    </a:cubicBezTo>
                    <a:lnTo>
                      <a:pt x="66641" y="31202"/>
                    </a:lnTo>
                    <a:cubicBezTo>
                      <a:pt x="66641" y="30770"/>
                      <a:pt x="66296" y="30252"/>
                      <a:pt x="65777" y="30165"/>
                    </a:cubicBezTo>
                    <a:lnTo>
                      <a:pt x="61715" y="29474"/>
                    </a:lnTo>
                    <a:cubicBezTo>
                      <a:pt x="61023" y="24461"/>
                      <a:pt x="59035" y="19793"/>
                      <a:pt x="56096" y="15990"/>
                    </a:cubicBezTo>
                    <a:lnTo>
                      <a:pt x="58517" y="12533"/>
                    </a:lnTo>
                    <a:cubicBezTo>
                      <a:pt x="58776" y="12187"/>
                      <a:pt x="58689" y="11582"/>
                      <a:pt x="58344" y="11236"/>
                    </a:cubicBezTo>
                    <a:lnTo>
                      <a:pt x="55405" y="8298"/>
                    </a:lnTo>
                    <a:cubicBezTo>
                      <a:pt x="55196" y="8088"/>
                      <a:pt x="54891" y="7974"/>
                      <a:pt x="54607" y="7974"/>
                    </a:cubicBezTo>
                    <a:cubicBezTo>
                      <a:pt x="54422" y="7974"/>
                      <a:pt x="54245" y="8022"/>
                      <a:pt x="54108" y="8125"/>
                    </a:cubicBezTo>
                    <a:lnTo>
                      <a:pt x="50651" y="10545"/>
                    </a:lnTo>
                    <a:cubicBezTo>
                      <a:pt x="46848" y="7606"/>
                      <a:pt x="42181" y="5618"/>
                      <a:pt x="37167" y="4927"/>
                    </a:cubicBezTo>
                    <a:lnTo>
                      <a:pt x="36476" y="864"/>
                    </a:lnTo>
                    <a:cubicBezTo>
                      <a:pt x="36390" y="432"/>
                      <a:pt x="35871" y="0"/>
                      <a:pt x="35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7"/>
              <p:cNvSpPr/>
              <p:nvPr/>
            </p:nvSpPr>
            <p:spPr>
              <a:xfrm>
                <a:off x="6620871" y="995799"/>
                <a:ext cx="437190" cy="437190"/>
              </a:xfrm>
              <a:custGeom>
                <a:avLst/>
                <a:gdLst/>
                <a:ahLst/>
                <a:cxnLst/>
                <a:rect l="l" t="t" r="r" b="b"/>
                <a:pathLst>
                  <a:path w="36562" h="36562" extrusionOk="0">
                    <a:moveTo>
                      <a:pt x="18324" y="5532"/>
                    </a:moveTo>
                    <a:cubicBezTo>
                      <a:pt x="25325" y="5532"/>
                      <a:pt x="31030" y="11237"/>
                      <a:pt x="31030" y="18238"/>
                    </a:cubicBezTo>
                    <a:cubicBezTo>
                      <a:pt x="31030" y="25325"/>
                      <a:pt x="25325" y="31030"/>
                      <a:pt x="18324" y="31030"/>
                    </a:cubicBezTo>
                    <a:cubicBezTo>
                      <a:pt x="11237" y="31030"/>
                      <a:pt x="5532" y="25325"/>
                      <a:pt x="5532" y="18238"/>
                    </a:cubicBezTo>
                    <a:cubicBezTo>
                      <a:pt x="5532" y="11237"/>
                      <a:pt x="11237" y="5532"/>
                      <a:pt x="18324" y="5532"/>
                    </a:cubicBezTo>
                    <a:close/>
                    <a:moveTo>
                      <a:pt x="18324" y="0"/>
                    </a:moveTo>
                    <a:cubicBezTo>
                      <a:pt x="8212" y="0"/>
                      <a:pt x="0" y="8125"/>
                      <a:pt x="0" y="18238"/>
                    </a:cubicBezTo>
                    <a:cubicBezTo>
                      <a:pt x="0" y="28351"/>
                      <a:pt x="8212" y="36562"/>
                      <a:pt x="18324" y="36562"/>
                    </a:cubicBezTo>
                    <a:cubicBezTo>
                      <a:pt x="28437" y="36562"/>
                      <a:pt x="36562" y="28351"/>
                      <a:pt x="36562" y="18238"/>
                    </a:cubicBezTo>
                    <a:cubicBezTo>
                      <a:pt x="36562" y="8125"/>
                      <a:pt x="28437" y="0"/>
                      <a:pt x="183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3" name="Google Shape;1183;p47"/>
            <p:cNvSpPr/>
            <p:nvPr/>
          </p:nvSpPr>
          <p:spPr>
            <a:xfrm>
              <a:off x="1329075" y="1607125"/>
              <a:ext cx="399600" cy="399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7"/>
            <p:cNvSpPr/>
            <p:nvPr/>
          </p:nvSpPr>
          <p:spPr>
            <a:xfrm>
              <a:off x="3698825" y="1172825"/>
              <a:ext cx="399600" cy="399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C74B3"/>
        </a:solidFill>
        <a:effectLst/>
      </p:bgPr>
    </p:bg>
    <p:spTree>
      <p:nvGrpSpPr>
        <p:cNvPr id="1" name="Shape 1188"/>
        <p:cNvGrpSpPr/>
        <p:nvPr/>
      </p:nvGrpSpPr>
      <p:grpSpPr>
        <a:xfrm>
          <a:off x="0" y="0"/>
          <a:ext cx="0" cy="0"/>
          <a:chOff x="0" y="0"/>
          <a:chExt cx="0" cy="0"/>
        </a:xfrm>
      </p:grpSpPr>
      <p:sp>
        <p:nvSpPr>
          <p:cNvPr id="1189" name="Google Shape;1189;p48"/>
          <p:cNvSpPr txBox="1">
            <a:spLocks noGrp="1"/>
          </p:cNvSpPr>
          <p:nvPr>
            <p:ph type="ctrTitle"/>
          </p:nvPr>
        </p:nvSpPr>
        <p:spPr>
          <a:xfrm>
            <a:off x="148575" y="707500"/>
            <a:ext cx="6983100" cy="86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Individual Contribution</a:t>
            </a:r>
            <a:endParaRPr sz="3000"/>
          </a:p>
        </p:txBody>
      </p:sp>
      <p:sp>
        <p:nvSpPr>
          <p:cNvPr id="1190" name="Google Shape;1190;p48"/>
          <p:cNvSpPr txBox="1"/>
          <p:nvPr/>
        </p:nvSpPr>
        <p:spPr>
          <a:xfrm>
            <a:off x="345200" y="1773875"/>
            <a:ext cx="828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Montserrat"/>
                <a:ea typeface="Montserrat"/>
                <a:cs typeface="Montserrat"/>
                <a:sym typeface="Montserrat"/>
              </a:rPr>
              <a:t>*This slide will display a video clip </a:t>
            </a:r>
            <a:endParaRPr dirty="0">
              <a:latin typeface="Montserrat"/>
              <a:ea typeface="Montserrat"/>
              <a:cs typeface="Montserrat"/>
              <a:sym typeface="Montserrat"/>
            </a:endParaRPr>
          </a:p>
        </p:txBody>
      </p:sp>
      <p:grpSp>
        <p:nvGrpSpPr>
          <p:cNvPr id="1191" name="Google Shape;1191;p48"/>
          <p:cNvGrpSpPr/>
          <p:nvPr/>
        </p:nvGrpSpPr>
        <p:grpSpPr>
          <a:xfrm rot="6879424" flipH="1">
            <a:off x="1661263" y="4347836"/>
            <a:ext cx="1147503" cy="1306717"/>
            <a:chOff x="238125" y="3155250"/>
            <a:chExt cx="1567526" cy="1785017"/>
          </a:xfrm>
        </p:grpSpPr>
        <p:sp>
          <p:nvSpPr>
            <p:cNvPr id="1192" name="Google Shape;1192;p48"/>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4" name="Google Shape;1194;p48"/>
          <p:cNvGrpSpPr/>
          <p:nvPr/>
        </p:nvGrpSpPr>
        <p:grpSpPr>
          <a:xfrm rot="1251654">
            <a:off x="1081219" y="4018594"/>
            <a:ext cx="867666" cy="1548765"/>
            <a:chOff x="4588600" y="388175"/>
            <a:chExt cx="2739150" cy="4888225"/>
          </a:xfrm>
        </p:grpSpPr>
        <p:sp>
          <p:nvSpPr>
            <p:cNvPr id="1195" name="Google Shape;1195;p48"/>
            <p:cNvSpPr/>
            <p:nvPr/>
          </p:nvSpPr>
          <p:spPr>
            <a:xfrm>
              <a:off x="4588600" y="388175"/>
              <a:ext cx="2739150" cy="4888225"/>
            </a:xfrm>
            <a:custGeom>
              <a:avLst/>
              <a:gdLst/>
              <a:ahLst/>
              <a:cxnLst/>
              <a:rect l="l" t="t" r="r" b="b"/>
              <a:pathLst>
                <a:path w="109566" h="195529" extrusionOk="0">
                  <a:moveTo>
                    <a:pt x="103665" y="0"/>
                  </a:moveTo>
                  <a:cubicBezTo>
                    <a:pt x="97615" y="2017"/>
                    <a:pt x="92387" y="4556"/>
                    <a:pt x="87533" y="7170"/>
                  </a:cubicBezTo>
                  <a:cubicBezTo>
                    <a:pt x="82603" y="9784"/>
                    <a:pt x="77973" y="12622"/>
                    <a:pt x="73716" y="15535"/>
                  </a:cubicBezTo>
                  <a:cubicBezTo>
                    <a:pt x="65127" y="21435"/>
                    <a:pt x="57583" y="27858"/>
                    <a:pt x="50787" y="34654"/>
                  </a:cubicBezTo>
                  <a:cubicBezTo>
                    <a:pt x="37269" y="48247"/>
                    <a:pt x="26813" y="63409"/>
                    <a:pt x="18672" y="79690"/>
                  </a:cubicBezTo>
                  <a:cubicBezTo>
                    <a:pt x="10531" y="96046"/>
                    <a:pt x="4705" y="113523"/>
                    <a:pt x="1942" y="132493"/>
                  </a:cubicBezTo>
                  <a:cubicBezTo>
                    <a:pt x="523" y="141978"/>
                    <a:pt x="0" y="151912"/>
                    <a:pt x="374" y="162293"/>
                  </a:cubicBezTo>
                  <a:cubicBezTo>
                    <a:pt x="598" y="167446"/>
                    <a:pt x="1121" y="172824"/>
                    <a:pt x="1942" y="178351"/>
                  </a:cubicBezTo>
                  <a:cubicBezTo>
                    <a:pt x="2764" y="183803"/>
                    <a:pt x="3809" y="189479"/>
                    <a:pt x="5826" y="195528"/>
                  </a:cubicBezTo>
                  <a:cubicBezTo>
                    <a:pt x="11875" y="193512"/>
                    <a:pt x="17029" y="190973"/>
                    <a:pt x="21883" y="188359"/>
                  </a:cubicBezTo>
                  <a:cubicBezTo>
                    <a:pt x="26813" y="185670"/>
                    <a:pt x="31368" y="182907"/>
                    <a:pt x="35700" y="179919"/>
                  </a:cubicBezTo>
                  <a:cubicBezTo>
                    <a:pt x="44215" y="174019"/>
                    <a:pt x="51833" y="167671"/>
                    <a:pt x="58554" y="160799"/>
                  </a:cubicBezTo>
                  <a:cubicBezTo>
                    <a:pt x="72147" y="147207"/>
                    <a:pt x="82603" y="132120"/>
                    <a:pt x="90819" y="115838"/>
                  </a:cubicBezTo>
                  <a:cubicBezTo>
                    <a:pt x="99034" y="99557"/>
                    <a:pt x="104860" y="82080"/>
                    <a:pt x="107623" y="63110"/>
                  </a:cubicBezTo>
                  <a:cubicBezTo>
                    <a:pt x="109042" y="53625"/>
                    <a:pt x="109565" y="43691"/>
                    <a:pt x="109192" y="33310"/>
                  </a:cubicBezTo>
                  <a:cubicBezTo>
                    <a:pt x="108968" y="28157"/>
                    <a:pt x="108445" y="22779"/>
                    <a:pt x="107623" y="17253"/>
                  </a:cubicBezTo>
                  <a:cubicBezTo>
                    <a:pt x="106802" y="11726"/>
                    <a:pt x="105681" y="6124"/>
                    <a:pt x="103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4655800" y="388175"/>
              <a:ext cx="2666350" cy="4888225"/>
            </a:xfrm>
            <a:custGeom>
              <a:avLst/>
              <a:gdLst/>
              <a:ahLst/>
              <a:cxnLst/>
              <a:rect l="l" t="t" r="r" b="b"/>
              <a:pathLst>
                <a:path w="106654" h="195529" extrusionOk="0">
                  <a:moveTo>
                    <a:pt x="101052" y="0"/>
                  </a:moveTo>
                  <a:cubicBezTo>
                    <a:pt x="100454" y="224"/>
                    <a:pt x="100006" y="373"/>
                    <a:pt x="99483" y="597"/>
                  </a:cubicBezTo>
                  <a:cubicBezTo>
                    <a:pt x="98288" y="2913"/>
                    <a:pt x="97168" y="5228"/>
                    <a:pt x="95973" y="7618"/>
                  </a:cubicBezTo>
                  <a:cubicBezTo>
                    <a:pt x="94180" y="11203"/>
                    <a:pt x="92388" y="14788"/>
                    <a:pt x="90595" y="18298"/>
                  </a:cubicBezTo>
                  <a:cubicBezTo>
                    <a:pt x="89774" y="14041"/>
                    <a:pt x="88952" y="9784"/>
                    <a:pt x="88056" y="5527"/>
                  </a:cubicBezTo>
                  <a:cubicBezTo>
                    <a:pt x="87384" y="5900"/>
                    <a:pt x="86712" y="6199"/>
                    <a:pt x="86040" y="6572"/>
                  </a:cubicBezTo>
                  <a:cubicBezTo>
                    <a:pt x="86413" y="8664"/>
                    <a:pt x="86861" y="10755"/>
                    <a:pt x="87235" y="12846"/>
                  </a:cubicBezTo>
                  <a:cubicBezTo>
                    <a:pt x="87832" y="15759"/>
                    <a:pt x="88430" y="18672"/>
                    <a:pt x="88952" y="21584"/>
                  </a:cubicBezTo>
                  <a:cubicBezTo>
                    <a:pt x="84172" y="31144"/>
                    <a:pt x="79318" y="40779"/>
                    <a:pt x="74538" y="50413"/>
                  </a:cubicBezTo>
                  <a:cubicBezTo>
                    <a:pt x="72372" y="39509"/>
                    <a:pt x="70281" y="28605"/>
                    <a:pt x="68115" y="17701"/>
                  </a:cubicBezTo>
                  <a:cubicBezTo>
                    <a:pt x="67443" y="18149"/>
                    <a:pt x="66771" y="18672"/>
                    <a:pt x="66098" y="19120"/>
                  </a:cubicBezTo>
                  <a:cubicBezTo>
                    <a:pt x="67816" y="27709"/>
                    <a:pt x="69534" y="36297"/>
                    <a:pt x="71177" y="44886"/>
                  </a:cubicBezTo>
                  <a:cubicBezTo>
                    <a:pt x="71775" y="47799"/>
                    <a:pt x="72372" y="50712"/>
                    <a:pt x="72895" y="53625"/>
                  </a:cubicBezTo>
                  <a:cubicBezTo>
                    <a:pt x="71700" y="56089"/>
                    <a:pt x="70505" y="58479"/>
                    <a:pt x="69310" y="60869"/>
                  </a:cubicBezTo>
                  <a:cubicBezTo>
                    <a:pt x="65650" y="68114"/>
                    <a:pt x="62065" y="75284"/>
                    <a:pt x="58480" y="82454"/>
                  </a:cubicBezTo>
                  <a:cubicBezTo>
                    <a:pt x="55269" y="66247"/>
                    <a:pt x="52132" y="50114"/>
                    <a:pt x="48920" y="33908"/>
                  </a:cubicBezTo>
                  <a:cubicBezTo>
                    <a:pt x="48696" y="34206"/>
                    <a:pt x="48398" y="34430"/>
                    <a:pt x="48174" y="34654"/>
                  </a:cubicBezTo>
                  <a:cubicBezTo>
                    <a:pt x="47726" y="35028"/>
                    <a:pt x="47427" y="35476"/>
                    <a:pt x="47053" y="35849"/>
                  </a:cubicBezTo>
                  <a:cubicBezTo>
                    <a:pt x="49742" y="49517"/>
                    <a:pt x="52431" y="63259"/>
                    <a:pt x="55119" y="77001"/>
                  </a:cubicBezTo>
                  <a:cubicBezTo>
                    <a:pt x="55717" y="79914"/>
                    <a:pt x="56314" y="82827"/>
                    <a:pt x="56837" y="85740"/>
                  </a:cubicBezTo>
                  <a:cubicBezTo>
                    <a:pt x="52057" y="95300"/>
                    <a:pt x="47203" y="104934"/>
                    <a:pt x="42423" y="114569"/>
                  </a:cubicBezTo>
                  <a:cubicBezTo>
                    <a:pt x="38539" y="94777"/>
                    <a:pt x="34655" y="74985"/>
                    <a:pt x="30772" y="55268"/>
                  </a:cubicBezTo>
                  <a:cubicBezTo>
                    <a:pt x="30174" y="56089"/>
                    <a:pt x="29577" y="56911"/>
                    <a:pt x="28979" y="57732"/>
                  </a:cubicBezTo>
                  <a:cubicBezTo>
                    <a:pt x="32340" y="74836"/>
                    <a:pt x="35701" y="91939"/>
                    <a:pt x="39062" y="109042"/>
                  </a:cubicBezTo>
                  <a:cubicBezTo>
                    <a:pt x="39659" y="111955"/>
                    <a:pt x="40257" y="114867"/>
                    <a:pt x="40780" y="117780"/>
                  </a:cubicBezTo>
                  <a:cubicBezTo>
                    <a:pt x="39510" y="120319"/>
                    <a:pt x="38240" y="122859"/>
                    <a:pt x="36971" y="125323"/>
                  </a:cubicBezTo>
                  <a:lnTo>
                    <a:pt x="26365" y="146609"/>
                  </a:lnTo>
                  <a:cubicBezTo>
                    <a:pt x="22407" y="126593"/>
                    <a:pt x="18448" y="106577"/>
                    <a:pt x="14565" y="86561"/>
                  </a:cubicBezTo>
                  <a:cubicBezTo>
                    <a:pt x="14341" y="85665"/>
                    <a:pt x="14191" y="84769"/>
                    <a:pt x="13967" y="83873"/>
                  </a:cubicBezTo>
                  <a:cubicBezTo>
                    <a:pt x="13444" y="85068"/>
                    <a:pt x="12922" y="86188"/>
                    <a:pt x="12399" y="87308"/>
                  </a:cubicBezTo>
                  <a:cubicBezTo>
                    <a:pt x="15984" y="105308"/>
                    <a:pt x="19494" y="123158"/>
                    <a:pt x="23004" y="141157"/>
                  </a:cubicBezTo>
                  <a:cubicBezTo>
                    <a:pt x="23602" y="143995"/>
                    <a:pt x="24199" y="146908"/>
                    <a:pt x="24722" y="149821"/>
                  </a:cubicBezTo>
                  <a:cubicBezTo>
                    <a:pt x="20390" y="158559"/>
                    <a:pt x="16058" y="167222"/>
                    <a:pt x="11652" y="175886"/>
                  </a:cubicBezTo>
                  <a:cubicBezTo>
                    <a:pt x="8142" y="158111"/>
                    <a:pt x="4631" y="140261"/>
                    <a:pt x="1121" y="122411"/>
                  </a:cubicBezTo>
                  <a:cubicBezTo>
                    <a:pt x="1121" y="122411"/>
                    <a:pt x="1121" y="122336"/>
                    <a:pt x="1121" y="122336"/>
                  </a:cubicBezTo>
                  <a:cubicBezTo>
                    <a:pt x="748" y="124203"/>
                    <a:pt x="374" y="126220"/>
                    <a:pt x="1" y="128162"/>
                  </a:cubicBezTo>
                  <a:cubicBezTo>
                    <a:pt x="2839" y="142651"/>
                    <a:pt x="5677" y="157065"/>
                    <a:pt x="8590" y="171554"/>
                  </a:cubicBezTo>
                  <a:cubicBezTo>
                    <a:pt x="9038" y="174094"/>
                    <a:pt x="9561" y="176633"/>
                    <a:pt x="10084" y="179172"/>
                  </a:cubicBezTo>
                  <a:cubicBezTo>
                    <a:pt x="9710" y="179844"/>
                    <a:pt x="9337" y="180517"/>
                    <a:pt x="9038" y="181263"/>
                  </a:cubicBezTo>
                  <a:cubicBezTo>
                    <a:pt x="6872" y="185521"/>
                    <a:pt x="4781" y="189778"/>
                    <a:pt x="2615" y="193960"/>
                  </a:cubicBezTo>
                  <a:cubicBezTo>
                    <a:pt x="2764" y="194483"/>
                    <a:pt x="2914" y="195006"/>
                    <a:pt x="3138" y="195528"/>
                  </a:cubicBezTo>
                  <a:cubicBezTo>
                    <a:pt x="3661" y="195379"/>
                    <a:pt x="4109" y="195155"/>
                    <a:pt x="4631" y="195006"/>
                  </a:cubicBezTo>
                  <a:cubicBezTo>
                    <a:pt x="5901" y="192466"/>
                    <a:pt x="7171" y="189927"/>
                    <a:pt x="8440" y="187388"/>
                  </a:cubicBezTo>
                  <a:cubicBezTo>
                    <a:pt x="9635" y="184998"/>
                    <a:pt x="10830" y="182608"/>
                    <a:pt x="12025" y="180218"/>
                  </a:cubicBezTo>
                  <a:cubicBezTo>
                    <a:pt x="26216" y="174168"/>
                    <a:pt x="40406" y="168193"/>
                    <a:pt x="54522" y="162144"/>
                  </a:cubicBezTo>
                  <a:cubicBezTo>
                    <a:pt x="54970" y="161696"/>
                    <a:pt x="55418" y="161248"/>
                    <a:pt x="55866" y="160874"/>
                  </a:cubicBezTo>
                  <a:cubicBezTo>
                    <a:pt x="56837" y="159903"/>
                    <a:pt x="57733" y="158932"/>
                    <a:pt x="58630" y="157961"/>
                  </a:cubicBezTo>
                  <a:lnTo>
                    <a:pt x="58630" y="157961"/>
                  </a:lnTo>
                  <a:cubicBezTo>
                    <a:pt x="45261" y="163637"/>
                    <a:pt x="31892" y="169314"/>
                    <a:pt x="18523" y="174990"/>
                  </a:cubicBezTo>
                  <a:cubicBezTo>
                    <a:pt x="16880" y="175737"/>
                    <a:pt x="15237" y="176409"/>
                    <a:pt x="13594" y="177156"/>
                  </a:cubicBezTo>
                  <a:cubicBezTo>
                    <a:pt x="18000" y="168193"/>
                    <a:pt x="22482" y="159306"/>
                    <a:pt x="26963" y="150418"/>
                  </a:cubicBezTo>
                  <a:cubicBezTo>
                    <a:pt x="45336" y="142651"/>
                    <a:pt x="63634" y="134809"/>
                    <a:pt x="82007" y="127041"/>
                  </a:cubicBezTo>
                  <a:cubicBezTo>
                    <a:pt x="82604" y="125921"/>
                    <a:pt x="83276" y="124875"/>
                    <a:pt x="83874" y="123830"/>
                  </a:cubicBezTo>
                  <a:lnTo>
                    <a:pt x="83874" y="123830"/>
                  </a:lnTo>
                  <a:cubicBezTo>
                    <a:pt x="67293" y="130850"/>
                    <a:pt x="50713" y="137871"/>
                    <a:pt x="34133" y="144966"/>
                  </a:cubicBezTo>
                  <a:lnTo>
                    <a:pt x="28456" y="147356"/>
                  </a:lnTo>
                  <a:cubicBezTo>
                    <a:pt x="30697" y="142949"/>
                    <a:pt x="32938" y="138468"/>
                    <a:pt x="35104" y="134062"/>
                  </a:cubicBezTo>
                  <a:lnTo>
                    <a:pt x="43020" y="118378"/>
                  </a:lnTo>
                  <a:cubicBezTo>
                    <a:pt x="60945" y="110760"/>
                    <a:pt x="78870" y="103067"/>
                    <a:pt x="96869" y="95449"/>
                  </a:cubicBezTo>
                  <a:cubicBezTo>
                    <a:pt x="97168" y="94553"/>
                    <a:pt x="97541" y="93582"/>
                    <a:pt x="97840" y="92611"/>
                  </a:cubicBezTo>
                  <a:lnTo>
                    <a:pt x="97840" y="92611"/>
                  </a:lnTo>
                  <a:cubicBezTo>
                    <a:pt x="81932" y="99407"/>
                    <a:pt x="66098" y="106129"/>
                    <a:pt x="50190" y="112851"/>
                  </a:cubicBezTo>
                  <a:cubicBezTo>
                    <a:pt x="48323" y="113672"/>
                    <a:pt x="46456" y="114494"/>
                    <a:pt x="44589" y="115241"/>
                  </a:cubicBezTo>
                  <a:lnTo>
                    <a:pt x="59078" y="86263"/>
                  </a:lnTo>
                  <a:cubicBezTo>
                    <a:pt x="74164" y="79840"/>
                    <a:pt x="89176" y="73491"/>
                    <a:pt x="104263" y="67068"/>
                  </a:cubicBezTo>
                  <a:cubicBezTo>
                    <a:pt x="104412" y="66172"/>
                    <a:pt x="104562" y="65350"/>
                    <a:pt x="104711" y="64454"/>
                  </a:cubicBezTo>
                  <a:lnTo>
                    <a:pt x="104711" y="64454"/>
                  </a:lnTo>
                  <a:cubicBezTo>
                    <a:pt x="91865" y="69906"/>
                    <a:pt x="79094" y="75358"/>
                    <a:pt x="66248" y="80810"/>
                  </a:cubicBezTo>
                  <a:cubicBezTo>
                    <a:pt x="64381" y="81632"/>
                    <a:pt x="62513" y="82379"/>
                    <a:pt x="60646" y="83200"/>
                  </a:cubicBezTo>
                  <a:cubicBezTo>
                    <a:pt x="62887" y="78645"/>
                    <a:pt x="65127" y="74163"/>
                    <a:pt x="67368" y="69608"/>
                  </a:cubicBezTo>
                  <a:cubicBezTo>
                    <a:pt x="69982" y="64454"/>
                    <a:pt x="72521" y="59376"/>
                    <a:pt x="75135" y="54222"/>
                  </a:cubicBezTo>
                  <a:cubicBezTo>
                    <a:pt x="85591" y="49741"/>
                    <a:pt x="96122" y="45260"/>
                    <a:pt x="106653" y="40779"/>
                  </a:cubicBezTo>
                  <a:cubicBezTo>
                    <a:pt x="106653" y="40032"/>
                    <a:pt x="106578" y="39210"/>
                    <a:pt x="106578" y="38389"/>
                  </a:cubicBezTo>
                  <a:cubicBezTo>
                    <a:pt x="98512" y="41824"/>
                    <a:pt x="90371" y="45260"/>
                    <a:pt x="82305" y="48695"/>
                  </a:cubicBezTo>
                  <a:lnTo>
                    <a:pt x="76629" y="51160"/>
                  </a:lnTo>
                  <a:lnTo>
                    <a:pt x="91193" y="22107"/>
                  </a:lnTo>
                  <a:cubicBezTo>
                    <a:pt x="95674" y="20240"/>
                    <a:pt x="100230" y="18298"/>
                    <a:pt x="104786" y="16356"/>
                  </a:cubicBezTo>
                  <a:cubicBezTo>
                    <a:pt x="104637" y="15609"/>
                    <a:pt x="104562" y="14863"/>
                    <a:pt x="104412" y="14116"/>
                  </a:cubicBezTo>
                  <a:cubicBezTo>
                    <a:pt x="102396" y="14937"/>
                    <a:pt x="100379" y="15759"/>
                    <a:pt x="98363" y="16655"/>
                  </a:cubicBezTo>
                  <a:cubicBezTo>
                    <a:pt x="96496" y="17477"/>
                    <a:pt x="94629" y="18223"/>
                    <a:pt x="92761" y="19045"/>
                  </a:cubicBezTo>
                  <a:cubicBezTo>
                    <a:pt x="93583" y="17253"/>
                    <a:pt x="94479" y="15535"/>
                    <a:pt x="95375" y="13742"/>
                  </a:cubicBezTo>
                  <a:cubicBezTo>
                    <a:pt x="97467" y="9709"/>
                    <a:pt x="99483" y="5601"/>
                    <a:pt x="101500" y="1568"/>
                  </a:cubicBezTo>
                  <a:cubicBezTo>
                    <a:pt x="101350" y="1046"/>
                    <a:pt x="101201" y="523"/>
                    <a:pt x="10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7" name="Google Shape;1197;p48"/>
          <p:cNvGrpSpPr/>
          <p:nvPr/>
        </p:nvGrpSpPr>
        <p:grpSpPr>
          <a:xfrm rot="2700000" flipH="1">
            <a:off x="370136" y="3894996"/>
            <a:ext cx="1147424" cy="1306627"/>
            <a:chOff x="238125" y="3155250"/>
            <a:chExt cx="1567526" cy="1785017"/>
          </a:xfrm>
        </p:grpSpPr>
        <p:sp>
          <p:nvSpPr>
            <p:cNvPr id="1198" name="Google Shape;1198;p48"/>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0" name="Google Shape;1200;p48"/>
          <p:cNvGrpSpPr/>
          <p:nvPr/>
        </p:nvGrpSpPr>
        <p:grpSpPr>
          <a:xfrm rot="-5523925" flipH="1">
            <a:off x="7944752" y="912344"/>
            <a:ext cx="1478489" cy="1657387"/>
            <a:chOff x="4326150" y="1139100"/>
            <a:chExt cx="1903050" cy="2133850"/>
          </a:xfrm>
        </p:grpSpPr>
        <p:sp>
          <p:nvSpPr>
            <p:cNvPr id="1201" name="Google Shape;1201;p48"/>
            <p:cNvSpPr/>
            <p:nvPr/>
          </p:nvSpPr>
          <p:spPr>
            <a:xfrm>
              <a:off x="5621275" y="1278950"/>
              <a:ext cx="607925" cy="380350"/>
            </a:xfrm>
            <a:custGeom>
              <a:avLst/>
              <a:gdLst/>
              <a:ahLst/>
              <a:cxnLst/>
              <a:rect l="l" t="t" r="r" b="b"/>
              <a:pathLst>
                <a:path w="24317" h="15214" extrusionOk="0">
                  <a:moveTo>
                    <a:pt x="21248" y="0"/>
                  </a:moveTo>
                  <a:cubicBezTo>
                    <a:pt x="15950" y="0"/>
                    <a:pt x="5159" y="1760"/>
                    <a:pt x="0" y="15199"/>
                  </a:cubicBezTo>
                  <a:cubicBezTo>
                    <a:pt x="0" y="15199"/>
                    <a:pt x="204" y="15214"/>
                    <a:pt x="580" y="15214"/>
                  </a:cubicBezTo>
                  <a:cubicBezTo>
                    <a:pt x="3426" y="15214"/>
                    <a:pt x="16118" y="14388"/>
                    <a:pt x="24317" y="222"/>
                  </a:cubicBezTo>
                  <a:cubicBezTo>
                    <a:pt x="24317" y="222"/>
                    <a:pt x="23128" y="0"/>
                    <a:pt x="212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4651275" y="1425250"/>
              <a:ext cx="1320375" cy="1847700"/>
            </a:xfrm>
            <a:custGeom>
              <a:avLst/>
              <a:gdLst/>
              <a:ahLst/>
              <a:cxnLst/>
              <a:rect l="l" t="t" r="r" b="b"/>
              <a:pathLst>
                <a:path w="52815" h="73908" extrusionOk="0">
                  <a:moveTo>
                    <a:pt x="52084" y="1"/>
                  </a:moveTo>
                  <a:cubicBezTo>
                    <a:pt x="52005" y="1"/>
                    <a:pt x="51922" y="21"/>
                    <a:pt x="51840" y="67"/>
                  </a:cubicBezTo>
                  <a:cubicBezTo>
                    <a:pt x="50665" y="772"/>
                    <a:pt x="49490" y="1418"/>
                    <a:pt x="48315" y="2123"/>
                  </a:cubicBezTo>
                  <a:cubicBezTo>
                    <a:pt x="40034" y="7115"/>
                    <a:pt x="32339" y="13165"/>
                    <a:pt x="25702" y="20155"/>
                  </a:cubicBezTo>
                  <a:cubicBezTo>
                    <a:pt x="20181" y="25852"/>
                    <a:pt x="15423" y="32254"/>
                    <a:pt x="11488" y="39126"/>
                  </a:cubicBezTo>
                  <a:cubicBezTo>
                    <a:pt x="8375" y="44589"/>
                    <a:pt x="5791" y="50286"/>
                    <a:pt x="3794" y="56218"/>
                  </a:cubicBezTo>
                  <a:cubicBezTo>
                    <a:pt x="2443" y="60271"/>
                    <a:pt x="1327" y="64441"/>
                    <a:pt x="622" y="68612"/>
                  </a:cubicBezTo>
                  <a:cubicBezTo>
                    <a:pt x="387" y="70197"/>
                    <a:pt x="93" y="71783"/>
                    <a:pt x="35" y="73369"/>
                  </a:cubicBezTo>
                  <a:cubicBezTo>
                    <a:pt x="1" y="73706"/>
                    <a:pt x="295" y="73908"/>
                    <a:pt x="564" y="73908"/>
                  </a:cubicBezTo>
                  <a:cubicBezTo>
                    <a:pt x="764" y="73908"/>
                    <a:pt x="949" y="73796"/>
                    <a:pt x="974" y="73545"/>
                  </a:cubicBezTo>
                  <a:lnTo>
                    <a:pt x="974" y="73428"/>
                  </a:lnTo>
                  <a:cubicBezTo>
                    <a:pt x="1092" y="72899"/>
                    <a:pt x="1092" y="72194"/>
                    <a:pt x="1151" y="71607"/>
                  </a:cubicBezTo>
                  <a:cubicBezTo>
                    <a:pt x="1268" y="70315"/>
                    <a:pt x="1503" y="68964"/>
                    <a:pt x="1738" y="67672"/>
                  </a:cubicBezTo>
                  <a:cubicBezTo>
                    <a:pt x="2560" y="63267"/>
                    <a:pt x="3735" y="58979"/>
                    <a:pt x="5262" y="54750"/>
                  </a:cubicBezTo>
                  <a:cubicBezTo>
                    <a:pt x="7435" y="48759"/>
                    <a:pt x="10196" y="42944"/>
                    <a:pt x="13544" y="37482"/>
                  </a:cubicBezTo>
                  <a:cubicBezTo>
                    <a:pt x="17714" y="30551"/>
                    <a:pt x="22824" y="24207"/>
                    <a:pt x="28580" y="18569"/>
                  </a:cubicBezTo>
                  <a:cubicBezTo>
                    <a:pt x="35628" y="11579"/>
                    <a:pt x="43734" y="5706"/>
                    <a:pt x="52368" y="831"/>
                  </a:cubicBezTo>
                  <a:cubicBezTo>
                    <a:pt x="52814" y="583"/>
                    <a:pt x="52508" y="1"/>
                    <a:pt x="520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5371650" y="1715550"/>
              <a:ext cx="668125" cy="238000"/>
            </a:xfrm>
            <a:custGeom>
              <a:avLst/>
              <a:gdLst/>
              <a:ahLst/>
              <a:cxnLst/>
              <a:rect l="l" t="t" r="r" b="b"/>
              <a:pathLst>
                <a:path w="26725" h="9520" extrusionOk="0">
                  <a:moveTo>
                    <a:pt x="15906" y="0"/>
                  </a:moveTo>
                  <a:cubicBezTo>
                    <a:pt x="10841" y="0"/>
                    <a:pt x="4867" y="1741"/>
                    <a:pt x="0" y="8131"/>
                  </a:cubicBezTo>
                  <a:cubicBezTo>
                    <a:pt x="0" y="8131"/>
                    <a:pt x="3652" y="9519"/>
                    <a:pt x="8807" y="9519"/>
                  </a:cubicBezTo>
                  <a:cubicBezTo>
                    <a:pt x="13988" y="9519"/>
                    <a:pt x="20689" y="8117"/>
                    <a:pt x="26725" y="2493"/>
                  </a:cubicBezTo>
                  <a:cubicBezTo>
                    <a:pt x="26725" y="2493"/>
                    <a:pt x="21966" y="0"/>
                    <a:pt x="15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5245725" y="1811575"/>
              <a:ext cx="482325" cy="179400"/>
            </a:xfrm>
            <a:custGeom>
              <a:avLst/>
              <a:gdLst/>
              <a:ahLst/>
              <a:cxnLst/>
              <a:rect l="l" t="t" r="r" b="b"/>
              <a:pathLst>
                <a:path w="19293" h="7176" extrusionOk="0">
                  <a:moveTo>
                    <a:pt x="18662" y="0"/>
                  </a:moveTo>
                  <a:cubicBezTo>
                    <a:pt x="18644" y="0"/>
                    <a:pt x="18625" y="1"/>
                    <a:pt x="18605" y="3"/>
                  </a:cubicBezTo>
                  <a:cubicBezTo>
                    <a:pt x="16667" y="120"/>
                    <a:pt x="14729" y="531"/>
                    <a:pt x="12849" y="1001"/>
                  </a:cubicBezTo>
                  <a:cubicBezTo>
                    <a:pt x="8444" y="2117"/>
                    <a:pt x="4215" y="3879"/>
                    <a:pt x="397" y="6346"/>
                  </a:cubicBezTo>
                  <a:cubicBezTo>
                    <a:pt x="1" y="6594"/>
                    <a:pt x="315" y="7176"/>
                    <a:pt x="740" y="7176"/>
                  </a:cubicBezTo>
                  <a:cubicBezTo>
                    <a:pt x="819" y="7176"/>
                    <a:pt x="902" y="7156"/>
                    <a:pt x="984" y="7110"/>
                  </a:cubicBezTo>
                  <a:cubicBezTo>
                    <a:pt x="4685" y="4702"/>
                    <a:pt x="8855" y="2940"/>
                    <a:pt x="13143" y="1882"/>
                  </a:cubicBezTo>
                  <a:cubicBezTo>
                    <a:pt x="14963" y="1412"/>
                    <a:pt x="16843" y="1001"/>
                    <a:pt x="18723" y="884"/>
                  </a:cubicBezTo>
                  <a:lnTo>
                    <a:pt x="18723" y="943"/>
                  </a:lnTo>
                  <a:cubicBezTo>
                    <a:pt x="19292" y="886"/>
                    <a:pt x="19254" y="0"/>
                    <a:pt x="18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5305575" y="1139100"/>
              <a:ext cx="497800" cy="565375"/>
            </a:xfrm>
            <a:custGeom>
              <a:avLst/>
              <a:gdLst/>
              <a:ahLst/>
              <a:cxnLst/>
              <a:rect l="l" t="t" r="r" b="b"/>
              <a:pathLst>
                <a:path w="19912" h="22615" extrusionOk="0">
                  <a:moveTo>
                    <a:pt x="10161" y="1"/>
                  </a:moveTo>
                  <a:lnTo>
                    <a:pt x="10161" y="1"/>
                  </a:lnTo>
                  <a:cubicBezTo>
                    <a:pt x="0" y="12923"/>
                    <a:pt x="6872" y="22614"/>
                    <a:pt x="6872" y="22614"/>
                  </a:cubicBezTo>
                  <a:cubicBezTo>
                    <a:pt x="19911" y="10750"/>
                    <a:pt x="10162" y="1"/>
                    <a:pt x="101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5410625" y="1344325"/>
              <a:ext cx="146050" cy="484875"/>
            </a:xfrm>
            <a:custGeom>
              <a:avLst/>
              <a:gdLst/>
              <a:ahLst/>
              <a:cxnLst/>
              <a:rect l="l" t="t" r="r" b="b"/>
              <a:pathLst>
                <a:path w="5842" h="19395" extrusionOk="0">
                  <a:moveTo>
                    <a:pt x="4843" y="426"/>
                  </a:moveTo>
                  <a:lnTo>
                    <a:pt x="4843" y="485"/>
                  </a:lnTo>
                  <a:cubicBezTo>
                    <a:pt x="4843" y="474"/>
                    <a:pt x="4844" y="463"/>
                    <a:pt x="4844" y="452"/>
                  </a:cubicBezTo>
                  <a:lnTo>
                    <a:pt x="4844" y="452"/>
                  </a:lnTo>
                  <a:cubicBezTo>
                    <a:pt x="4844" y="444"/>
                    <a:pt x="4844" y="435"/>
                    <a:pt x="4843" y="426"/>
                  </a:cubicBezTo>
                  <a:close/>
                  <a:moveTo>
                    <a:pt x="5313" y="0"/>
                  </a:moveTo>
                  <a:cubicBezTo>
                    <a:pt x="5086" y="0"/>
                    <a:pt x="4859" y="151"/>
                    <a:pt x="4844" y="452"/>
                  </a:cubicBezTo>
                  <a:lnTo>
                    <a:pt x="4844" y="452"/>
                  </a:lnTo>
                  <a:cubicBezTo>
                    <a:pt x="4900" y="2324"/>
                    <a:pt x="4666" y="4252"/>
                    <a:pt x="4373" y="6065"/>
                  </a:cubicBezTo>
                  <a:cubicBezTo>
                    <a:pt x="3669" y="10470"/>
                    <a:pt x="2259" y="14757"/>
                    <a:pt x="203" y="18693"/>
                  </a:cubicBezTo>
                  <a:cubicBezTo>
                    <a:pt x="1" y="19058"/>
                    <a:pt x="301" y="19394"/>
                    <a:pt x="604" y="19394"/>
                  </a:cubicBezTo>
                  <a:cubicBezTo>
                    <a:pt x="740" y="19394"/>
                    <a:pt x="876" y="19326"/>
                    <a:pt x="967" y="19163"/>
                  </a:cubicBezTo>
                  <a:cubicBezTo>
                    <a:pt x="3081" y="15169"/>
                    <a:pt x="4550" y="10822"/>
                    <a:pt x="5254" y="6358"/>
                  </a:cubicBezTo>
                  <a:cubicBezTo>
                    <a:pt x="5607" y="4420"/>
                    <a:pt x="5842" y="2423"/>
                    <a:pt x="5783" y="485"/>
                  </a:cubicBezTo>
                  <a:cubicBezTo>
                    <a:pt x="5783" y="162"/>
                    <a:pt x="5548" y="0"/>
                    <a:pt x="5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4989850" y="1368175"/>
              <a:ext cx="516900" cy="615275"/>
            </a:xfrm>
            <a:custGeom>
              <a:avLst/>
              <a:gdLst/>
              <a:ahLst/>
              <a:cxnLst/>
              <a:rect l="l" t="t" r="r" b="b"/>
              <a:pathLst>
                <a:path w="20676" h="24611" extrusionOk="0">
                  <a:moveTo>
                    <a:pt x="9340" y="1"/>
                  </a:moveTo>
                  <a:lnTo>
                    <a:pt x="9340" y="1"/>
                  </a:lnTo>
                  <a:cubicBezTo>
                    <a:pt x="1" y="13568"/>
                    <a:pt x="8459" y="24611"/>
                    <a:pt x="8459" y="24611"/>
                  </a:cubicBezTo>
                  <a:cubicBezTo>
                    <a:pt x="20676" y="11924"/>
                    <a:pt x="9340" y="1"/>
                    <a:pt x="9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5141650" y="1619450"/>
              <a:ext cx="119875" cy="491550"/>
            </a:xfrm>
            <a:custGeom>
              <a:avLst/>
              <a:gdLst/>
              <a:ahLst/>
              <a:cxnLst/>
              <a:rect l="l" t="t" r="r" b="b"/>
              <a:pathLst>
                <a:path w="4795" h="19662" extrusionOk="0">
                  <a:moveTo>
                    <a:pt x="4122" y="0"/>
                  </a:moveTo>
                  <a:cubicBezTo>
                    <a:pt x="3880" y="0"/>
                    <a:pt x="3649" y="163"/>
                    <a:pt x="3679" y="463"/>
                  </a:cubicBezTo>
                  <a:cubicBezTo>
                    <a:pt x="3796" y="2343"/>
                    <a:pt x="3738" y="4281"/>
                    <a:pt x="3561" y="6161"/>
                  </a:cubicBezTo>
                  <a:cubicBezTo>
                    <a:pt x="3092" y="10566"/>
                    <a:pt x="1976" y="14912"/>
                    <a:pt x="155" y="18965"/>
                  </a:cubicBezTo>
                  <a:cubicBezTo>
                    <a:pt x="0" y="19351"/>
                    <a:pt x="303" y="19661"/>
                    <a:pt x="612" y="19661"/>
                  </a:cubicBezTo>
                  <a:cubicBezTo>
                    <a:pt x="773" y="19661"/>
                    <a:pt x="935" y="19577"/>
                    <a:pt x="1036" y="19376"/>
                  </a:cubicBezTo>
                  <a:cubicBezTo>
                    <a:pt x="2857" y="15265"/>
                    <a:pt x="4031" y="10859"/>
                    <a:pt x="4443" y="6337"/>
                  </a:cubicBezTo>
                  <a:cubicBezTo>
                    <a:pt x="4619" y="4399"/>
                    <a:pt x="4795" y="2402"/>
                    <a:pt x="4619" y="463"/>
                  </a:cubicBezTo>
                  <a:cubicBezTo>
                    <a:pt x="4590" y="148"/>
                    <a:pt x="4351" y="0"/>
                    <a:pt x="4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5123475" y="2050650"/>
              <a:ext cx="606475" cy="240800"/>
            </a:xfrm>
            <a:custGeom>
              <a:avLst/>
              <a:gdLst/>
              <a:ahLst/>
              <a:cxnLst/>
              <a:rect l="l" t="t" r="r" b="b"/>
              <a:pathLst>
                <a:path w="24259" h="9632" extrusionOk="0">
                  <a:moveTo>
                    <a:pt x="13952" y="0"/>
                  </a:moveTo>
                  <a:cubicBezTo>
                    <a:pt x="9636" y="0"/>
                    <a:pt x="4569" y="1708"/>
                    <a:pt x="1" y="7649"/>
                  </a:cubicBezTo>
                  <a:cubicBezTo>
                    <a:pt x="1" y="7649"/>
                    <a:pt x="3618" y="9632"/>
                    <a:pt x="8856" y="9632"/>
                  </a:cubicBezTo>
                  <a:cubicBezTo>
                    <a:pt x="13244" y="9632"/>
                    <a:pt x="18770" y="8241"/>
                    <a:pt x="24259" y="3127"/>
                  </a:cubicBezTo>
                  <a:cubicBezTo>
                    <a:pt x="24259" y="3127"/>
                    <a:pt x="19792" y="0"/>
                    <a:pt x="13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4998100" y="2134600"/>
              <a:ext cx="483250" cy="180050"/>
            </a:xfrm>
            <a:custGeom>
              <a:avLst/>
              <a:gdLst/>
              <a:ahLst/>
              <a:cxnLst/>
              <a:rect l="l" t="t" r="r" b="b"/>
              <a:pathLst>
                <a:path w="19330" h="7202" extrusionOk="0">
                  <a:moveTo>
                    <a:pt x="18753" y="1"/>
                  </a:moveTo>
                  <a:cubicBezTo>
                    <a:pt x="18736" y="1"/>
                    <a:pt x="18719" y="2"/>
                    <a:pt x="18701" y="4"/>
                  </a:cubicBezTo>
                  <a:cubicBezTo>
                    <a:pt x="16704" y="121"/>
                    <a:pt x="14766" y="532"/>
                    <a:pt x="12886" y="1002"/>
                  </a:cubicBezTo>
                  <a:cubicBezTo>
                    <a:pt x="8481" y="2118"/>
                    <a:pt x="4252" y="3939"/>
                    <a:pt x="434" y="6347"/>
                  </a:cubicBezTo>
                  <a:cubicBezTo>
                    <a:pt x="1" y="6636"/>
                    <a:pt x="318" y="7201"/>
                    <a:pt x="705" y="7201"/>
                  </a:cubicBezTo>
                  <a:cubicBezTo>
                    <a:pt x="790" y="7201"/>
                    <a:pt x="878" y="7174"/>
                    <a:pt x="963" y="7111"/>
                  </a:cubicBezTo>
                  <a:cubicBezTo>
                    <a:pt x="4722" y="4702"/>
                    <a:pt x="8892" y="2999"/>
                    <a:pt x="13180" y="1883"/>
                  </a:cubicBezTo>
                  <a:cubicBezTo>
                    <a:pt x="15001" y="1472"/>
                    <a:pt x="16880" y="1061"/>
                    <a:pt x="18760" y="943"/>
                  </a:cubicBezTo>
                  <a:cubicBezTo>
                    <a:pt x="19330" y="886"/>
                    <a:pt x="19292" y="1"/>
                    <a:pt x="18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4684425" y="1570825"/>
              <a:ext cx="531575" cy="687225"/>
            </a:xfrm>
            <a:custGeom>
              <a:avLst/>
              <a:gdLst/>
              <a:ahLst/>
              <a:cxnLst/>
              <a:rect l="l" t="t" r="r" b="b"/>
              <a:pathLst>
                <a:path w="21263" h="27489" extrusionOk="0">
                  <a:moveTo>
                    <a:pt x="6227" y="0"/>
                  </a:moveTo>
                  <a:lnTo>
                    <a:pt x="6227" y="0"/>
                  </a:lnTo>
                  <a:cubicBezTo>
                    <a:pt x="1" y="15213"/>
                    <a:pt x="11924" y="27488"/>
                    <a:pt x="11924" y="27488"/>
                  </a:cubicBezTo>
                  <a:cubicBezTo>
                    <a:pt x="21263" y="12511"/>
                    <a:pt x="6227" y="1"/>
                    <a:pt x="6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4937300" y="1892700"/>
              <a:ext cx="65800" cy="498675"/>
            </a:xfrm>
            <a:custGeom>
              <a:avLst/>
              <a:gdLst/>
              <a:ahLst/>
              <a:cxnLst/>
              <a:rect l="l" t="t" r="r" b="b"/>
              <a:pathLst>
                <a:path w="2632" h="19947" extrusionOk="0">
                  <a:moveTo>
                    <a:pt x="582" y="0"/>
                  </a:moveTo>
                  <a:cubicBezTo>
                    <a:pt x="292" y="0"/>
                    <a:pt x="1" y="225"/>
                    <a:pt x="106" y="576"/>
                  </a:cubicBezTo>
                  <a:cubicBezTo>
                    <a:pt x="693" y="2338"/>
                    <a:pt x="987" y="4276"/>
                    <a:pt x="1163" y="6097"/>
                  </a:cubicBezTo>
                  <a:cubicBezTo>
                    <a:pt x="1692" y="10561"/>
                    <a:pt x="1515" y="15025"/>
                    <a:pt x="576" y="19371"/>
                  </a:cubicBezTo>
                  <a:cubicBezTo>
                    <a:pt x="506" y="19721"/>
                    <a:pt x="791" y="19946"/>
                    <a:pt x="1069" y="19946"/>
                  </a:cubicBezTo>
                  <a:cubicBezTo>
                    <a:pt x="1258" y="19946"/>
                    <a:pt x="1444" y="19843"/>
                    <a:pt x="1515" y="19606"/>
                  </a:cubicBezTo>
                  <a:cubicBezTo>
                    <a:pt x="2455" y="15201"/>
                    <a:pt x="2631" y="10619"/>
                    <a:pt x="2103" y="6097"/>
                  </a:cubicBezTo>
                  <a:cubicBezTo>
                    <a:pt x="1927" y="4158"/>
                    <a:pt x="1574" y="2161"/>
                    <a:pt x="1046" y="341"/>
                  </a:cubicBezTo>
                  <a:cubicBezTo>
                    <a:pt x="974" y="103"/>
                    <a:pt x="779"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4500875" y="1940850"/>
              <a:ext cx="431725" cy="547725"/>
            </a:xfrm>
            <a:custGeom>
              <a:avLst/>
              <a:gdLst/>
              <a:ahLst/>
              <a:cxnLst/>
              <a:rect l="l" t="t" r="r" b="b"/>
              <a:pathLst>
                <a:path w="17269" h="21909" extrusionOk="0">
                  <a:moveTo>
                    <a:pt x="1528" y="0"/>
                  </a:moveTo>
                  <a:lnTo>
                    <a:pt x="1528" y="0"/>
                  </a:lnTo>
                  <a:cubicBezTo>
                    <a:pt x="1" y="16388"/>
                    <a:pt x="12746" y="21909"/>
                    <a:pt x="12746" y="21909"/>
                  </a:cubicBezTo>
                  <a:cubicBezTo>
                    <a:pt x="17269" y="4817"/>
                    <a:pt x="1529" y="1"/>
                    <a:pt x="15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4670825" y="2147475"/>
              <a:ext cx="178850" cy="474750"/>
            </a:xfrm>
            <a:custGeom>
              <a:avLst/>
              <a:gdLst/>
              <a:ahLst/>
              <a:cxnLst/>
              <a:rect l="l" t="t" r="r" b="b"/>
              <a:pathLst>
                <a:path w="7154" h="18990" extrusionOk="0">
                  <a:moveTo>
                    <a:pt x="643" y="0"/>
                  </a:moveTo>
                  <a:cubicBezTo>
                    <a:pt x="314" y="0"/>
                    <a:pt x="1" y="346"/>
                    <a:pt x="251" y="722"/>
                  </a:cubicBezTo>
                  <a:cubicBezTo>
                    <a:pt x="1250" y="2249"/>
                    <a:pt x="2131" y="4011"/>
                    <a:pt x="2894" y="5715"/>
                  </a:cubicBezTo>
                  <a:cubicBezTo>
                    <a:pt x="4656" y="9767"/>
                    <a:pt x="5831" y="14114"/>
                    <a:pt x="6183" y="18578"/>
                  </a:cubicBezTo>
                  <a:cubicBezTo>
                    <a:pt x="6211" y="18857"/>
                    <a:pt x="6438" y="18990"/>
                    <a:pt x="6662" y="18990"/>
                  </a:cubicBezTo>
                  <a:cubicBezTo>
                    <a:pt x="6910" y="18990"/>
                    <a:pt x="7154" y="18827"/>
                    <a:pt x="7123" y="18519"/>
                  </a:cubicBezTo>
                  <a:cubicBezTo>
                    <a:pt x="6771" y="13996"/>
                    <a:pt x="5596" y="9591"/>
                    <a:pt x="3775" y="5421"/>
                  </a:cubicBezTo>
                  <a:cubicBezTo>
                    <a:pt x="3012" y="3659"/>
                    <a:pt x="2131" y="1838"/>
                    <a:pt x="1015" y="193"/>
                  </a:cubicBezTo>
                  <a:cubicBezTo>
                    <a:pt x="913" y="58"/>
                    <a:pt x="776"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4882675" y="2405850"/>
              <a:ext cx="572700" cy="279275"/>
            </a:xfrm>
            <a:custGeom>
              <a:avLst/>
              <a:gdLst/>
              <a:ahLst/>
              <a:cxnLst/>
              <a:rect l="l" t="t" r="r" b="b"/>
              <a:pathLst>
                <a:path w="22908" h="11171" extrusionOk="0">
                  <a:moveTo>
                    <a:pt x="15523" y="0"/>
                  </a:moveTo>
                  <a:cubicBezTo>
                    <a:pt x="10590" y="0"/>
                    <a:pt x="4250" y="1970"/>
                    <a:pt x="0" y="10533"/>
                  </a:cubicBezTo>
                  <a:cubicBezTo>
                    <a:pt x="0" y="10533"/>
                    <a:pt x="1991" y="11170"/>
                    <a:pt x="4994" y="11170"/>
                  </a:cubicBezTo>
                  <a:cubicBezTo>
                    <a:pt x="9728" y="11170"/>
                    <a:pt x="16977" y="9587"/>
                    <a:pt x="22907" y="1429"/>
                  </a:cubicBezTo>
                  <a:cubicBezTo>
                    <a:pt x="22907" y="1429"/>
                    <a:pt x="19725" y="0"/>
                    <a:pt x="15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4771925" y="2497100"/>
              <a:ext cx="444650" cy="263500"/>
            </a:xfrm>
            <a:custGeom>
              <a:avLst/>
              <a:gdLst/>
              <a:ahLst/>
              <a:cxnLst/>
              <a:rect l="l" t="t" r="r" b="b"/>
              <a:pathLst>
                <a:path w="17786" h="10540" extrusionOk="0">
                  <a:moveTo>
                    <a:pt x="17105" y="1"/>
                  </a:moveTo>
                  <a:cubicBezTo>
                    <a:pt x="17071" y="1"/>
                    <a:pt x="17036" y="4"/>
                    <a:pt x="17000" y="11"/>
                  </a:cubicBezTo>
                  <a:cubicBezTo>
                    <a:pt x="15120" y="540"/>
                    <a:pt x="13240" y="1303"/>
                    <a:pt x="11478" y="2126"/>
                  </a:cubicBezTo>
                  <a:cubicBezTo>
                    <a:pt x="7367" y="4064"/>
                    <a:pt x="3608" y="6590"/>
                    <a:pt x="319" y="9761"/>
                  </a:cubicBezTo>
                  <a:cubicBezTo>
                    <a:pt x="0" y="10080"/>
                    <a:pt x="316" y="10539"/>
                    <a:pt x="693" y="10539"/>
                  </a:cubicBezTo>
                  <a:cubicBezTo>
                    <a:pt x="802" y="10539"/>
                    <a:pt x="917" y="10500"/>
                    <a:pt x="1023" y="10408"/>
                  </a:cubicBezTo>
                  <a:cubicBezTo>
                    <a:pt x="4195" y="7295"/>
                    <a:pt x="7954" y="4828"/>
                    <a:pt x="11948" y="2948"/>
                  </a:cubicBezTo>
                  <a:cubicBezTo>
                    <a:pt x="13652" y="2126"/>
                    <a:pt x="15414" y="1362"/>
                    <a:pt x="17235" y="951"/>
                  </a:cubicBezTo>
                  <a:cubicBezTo>
                    <a:pt x="17785" y="786"/>
                    <a:pt x="17613" y="1"/>
                    <a:pt x="17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8"/>
            <p:cNvSpPr/>
            <p:nvPr/>
          </p:nvSpPr>
          <p:spPr>
            <a:xfrm>
              <a:off x="4326150" y="2393125"/>
              <a:ext cx="403825" cy="512475"/>
            </a:xfrm>
            <a:custGeom>
              <a:avLst/>
              <a:gdLst/>
              <a:ahLst/>
              <a:cxnLst/>
              <a:rect l="l" t="t" r="r" b="b"/>
              <a:pathLst>
                <a:path w="16153" h="20499" extrusionOk="0">
                  <a:moveTo>
                    <a:pt x="0" y="0"/>
                  </a:moveTo>
                  <a:cubicBezTo>
                    <a:pt x="353" y="16446"/>
                    <a:pt x="13627" y="20499"/>
                    <a:pt x="13627" y="20499"/>
                  </a:cubicBezTo>
                  <a:cubicBezTo>
                    <a:pt x="16152" y="3055"/>
                    <a:pt x="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4481150" y="2582625"/>
              <a:ext cx="229875" cy="454525"/>
            </a:xfrm>
            <a:custGeom>
              <a:avLst/>
              <a:gdLst/>
              <a:ahLst/>
              <a:cxnLst/>
              <a:rect l="l" t="t" r="r" b="b"/>
              <a:pathLst>
                <a:path w="9195" h="18181" extrusionOk="0">
                  <a:moveTo>
                    <a:pt x="669" y="0"/>
                  </a:moveTo>
                  <a:cubicBezTo>
                    <a:pt x="319" y="0"/>
                    <a:pt x="0" y="413"/>
                    <a:pt x="261" y="761"/>
                  </a:cubicBezTo>
                  <a:cubicBezTo>
                    <a:pt x="1495" y="2170"/>
                    <a:pt x="2552" y="3815"/>
                    <a:pt x="3492" y="5401"/>
                  </a:cubicBezTo>
                  <a:cubicBezTo>
                    <a:pt x="5724" y="9277"/>
                    <a:pt x="7368" y="13447"/>
                    <a:pt x="8249" y="17794"/>
                  </a:cubicBezTo>
                  <a:cubicBezTo>
                    <a:pt x="8302" y="18059"/>
                    <a:pt x="8510" y="18180"/>
                    <a:pt x="8712" y="18180"/>
                  </a:cubicBezTo>
                  <a:cubicBezTo>
                    <a:pt x="8958" y="18180"/>
                    <a:pt x="9195" y="17999"/>
                    <a:pt x="9130" y="17676"/>
                  </a:cubicBezTo>
                  <a:cubicBezTo>
                    <a:pt x="8249" y="13213"/>
                    <a:pt x="6605" y="8925"/>
                    <a:pt x="4314" y="5048"/>
                  </a:cubicBezTo>
                  <a:cubicBezTo>
                    <a:pt x="3374" y="3345"/>
                    <a:pt x="2317" y="1642"/>
                    <a:pt x="1025" y="173"/>
                  </a:cubicBezTo>
                  <a:cubicBezTo>
                    <a:pt x="918" y="51"/>
                    <a:pt x="79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C74B3"/>
        </a:solidFill>
        <a:effectLst/>
      </p:bgPr>
    </p:bg>
    <p:spTree>
      <p:nvGrpSpPr>
        <p:cNvPr id="1" name="Shape 1222"/>
        <p:cNvGrpSpPr/>
        <p:nvPr/>
      </p:nvGrpSpPr>
      <p:grpSpPr>
        <a:xfrm>
          <a:off x="0" y="0"/>
          <a:ext cx="0" cy="0"/>
          <a:chOff x="0" y="0"/>
          <a:chExt cx="0" cy="0"/>
        </a:xfrm>
      </p:grpSpPr>
      <p:sp>
        <p:nvSpPr>
          <p:cNvPr id="1223" name="Google Shape;1223;p49"/>
          <p:cNvSpPr txBox="1">
            <a:spLocks noGrp="1"/>
          </p:cNvSpPr>
          <p:nvPr>
            <p:ph type="ctrTitle"/>
          </p:nvPr>
        </p:nvSpPr>
        <p:spPr>
          <a:xfrm>
            <a:off x="148575" y="707500"/>
            <a:ext cx="6983100" cy="86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Evidence of Discussions with the Company</a:t>
            </a:r>
            <a:endParaRPr sz="3000"/>
          </a:p>
        </p:txBody>
      </p:sp>
      <p:pic>
        <p:nvPicPr>
          <p:cNvPr id="1224" name="Google Shape;1224;p49"/>
          <p:cNvPicPr preferRelativeResize="0"/>
          <p:nvPr/>
        </p:nvPicPr>
        <p:blipFill>
          <a:blip r:embed="rId3">
            <a:alphaModFix/>
          </a:blip>
          <a:stretch>
            <a:fillRect/>
          </a:stretch>
        </p:blipFill>
        <p:spPr>
          <a:xfrm>
            <a:off x="1504750" y="1642100"/>
            <a:ext cx="5714710" cy="3268100"/>
          </a:xfrm>
          <a:prstGeom prst="rect">
            <a:avLst/>
          </a:prstGeom>
          <a:noFill/>
          <a:ln>
            <a:noFill/>
          </a:ln>
        </p:spPr>
      </p:pic>
      <p:grpSp>
        <p:nvGrpSpPr>
          <p:cNvPr id="1225" name="Google Shape;1225;p49"/>
          <p:cNvGrpSpPr/>
          <p:nvPr/>
        </p:nvGrpSpPr>
        <p:grpSpPr>
          <a:xfrm rot="6879424" flipH="1">
            <a:off x="1661263" y="4347836"/>
            <a:ext cx="1147503" cy="1306717"/>
            <a:chOff x="238125" y="3155250"/>
            <a:chExt cx="1567526" cy="1785017"/>
          </a:xfrm>
        </p:grpSpPr>
        <p:sp>
          <p:nvSpPr>
            <p:cNvPr id="1226" name="Google Shape;1226;p49"/>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9"/>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8" name="Google Shape;1228;p49"/>
          <p:cNvGrpSpPr/>
          <p:nvPr/>
        </p:nvGrpSpPr>
        <p:grpSpPr>
          <a:xfrm rot="1251654">
            <a:off x="1081219" y="4018594"/>
            <a:ext cx="867666" cy="1548765"/>
            <a:chOff x="4588600" y="388175"/>
            <a:chExt cx="2739150" cy="4888225"/>
          </a:xfrm>
        </p:grpSpPr>
        <p:sp>
          <p:nvSpPr>
            <p:cNvPr id="1229" name="Google Shape;1229;p49"/>
            <p:cNvSpPr/>
            <p:nvPr/>
          </p:nvSpPr>
          <p:spPr>
            <a:xfrm>
              <a:off x="4588600" y="388175"/>
              <a:ext cx="2739150" cy="4888225"/>
            </a:xfrm>
            <a:custGeom>
              <a:avLst/>
              <a:gdLst/>
              <a:ahLst/>
              <a:cxnLst/>
              <a:rect l="l" t="t" r="r" b="b"/>
              <a:pathLst>
                <a:path w="109566" h="195529" extrusionOk="0">
                  <a:moveTo>
                    <a:pt x="103665" y="0"/>
                  </a:moveTo>
                  <a:cubicBezTo>
                    <a:pt x="97615" y="2017"/>
                    <a:pt x="92387" y="4556"/>
                    <a:pt x="87533" y="7170"/>
                  </a:cubicBezTo>
                  <a:cubicBezTo>
                    <a:pt x="82603" y="9784"/>
                    <a:pt x="77973" y="12622"/>
                    <a:pt x="73716" y="15535"/>
                  </a:cubicBezTo>
                  <a:cubicBezTo>
                    <a:pt x="65127" y="21435"/>
                    <a:pt x="57583" y="27858"/>
                    <a:pt x="50787" y="34654"/>
                  </a:cubicBezTo>
                  <a:cubicBezTo>
                    <a:pt x="37269" y="48247"/>
                    <a:pt x="26813" y="63409"/>
                    <a:pt x="18672" y="79690"/>
                  </a:cubicBezTo>
                  <a:cubicBezTo>
                    <a:pt x="10531" y="96046"/>
                    <a:pt x="4705" y="113523"/>
                    <a:pt x="1942" y="132493"/>
                  </a:cubicBezTo>
                  <a:cubicBezTo>
                    <a:pt x="523" y="141978"/>
                    <a:pt x="0" y="151912"/>
                    <a:pt x="374" y="162293"/>
                  </a:cubicBezTo>
                  <a:cubicBezTo>
                    <a:pt x="598" y="167446"/>
                    <a:pt x="1121" y="172824"/>
                    <a:pt x="1942" y="178351"/>
                  </a:cubicBezTo>
                  <a:cubicBezTo>
                    <a:pt x="2764" y="183803"/>
                    <a:pt x="3809" y="189479"/>
                    <a:pt x="5826" y="195528"/>
                  </a:cubicBezTo>
                  <a:cubicBezTo>
                    <a:pt x="11875" y="193512"/>
                    <a:pt x="17029" y="190973"/>
                    <a:pt x="21883" y="188359"/>
                  </a:cubicBezTo>
                  <a:cubicBezTo>
                    <a:pt x="26813" y="185670"/>
                    <a:pt x="31368" y="182907"/>
                    <a:pt x="35700" y="179919"/>
                  </a:cubicBezTo>
                  <a:cubicBezTo>
                    <a:pt x="44215" y="174019"/>
                    <a:pt x="51833" y="167671"/>
                    <a:pt x="58554" y="160799"/>
                  </a:cubicBezTo>
                  <a:cubicBezTo>
                    <a:pt x="72147" y="147207"/>
                    <a:pt x="82603" y="132120"/>
                    <a:pt x="90819" y="115838"/>
                  </a:cubicBezTo>
                  <a:cubicBezTo>
                    <a:pt x="99034" y="99557"/>
                    <a:pt x="104860" y="82080"/>
                    <a:pt x="107623" y="63110"/>
                  </a:cubicBezTo>
                  <a:cubicBezTo>
                    <a:pt x="109042" y="53625"/>
                    <a:pt x="109565" y="43691"/>
                    <a:pt x="109192" y="33310"/>
                  </a:cubicBezTo>
                  <a:cubicBezTo>
                    <a:pt x="108968" y="28157"/>
                    <a:pt x="108445" y="22779"/>
                    <a:pt x="107623" y="17253"/>
                  </a:cubicBezTo>
                  <a:cubicBezTo>
                    <a:pt x="106802" y="11726"/>
                    <a:pt x="105681" y="6124"/>
                    <a:pt x="103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9"/>
            <p:cNvSpPr/>
            <p:nvPr/>
          </p:nvSpPr>
          <p:spPr>
            <a:xfrm>
              <a:off x="4655800" y="388175"/>
              <a:ext cx="2666350" cy="4888225"/>
            </a:xfrm>
            <a:custGeom>
              <a:avLst/>
              <a:gdLst/>
              <a:ahLst/>
              <a:cxnLst/>
              <a:rect l="l" t="t" r="r" b="b"/>
              <a:pathLst>
                <a:path w="106654" h="195529" extrusionOk="0">
                  <a:moveTo>
                    <a:pt x="101052" y="0"/>
                  </a:moveTo>
                  <a:cubicBezTo>
                    <a:pt x="100454" y="224"/>
                    <a:pt x="100006" y="373"/>
                    <a:pt x="99483" y="597"/>
                  </a:cubicBezTo>
                  <a:cubicBezTo>
                    <a:pt x="98288" y="2913"/>
                    <a:pt x="97168" y="5228"/>
                    <a:pt x="95973" y="7618"/>
                  </a:cubicBezTo>
                  <a:cubicBezTo>
                    <a:pt x="94180" y="11203"/>
                    <a:pt x="92388" y="14788"/>
                    <a:pt x="90595" y="18298"/>
                  </a:cubicBezTo>
                  <a:cubicBezTo>
                    <a:pt x="89774" y="14041"/>
                    <a:pt x="88952" y="9784"/>
                    <a:pt x="88056" y="5527"/>
                  </a:cubicBezTo>
                  <a:cubicBezTo>
                    <a:pt x="87384" y="5900"/>
                    <a:pt x="86712" y="6199"/>
                    <a:pt x="86040" y="6572"/>
                  </a:cubicBezTo>
                  <a:cubicBezTo>
                    <a:pt x="86413" y="8664"/>
                    <a:pt x="86861" y="10755"/>
                    <a:pt x="87235" y="12846"/>
                  </a:cubicBezTo>
                  <a:cubicBezTo>
                    <a:pt x="87832" y="15759"/>
                    <a:pt x="88430" y="18672"/>
                    <a:pt x="88952" y="21584"/>
                  </a:cubicBezTo>
                  <a:cubicBezTo>
                    <a:pt x="84172" y="31144"/>
                    <a:pt x="79318" y="40779"/>
                    <a:pt x="74538" y="50413"/>
                  </a:cubicBezTo>
                  <a:cubicBezTo>
                    <a:pt x="72372" y="39509"/>
                    <a:pt x="70281" y="28605"/>
                    <a:pt x="68115" y="17701"/>
                  </a:cubicBezTo>
                  <a:cubicBezTo>
                    <a:pt x="67443" y="18149"/>
                    <a:pt x="66771" y="18672"/>
                    <a:pt x="66098" y="19120"/>
                  </a:cubicBezTo>
                  <a:cubicBezTo>
                    <a:pt x="67816" y="27709"/>
                    <a:pt x="69534" y="36297"/>
                    <a:pt x="71177" y="44886"/>
                  </a:cubicBezTo>
                  <a:cubicBezTo>
                    <a:pt x="71775" y="47799"/>
                    <a:pt x="72372" y="50712"/>
                    <a:pt x="72895" y="53625"/>
                  </a:cubicBezTo>
                  <a:cubicBezTo>
                    <a:pt x="71700" y="56089"/>
                    <a:pt x="70505" y="58479"/>
                    <a:pt x="69310" y="60869"/>
                  </a:cubicBezTo>
                  <a:cubicBezTo>
                    <a:pt x="65650" y="68114"/>
                    <a:pt x="62065" y="75284"/>
                    <a:pt x="58480" y="82454"/>
                  </a:cubicBezTo>
                  <a:cubicBezTo>
                    <a:pt x="55269" y="66247"/>
                    <a:pt x="52132" y="50114"/>
                    <a:pt x="48920" y="33908"/>
                  </a:cubicBezTo>
                  <a:cubicBezTo>
                    <a:pt x="48696" y="34206"/>
                    <a:pt x="48398" y="34430"/>
                    <a:pt x="48174" y="34654"/>
                  </a:cubicBezTo>
                  <a:cubicBezTo>
                    <a:pt x="47726" y="35028"/>
                    <a:pt x="47427" y="35476"/>
                    <a:pt x="47053" y="35849"/>
                  </a:cubicBezTo>
                  <a:cubicBezTo>
                    <a:pt x="49742" y="49517"/>
                    <a:pt x="52431" y="63259"/>
                    <a:pt x="55119" y="77001"/>
                  </a:cubicBezTo>
                  <a:cubicBezTo>
                    <a:pt x="55717" y="79914"/>
                    <a:pt x="56314" y="82827"/>
                    <a:pt x="56837" y="85740"/>
                  </a:cubicBezTo>
                  <a:cubicBezTo>
                    <a:pt x="52057" y="95300"/>
                    <a:pt x="47203" y="104934"/>
                    <a:pt x="42423" y="114569"/>
                  </a:cubicBezTo>
                  <a:cubicBezTo>
                    <a:pt x="38539" y="94777"/>
                    <a:pt x="34655" y="74985"/>
                    <a:pt x="30772" y="55268"/>
                  </a:cubicBezTo>
                  <a:cubicBezTo>
                    <a:pt x="30174" y="56089"/>
                    <a:pt x="29577" y="56911"/>
                    <a:pt x="28979" y="57732"/>
                  </a:cubicBezTo>
                  <a:cubicBezTo>
                    <a:pt x="32340" y="74836"/>
                    <a:pt x="35701" y="91939"/>
                    <a:pt x="39062" y="109042"/>
                  </a:cubicBezTo>
                  <a:cubicBezTo>
                    <a:pt x="39659" y="111955"/>
                    <a:pt x="40257" y="114867"/>
                    <a:pt x="40780" y="117780"/>
                  </a:cubicBezTo>
                  <a:cubicBezTo>
                    <a:pt x="39510" y="120319"/>
                    <a:pt x="38240" y="122859"/>
                    <a:pt x="36971" y="125323"/>
                  </a:cubicBezTo>
                  <a:lnTo>
                    <a:pt x="26365" y="146609"/>
                  </a:lnTo>
                  <a:cubicBezTo>
                    <a:pt x="22407" y="126593"/>
                    <a:pt x="18448" y="106577"/>
                    <a:pt x="14565" y="86561"/>
                  </a:cubicBezTo>
                  <a:cubicBezTo>
                    <a:pt x="14341" y="85665"/>
                    <a:pt x="14191" y="84769"/>
                    <a:pt x="13967" y="83873"/>
                  </a:cubicBezTo>
                  <a:cubicBezTo>
                    <a:pt x="13444" y="85068"/>
                    <a:pt x="12922" y="86188"/>
                    <a:pt x="12399" y="87308"/>
                  </a:cubicBezTo>
                  <a:cubicBezTo>
                    <a:pt x="15984" y="105308"/>
                    <a:pt x="19494" y="123158"/>
                    <a:pt x="23004" y="141157"/>
                  </a:cubicBezTo>
                  <a:cubicBezTo>
                    <a:pt x="23602" y="143995"/>
                    <a:pt x="24199" y="146908"/>
                    <a:pt x="24722" y="149821"/>
                  </a:cubicBezTo>
                  <a:cubicBezTo>
                    <a:pt x="20390" y="158559"/>
                    <a:pt x="16058" y="167222"/>
                    <a:pt x="11652" y="175886"/>
                  </a:cubicBezTo>
                  <a:cubicBezTo>
                    <a:pt x="8142" y="158111"/>
                    <a:pt x="4631" y="140261"/>
                    <a:pt x="1121" y="122411"/>
                  </a:cubicBezTo>
                  <a:cubicBezTo>
                    <a:pt x="1121" y="122411"/>
                    <a:pt x="1121" y="122336"/>
                    <a:pt x="1121" y="122336"/>
                  </a:cubicBezTo>
                  <a:cubicBezTo>
                    <a:pt x="748" y="124203"/>
                    <a:pt x="374" y="126220"/>
                    <a:pt x="1" y="128162"/>
                  </a:cubicBezTo>
                  <a:cubicBezTo>
                    <a:pt x="2839" y="142651"/>
                    <a:pt x="5677" y="157065"/>
                    <a:pt x="8590" y="171554"/>
                  </a:cubicBezTo>
                  <a:cubicBezTo>
                    <a:pt x="9038" y="174094"/>
                    <a:pt x="9561" y="176633"/>
                    <a:pt x="10084" y="179172"/>
                  </a:cubicBezTo>
                  <a:cubicBezTo>
                    <a:pt x="9710" y="179844"/>
                    <a:pt x="9337" y="180517"/>
                    <a:pt x="9038" y="181263"/>
                  </a:cubicBezTo>
                  <a:cubicBezTo>
                    <a:pt x="6872" y="185521"/>
                    <a:pt x="4781" y="189778"/>
                    <a:pt x="2615" y="193960"/>
                  </a:cubicBezTo>
                  <a:cubicBezTo>
                    <a:pt x="2764" y="194483"/>
                    <a:pt x="2914" y="195006"/>
                    <a:pt x="3138" y="195528"/>
                  </a:cubicBezTo>
                  <a:cubicBezTo>
                    <a:pt x="3661" y="195379"/>
                    <a:pt x="4109" y="195155"/>
                    <a:pt x="4631" y="195006"/>
                  </a:cubicBezTo>
                  <a:cubicBezTo>
                    <a:pt x="5901" y="192466"/>
                    <a:pt x="7171" y="189927"/>
                    <a:pt x="8440" y="187388"/>
                  </a:cubicBezTo>
                  <a:cubicBezTo>
                    <a:pt x="9635" y="184998"/>
                    <a:pt x="10830" y="182608"/>
                    <a:pt x="12025" y="180218"/>
                  </a:cubicBezTo>
                  <a:cubicBezTo>
                    <a:pt x="26216" y="174168"/>
                    <a:pt x="40406" y="168193"/>
                    <a:pt x="54522" y="162144"/>
                  </a:cubicBezTo>
                  <a:cubicBezTo>
                    <a:pt x="54970" y="161696"/>
                    <a:pt x="55418" y="161248"/>
                    <a:pt x="55866" y="160874"/>
                  </a:cubicBezTo>
                  <a:cubicBezTo>
                    <a:pt x="56837" y="159903"/>
                    <a:pt x="57733" y="158932"/>
                    <a:pt x="58630" y="157961"/>
                  </a:cubicBezTo>
                  <a:lnTo>
                    <a:pt x="58630" y="157961"/>
                  </a:lnTo>
                  <a:cubicBezTo>
                    <a:pt x="45261" y="163637"/>
                    <a:pt x="31892" y="169314"/>
                    <a:pt x="18523" y="174990"/>
                  </a:cubicBezTo>
                  <a:cubicBezTo>
                    <a:pt x="16880" y="175737"/>
                    <a:pt x="15237" y="176409"/>
                    <a:pt x="13594" y="177156"/>
                  </a:cubicBezTo>
                  <a:cubicBezTo>
                    <a:pt x="18000" y="168193"/>
                    <a:pt x="22482" y="159306"/>
                    <a:pt x="26963" y="150418"/>
                  </a:cubicBezTo>
                  <a:cubicBezTo>
                    <a:pt x="45336" y="142651"/>
                    <a:pt x="63634" y="134809"/>
                    <a:pt x="82007" y="127041"/>
                  </a:cubicBezTo>
                  <a:cubicBezTo>
                    <a:pt x="82604" y="125921"/>
                    <a:pt x="83276" y="124875"/>
                    <a:pt x="83874" y="123830"/>
                  </a:cubicBezTo>
                  <a:lnTo>
                    <a:pt x="83874" y="123830"/>
                  </a:lnTo>
                  <a:cubicBezTo>
                    <a:pt x="67293" y="130850"/>
                    <a:pt x="50713" y="137871"/>
                    <a:pt x="34133" y="144966"/>
                  </a:cubicBezTo>
                  <a:lnTo>
                    <a:pt x="28456" y="147356"/>
                  </a:lnTo>
                  <a:cubicBezTo>
                    <a:pt x="30697" y="142949"/>
                    <a:pt x="32938" y="138468"/>
                    <a:pt x="35104" y="134062"/>
                  </a:cubicBezTo>
                  <a:lnTo>
                    <a:pt x="43020" y="118378"/>
                  </a:lnTo>
                  <a:cubicBezTo>
                    <a:pt x="60945" y="110760"/>
                    <a:pt x="78870" y="103067"/>
                    <a:pt x="96869" y="95449"/>
                  </a:cubicBezTo>
                  <a:cubicBezTo>
                    <a:pt x="97168" y="94553"/>
                    <a:pt x="97541" y="93582"/>
                    <a:pt x="97840" y="92611"/>
                  </a:cubicBezTo>
                  <a:lnTo>
                    <a:pt x="97840" y="92611"/>
                  </a:lnTo>
                  <a:cubicBezTo>
                    <a:pt x="81932" y="99407"/>
                    <a:pt x="66098" y="106129"/>
                    <a:pt x="50190" y="112851"/>
                  </a:cubicBezTo>
                  <a:cubicBezTo>
                    <a:pt x="48323" y="113672"/>
                    <a:pt x="46456" y="114494"/>
                    <a:pt x="44589" y="115241"/>
                  </a:cubicBezTo>
                  <a:lnTo>
                    <a:pt x="59078" y="86263"/>
                  </a:lnTo>
                  <a:cubicBezTo>
                    <a:pt x="74164" y="79840"/>
                    <a:pt x="89176" y="73491"/>
                    <a:pt x="104263" y="67068"/>
                  </a:cubicBezTo>
                  <a:cubicBezTo>
                    <a:pt x="104412" y="66172"/>
                    <a:pt x="104562" y="65350"/>
                    <a:pt x="104711" y="64454"/>
                  </a:cubicBezTo>
                  <a:lnTo>
                    <a:pt x="104711" y="64454"/>
                  </a:lnTo>
                  <a:cubicBezTo>
                    <a:pt x="91865" y="69906"/>
                    <a:pt x="79094" y="75358"/>
                    <a:pt x="66248" y="80810"/>
                  </a:cubicBezTo>
                  <a:cubicBezTo>
                    <a:pt x="64381" y="81632"/>
                    <a:pt x="62513" y="82379"/>
                    <a:pt x="60646" y="83200"/>
                  </a:cubicBezTo>
                  <a:cubicBezTo>
                    <a:pt x="62887" y="78645"/>
                    <a:pt x="65127" y="74163"/>
                    <a:pt x="67368" y="69608"/>
                  </a:cubicBezTo>
                  <a:cubicBezTo>
                    <a:pt x="69982" y="64454"/>
                    <a:pt x="72521" y="59376"/>
                    <a:pt x="75135" y="54222"/>
                  </a:cubicBezTo>
                  <a:cubicBezTo>
                    <a:pt x="85591" y="49741"/>
                    <a:pt x="96122" y="45260"/>
                    <a:pt x="106653" y="40779"/>
                  </a:cubicBezTo>
                  <a:cubicBezTo>
                    <a:pt x="106653" y="40032"/>
                    <a:pt x="106578" y="39210"/>
                    <a:pt x="106578" y="38389"/>
                  </a:cubicBezTo>
                  <a:cubicBezTo>
                    <a:pt x="98512" y="41824"/>
                    <a:pt x="90371" y="45260"/>
                    <a:pt x="82305" y="48695"/>
                  </a:cubicBezTo>
                  <a:lnTo>
                    <a:pt x="76629" y="51160"/>
                  </a:lnTo>
                  <a:lnTo>
                    <a:pt x="91193" y="22107"/>
                  </a:lnTo>
                  <a:cubicBezTo>
                    <a:pt x="95674" y="20240"/>
                    <a:pt x="100230" y="18298"/>
                    <a:pt x="104786" y="16356"/>
                  </a:cubicBezTo>
                  <a:cubicBezTo>
                    <a:pt x="104637" y="15609"/>
                    <a:pt x="104562" y="14863"/>
                    <a:pt x="104412" y="14116"/>
                  </a:cubicBezTo>
                  <a:cubicBezTo>
                    <a:pt x="102396" y="14937"/>
                    <a:pt x="100379" y="15759"/>
                    <a:pt x="98363" y="16655"/>
                  </a:cubicBezTo>
                  <a:cubicBezTo>
                    <a:pt x="96496" y="17477"/>
                    <a:pt x="94629" y="18223"/>
                    <a:pt x="92761" y="19045"/>
                  </a:cubicBezTo>
                  <a:cubicBezTo>
                    <a:pt x="93583" y="17253"/>
                    <a:pt x="94479" y="15535"/>
                    <a:pt x="95375" y="13742"/>
                  </a:cubicBezTo>
                  <a:cubicBezTo>
                    <a:pt x="97467" y="9709"/>
                    <a:pt x="99483" y="5601"/>
                    <a:pt x="101500" y="1568"/>
                  </a:cubicBezTo>
                  <a:cubicBezTo>
                    <a:pt x="101350" y="1046"/>
                    <a:pt x="101201" y="523"/>
                    <a:pt x="10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1" name="Google Shape;1231;p49"/>
          <p:cNvGrpSpPr/>
          <p:nvPr/>
        </p:nvGrpSpPr>
        <p:grpSpPr>
          <a:xfrm rot="2700000" flipH="1">
            <a:off x="370136" y="3894996"/>
            <a:ext cx="1147424" cy="1306627"/>
            <a:chOff x="238125" y="3155250"/>
            <a:chExt cx="1567526" cy="1785017"/>
          </a:xfrm>
        </p:grpSpPr>
        <p:sp>
          <p:nvSpPr>
            <p:cNvPr id="1232" name="Google Shape;1232;p49"/>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9"/>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4" name="Google Shape;1234;p49"/>
          <p:cNvGrpSpPr/>
          <p:nvPr/>
        </p:nvGrpSpPr>
        <p:grpSpPr>
          <a:xfrm rot="-5523925" flipH="1">
            <a:off x="7944752" y="912344"/>
            <a:ext cx="1478489" cy="1657387"/>
            <a:chOff x="4326150" y="1139100"/>
            <a:chExt cx="1903050" cy="2133850"/>
          </a:xfrm>
        </p:grpSpPr>
        <p:sp>
          <p:nvSpPr>
            <p:cNvPr id="1235" name="Google Shape;1235;p49"/>
            <p:cNvSpPr/>
            <p:nvPr/>
          </p:nvSpPr>
          <p:spPr>
            <a:xfrm>
              <a:off x="5621275" y="1278950"/>
              <a:ext cx="607925" cy="380350"/>
            </a:xfrm>
            <a:custGeom>
              <a:avLst/>
              <a:gdLst/>
              <a:ahLst/>
              <a:cxnLst/>
              <a:rect l="l" t="t" r="r" b="b"/>
              <a:pathLst>
                <a:path w="24317" h="15214" extrusionOk="0">
                  <a:moveTo>
                    <a:pt x="21248" y="0"/>
                  </a:moveTo>
                  <a:cubicBezTo>
                    <a:pt x="15950" y="0"/>
                    <a:pt x="5159" y="1760"/>
                    <a:pt x="0" y="15199"/>
                  </a:cubicBezTo>
                  <a:cubicBezTo>
                    <a:pt x="0" y="15199"/>
                    <a:pt x="204" y="15214"/>
                    <a:pt x="580" y="15214"/>
                  </a:cubicBezTo>
                  <a:cubicBezTo>
                    <a:pt x="3426" y="15214"/>
                    <a:pt x="16118" y="14388"/>
                    <a:pt x="24317" y="222"/>
                  </a:cubicBezTo>
                  <a:cubicBezTo>
                    <a:pt x="24317" y="222"/>
                    <a:pt x="23128" y="0"/>
                    <a:pt x="212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9"/>
            <p:cNvSpPr/>
            <p:nvPr/>
          </p:nvSpPr>
          <p:spPr>
            <a:xfrm>
              <a:off x="4651275" y="1425250"/>
              <a:ext cx="1320375" cy="1847700"/>
            </a:xfrm>
            <a:custGeom>
              <a:avLst/>
              <a:gdLst/>
              <a:ahLst/>
              <a:cxnLst/>
              <a:rect l="l" t="t" r="r" b="b"/>
              <a:pathLst>
                <a:path w="52815" h="73908" extrusionOk="0">
                  <a:moveTo>
                    <a:pt x="52084" y="1"/>
                  </a:moveTo>
                  <a:cubicBezTo>
                    <a:pt x="52005" y="1"/>
                    <a:pt x="51922" y="21"/>
                    <a:pt x="51840" y="67"/>
                  </a:cubicBezTo>
                  <a:cubicBezTo>
                    <a:pt x="50665" y="772"/>
                    <a:pt x="49490" y="1418"/>
                    <a:pt x="48315" y="2123"/>
                  </a:cubicBezTo>
                  <a:cubicBezTo>
                    <a:pt x="40034" y="7115"/>
                    <a:pt x="32339" y="13165"/>
                    <a:pt x="25702" y="20155"/>
                  </a:cubicBezTo>
                  <a:cubicBezTo>
                    <a:pt x="20181" y="25852"/>
                    <a:pt x="15423" y="32254"/>
                    <a:pt x="11488" y="39126"/>
                  </a:cubicBezTo>
                  <a:cubicBezTo>
                    <a:pt x="8375" y="44589"/>
                    <a:pt x="5791" y="50286"/>
                    <a:pt x="3794" y="56218"/>
                  </a:cubicBezTo>
                  <a:cubicBezTo>
                    <a:pt x="2443" y="60271"/>
                    <a:pt x="1327" y="64441"/>
                    <a:pt x="622" y="68612"/>
                  </a:cubicBezTo>
                  <a:cubicBezTo>
                    <a:pt x="387" y="70197"/>
                    <a:pt x="93" y="71783"/>
                    <a:pt x="35" y="73369"/>
                  </a:cubicBezTo>
                  <a:cubicBezTo>
                    <a:pt x="1" y="73706"/>
                    <a:pt x="295" y="73908"/>
                    <a:pt x="564" y="73908"/>
                  </a:cubicBezTo>
                  <a:cubicBezTo>
                    <a:pt x="764" y="73908"/>
                    <a:pt x="949" y="73796"/>
                    <a:pt x="974" y="73545"/>
                  </a:cubicBezTo>
                  <a:lnTo>
                    <a:pt x="974" y="73428"/>
                  </a:lnTo>
                  <a:cubicBezTo>
                    <a:pt x="1092" y="72899"/>
                    <a:pt x="1092" y="72194"/>
                    <a:pt x="1151" y="71607"/>
                  </a:cubicBezTo>
                  <a:cubicBezTo>
                    <a:pt x="1268" y="70315"/>
                    <a:pt x="1503" y="68964"/>
                    <a:pt x="1738" y="67672"/>
                  </a:cubicBezTo>
                  <a:cubicBezTo>
                    <a:pt x="2560" y="63267"/>
                    <a:pt x="3735" y="58979"/>
                    <a:pt x="5262" y="54750"/>
                  </a:cubicBezTo>
                  <a:cubicBezTo>
                    <a:pt x="7435" y="48759"/>
                    <a:pt x="10196" y="42944"/>
                    <a:pt x="13544" y="37482"/>
                  </a:cubicBezTo>
                  <a:cubicBezTo>
                    <a:pt x="17714" y="30551"/>
                    <a:pt x="22824" y="24207"/>
                    <a:pt x="28580" y="18569"/>
                  </a:cubicBezTo>
                  <a:cubicBezTo>
                    <a:pt x="35628" y="11579"/>
                    <a:pt x="43734" y="5706"/>
                    <a:pt x="52368" y="831"/>
                  </a:cubicBezTo>
                  <a:cubicBezTo>
                    <a:pt x="52814" y="583"/>
                    <a:pt x="52508" y="1"/>
                    <a:pt x="520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9"/>
            <p:cNvSpPr/>
            <p:nvPr/>
          </p:nvSpPr>
          <p:spPr>
            <a:xfrm>
              <a:off x="5371650" y="1715550"/>
              <a:ext cx="668125" cy="238000"/>
            </a:xfrm>
            <a:custGeom>
              <a:avLst/>
              <a:gdLst/>
              <a:ahLst/>
              <a:cxnLst/>
              <a:rect l="l" t="t" r="r" b="b"/>
              <a:pathLst>
                <a:path w="26725" h="9520" extrusionOk="0">
                  <a:moveTo>
                    <a:pt x="15906" y="0"/>
                  </a:moveTo>
                  <a:cubicBezTo>
                    <a:pt x="10841" y="0"/>
                    <a:pt x="4867" y="1741"/>
                    <a:pt x="0" y="8131"/>
                  </a:cubicBezTo>
                  <a:cubicBezTo>
                    <a:pt x="0" y="8131"/>
                    <a:pt x="3652" y="9519"/>
                    <a:pt x="8807" y="9519"/>
                  </a:cubicBezTo>
                  <a:cubicBezTo>
                    <a:pt x="13988" y="9519"/>
                    <a:pt x="20689" y="8117"/>
                    <a:pt x="26725" y="2493"/>
                  </a:cubicBezTo>
                  <a:cubicBezTo>
                    <a:pt x="26725" y="2493"/>
                    <a:pt x="21966" y="0"/>
                    <a:pt x="15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9"/>
            <p:cNvSpPr/>
            <p:nvPr/>
          </p:nvSpPr>
          <p:spPr>
            <a:xfrm>
              <a:off x="5245725" y="1811575"/>
              <a:ext cx="482325" cy="179400"/>
            </a:xfrm>
            <a:custGeom>
              <a:avLst/>
              <a:gdLst/>
              <a:ahLst/>
              <a:cxnLst/>
              <a:rect l="l" t="t" r="r" b="b"/>
              <a:pathLst>
                <a:path w="19293" h="7176" extrusionOk="0">
                  <a:moveTo>
                    <a:pt x="18662" y="0"/>
                  </a:moveTo>
                  <a:cubicBezTo>
                    <a:pt x="18644" y="0"/>
                    <a:pt x="18625" y="1"/>
                    <a:pt x="18605" y="3"/>
                  </a:cubicBezTo>
                  <a:cubicBezTo>
                    <a:pt x="16667" y="120"/>
                    <a:pt x="14729" y="531"/>
                    <a:pt x="12849" y="1001"/>
                  </a:cubicBezTo>
                  <a:cubicBezTo>
                    <a:pt x="8444" y="2117"/>
                    <a:pt x="4215" y="3879"/>
                    <a:pt x="397" y="6346"/>
                  </a:cubicBezTo>
                  <a:cubicBezTo>
                    <a:pt x="1" y="6594"/>
                    <a:pt x="315" y="7176"/>
                    <a:pt x="740" y="7176"/>
                  </a:cubicBezTo>
                  <a:cubicBezTo>
                    <a:pt x="819" y="7176"/>
                    <a:pt x="902" y="7156"/>
                    <a:pt x="984" y="7110"/>
                  </a:cubicBezTo>
                  <a:cubicBezTo>
                    <a:pt x="4685" y="4702"/>
                    <a:pt x="8855" y="2940"/>
                    <a:pt x="13143" y="1882"/>
                  </a:cubicBezTo>
                  <a:cubicBezTo>
                    <a:pt x="14963" y="1412"/>
                    <a:pt x="16843" y="1001"/>
                    <a:pt x="18723" y="884"/>
                  </a:cubicBezTo>
                  <a:lnTo>
                    <a:pt x="18723" y="943"/>
                  </a:lnTo>
                  <a:cubicBezTo>
                    <a:pt x="19292" y="886"/>
                    <a:pt x="19254" y="0"/>
                    <a:pt x="18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9"/>
            <p:cNvSpPr/>
            <p:nvPr/>
          </p:nvSpPr>
          <p:spPr>
            <a:xfrm>
              <a:off x="5305575" y="1139100"/>
              <a:ext cx="497800" cy="565375"/>
            </a:xfrm>
            <a:custGeom>
              <a:avLst/>
              <a:gdLst/>
              <a:ahLst/>
              <a:cxnLst/>
              <a:rect l="l" t="t" r="r" b="b"/>
              <a:pathLst>
                <a:path w="19912" h="22615" extrusionOk="0">
                  <a:moveTo>
                    <a:pt x="10161" y="1"/>
                  </a:moveTo>
                  <a:lnTo>
                    <a:pt x="10161" y="1"/>
                  </a:lnTo>
                  <a:cubicBezTo>
                    <a:pt x="0" y="12923"/>
                    <a:pt x="6872" y="22614"/>
                    <a:pt x="6872" y="22614"/>
                  </a:cubicBezTo>
                  <a:cubicBezTo>
                    <a:pt x="19911" y="10750"/>
                    <a:pt x="10162" y="1"/>
                    <a:pt x="101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9"/>
            <p:cNvSpPr/>
            <p:nvPr/>
          </p:nvSpPr>
          <p:spPr>
            <a:xfrm>
              <a:off x="5410625" y="1344325"/>
              <a:ext cx="146050" cy="484875"/>
            </a:xfrm>
            <a:custGeom>
              <a:avLst/>
              <a:gdLst/>
              <a:ahLst/>
              <a:cxnLst/>
              <a:rect l="l" t="t" r="r" b="b"/>
              <a:pathLst>
                <a:path w="5842" h="19395" extrusionOk="0">
                  <a:moveTo>
                    <a:pt x="4843" y="426"/>
                  </a:moveTo>
                  <a:lnTo>
                    <a:pt x="4843" y="485"/>
                  </a:lnTo>
                  <a:cubicBezTo>
                    <a:pt x="4843" y="474"/>
                    <a:pt x="4844" y="463"/>
                    <a:pt x="4844" y="452"/>
                  </a:cubicBezTo>
                  <a:lnTo>
                    <a:pt x="4844" y="452"/>
                  </a:lnTo>
                  <a:cubicBezTo>
                    <a:pt x="4844" y="444"/>
                    <a:pt x="4844" y="435"/>
                    <a:pt x="4843" y="426"/>
                  </a:cubicBezTo>
                  <a:close/>
                  <a:moveTo>
                    <a:pt x="5313" y="0"/>
                  </a:moveTo>
                  <a:cubicBezTo>
                    <a:pt x="5086" y="0"/>
                    <a:pt x="4859" y="151"/>
                    <a:pt x="4844" y="452"/>
                  </a:cubicBezTo>
                  <a:lnTo>
                    <a:pt x="4844" y="452"/>
                  </a:lnTo>
                  <a:cubicBezTo>
                    <a:pt x="4900" y="2324"/>
                    <a:pt x="4666" y="4252"/>
                    <a:pt x="4373" y="6065"/>
                  </a:cubicBezTo>
                  <a:cubicBezTo>
                    <a:pt x="3669" y="10470"/>
                    <a:pt x="2259" y="14757"/>
                    <a:pt x="203" y="18693"/>
                  </a:cubicBezTo>
                  <a:cubicBezTo>
                    <a:pt x="1" y="19058"/>
                    <a:pt x="301" y="19394"/>
                    <a:pt x="604" y="19394"/>
                  </a:cubicBezTo>
                  <a:cubicBezTo>
                    <a:pt x="740" y="19394"/>
                    <a:pt x="876" y="19326"/>
                    <a:pt x="967" y="19163"/>
                  </a:cubicBezTo>
                  <a:cubicBezTo>
                    <a:pt x="3081" y="15169"/>
                    <a:pt x="4550" y="10822"/>
                    <a:pt x="5254" y="6358"/>
                  </a:cubicBezTo>
                  <a:cubicBezTo>
                    <a:pt x="5607" y="4420"/>
                    <a:pt x="5842" y="2423"/>
                    <a:pt x="5783" y="485"/>
                  </a:cubicBezTo>
                  <a:cubicBezTo>
                    <a:pt x="5783" y="162"/>
                    <a:pt x="5548" y="0"/>
                    <a:pt x="5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9"/>
            <p:cNvSpPr/>
            <p:nvPr/>
          </p:nvSpPr>
          <p:spPr>
            <a:xfrm>
              <a:off x="4989850" y="1368175"/>
              <a:ext cx="516900" cy="615275"/>
            </a:xfrm>
            <a:custGeom>
              <a:avLst/>
              <a:gdLst/>
              <a:ahLst/>
              <a:cxnLst/>
              <a:rect l="l" t="t" r="r" b="b"/>
              <a:pathLst>
                <a:path w="20676" h="24611" extrusionOk="0">
                  <a:moveTo>
                    <a:pt x="9340" y="1"/>
                  </a:moveTo>
                  <a:lnTo>
                    <a:pt x="9340" y="1"/>
                  </a:lnTo>
                  <a:cubicBezTo>
                    <a:pt x="1" y="13568"/>
                    <a:pt x="8459" y="24611"/>
                    <a:pt x="8459" y="24611"/>
                  </a:cubicBezTo>
                  <a:cubicBezTo>
                    <a:pt x="20676" y="11924"/>
                    <a:pt x="9340" y="1"/>
                    <a:pt x="9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9"/>
            <p:cNvSpPr/>
            <p:nvPr/>
          </p:nvSpPr>
          <p:spPr>
            <a:xfrm>
              <a:off x="5141650" y="1619450"/>
              <a:ext cx="119875" cy="491550"/>
            </a:xfrm>
            <a:custGeom>
              <a:avLst/>
              <a:gdLst/>
              <a:ahLst/>
              <a:cxnLst/>
              <a:rect l="l" t="t" r="r" b="b"/>
              <a:pathLst>
                <a:path w="4795" h="19662" extrusionOk="0">
                  <a:moveTo>
                    <a:pt x="4122" y="0"/>
                  </a:moveTo>
                  <a:cubicBezTo>
                    <a:pt x="3880" y="0"/>
                    <a:pt x="3649" y="163"/>
                    <a:pt x="3679" y="463"/>
                  </a:cubicBezTo>
                  <a:cubicBezTo>
                    <a:pt x="3796" y="2343"/>
                    <a:pt x="3738" y="4281"/>
                    <a:pt x="3561" y="6161"/>
                  </a:cubicBezTo>
                  <a:cubicBezTo>
                    <a:pt x="3092" y="10566"/>
                    <a:pt x="1976" y="14912"/>
                    <a:pt x="155" y="18965"/>
                  </a:cubicBezTo>
                  <a:cubicBezTo>
                    <a:pt x="0" y="19351"/>
                    <a:pt x="303" y="19661"/>
                    <a:pt x="612" y="19661"/>
                  </a:cubicBezTo>
                  <a:cubicBezTo>
                    <a:pt x="773" y="19661"/>
                    <a:pt x="935" y="19577"/>
                    <a:pt x="1036" y="19376"/>
                  </a:cubicBezTo>
                  <a:cubicBezTo>
                    <a:pt x="2857" y="15265"/>
                    <a:pt x="4031" y="10859"/>
                    <a:pt x="4443" y="6337"/>
                  </a:cubicBezTo>
                  <a:cubicBezTo>
                    <a:pt x="4619" y="4399"/>
                    <a:pt x="4795" y="2402"/>
                    <a:pt x="4619" y="463"/>
                  </a:cubicBezTo>
                  <a:cubicBezTo>
                    <a:pt x="4590" y="148"/>
                    <a:pt x="4351" y="0"/>
                    <a:pt x="4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9"/>
            <p:cNvSpPr/>
            <p:nvPr/>
          </p:nvSpPr>
          <p:spPr>
            <a:xfrm>
              <a:off x="5123475" y="2050650"/>
              <a:ext cx="606475" cy="240800"/>
            </a:xfrm>
            <a:custGeom>
              <a:avLst/>
              <a:gdLst/>
              <a:ahLst/>
              <a:cxnLst/>
              <a:rect l="l" t="t" r="r" b="b"/>
              <a:pathLst>
                <a:path w="24259" h="9632" extrusionOk="0">
                  <a:moveTo>
                    <a:pt x="13952" y="0"/>
                  </a:moveTo>
                  <a:cubicBezTo>
                    <a:pt x="9636" y="0"/>
                    <a:pt x="4569" y="1708"/>
                    <a:pt x="1" y="7649"/>
                  </a:cubicBezTo>
                  <a:cubicBezTo>
                    <a:pt x="1" y="7649"/>
                    <a:pt x="3618" y="9632"/>
                    <a:pt x="8856" y="9632"/>
                  </a:cubicBezTo>
                  <a:cubicBezTo>
                    <a:pt x="13244" y="9632"/>
                    <a:pt x="18770" y="8241"/>
                    <a:pt x="24259" y="3127"/>
                  </a:cubicBezTo>
                  <a:cubicBezTo>
                    <a:pt x="24259" y="3127"/>
                    <a:pt x="19792" y="0"/>
                    <a:pt x="13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9"/>
            <p:cNvSpPr/>
            <p:nvPr/>
          </p:nvSpPr>
          <p:spPr>
            <a:xfrm>
              <a:off x="4998100" y="2134600"/>
              <a:ext cx="483250" cy="180050"/>
            </a:xfrm>
            <a:custGeom>
              <a:avLst/>
              <a:gdLst/>
              <a:ahLst/>
              <a:cxnLst/>
              <a:rect l="l" t="t" r="r" b="b"/>
              <a:pathLst>
                <a:path w="19330" h="7202" extrusionOk="0">
                  <a:moveTo>
                    <a:pt x="18753" y="1"/>
                  </a:moveTo>
                  <a:cubicBezTo>
                    <a:pt x="18736" y="1"/>
                    <a:pt x="18719" y="2"/>
                    <a:pt x="18701" y="4"/>
                  </a:cubicBezTo>
                  <a:cubicBezTo>
                    <a:pt x="16704" y="121"/>
                    <a:pt x="14766" y="532"/>
                    <a:pt x="12886" y="1002"/>
                  </a:cubicBezTo>
                  <a:cubicBezTo>
                    <a:pt x="8481" y="2118"/>
                    <a:pt x="4252" y="3939"/>
                    <a:pt x="434" y="6347"/>
                  </a:cubicBezTo>
                  <a:cubicBezTo>
                    <a:pt x="1" y="6636"/>
                    <a:pt x="318" y="7201"/>
                    <a:pt x="705" y="7201"/>
                  </a:cubicBezTo>
                  <a:cubicBezTo>
                    <a:pt x="790" y="7201"/>
                    <a:pt x="878" y="7174"/>
                    <a:pt x="963" y="7111"/>
                  </a:cubicBezTo>
                  <a:cubicBezTo>
                    <a:pt x="4722" y="4702"/>
                    <a:pt x="8892" y="2999"/>
                    <a:pt x="13180" y="1883"/>
                  </a:cubicBezTo>
                  <a:cubicBezTo>
                    <a:pt x="15001" y="1472"/>
                    <a:pt x="16880" y="1061"/>
                    <a:pt x="18760" y="943"/>
                  </a:cubicBezTo>
                  <a:cubicBezTo>
                    <a:pt x="19330" y="886"/>
                    <a:pt x="19292" y="1"/>
                    <a:pt x="18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9"/>
            <p:cNvSpPr/>
            <p:nvPr/>
          </p:nvSpPr>
          <p:spPr>
            <a:xfrm>
              <a:off x="4684425" y="1570825"/>
              <a:ext cx="531575" cy="687225"/>
            </a:xfrm>
            <a:custGeom>
              <a:avLst/>
              <a:gdLst/>
              <a:ahLst/>
              <a:cxnLst/>
              <a:rect l="l" t="t" r="r" b="b"/>
              <a:pathLst>
                <a:path w="21263" h="27489" extrusionOk="0">
                  <a:moveTo>
                    <a:pt x="6227" y="0"/>
                  </a:moveTo>
                  <a:lnTo>
                    <a:pt x="6227" y="0"/>
                  </a:lnTo>
                  <a:cubicBezTo>
                    <a:pt x="1" y="15213"/>
                    <a:pt x="11924" y="27488"/>
                    <a:pt x="11924" y="27488"/>
                  </a:cubicBezTo>
                  <a:cubicBezTo>
                    <a:pt x="21263" y="12511"/>
                    <a:pt x="6227" y="1"/>
                    <a:pt x="6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9"/>
            <p:cNvSpPr/>
            <p:nvPr/>
          </p:nvSpPr>
          <p:spPr>
            <a:xfrm>
              <a:off x="4937300" y="1892700"/>
              <a:ext cx="65800" cy="498675"/>
            </a:xfrm>
            <a:custGeom>
              <a:avLst/>
              <a:gdLst/>
              <a:ahLst/>
              <a:cxnLst/>
              <a:rect l="l" t="t" r="r" b="b"/>
              <a:pathLst>
                <a:path w="2632" h="19947" extrusionOk="0">
                  <a:moveTo>
                    <a:pt x="582" y="0"/>
                  </a:moveTo>
                  <a:cubicBezTo>
                    <a:pt x="292" y="0"/>
                    <a:pt x="1" y="225"/>
                    <a:pt x="106" y="576"/>
                  </a:cubicBezTo>
                  <a:cubicBezTo>
                    <a:pt x="693" y="2338"/>
                    <a:pt x="987" y="4276"/>
                    <a:pt x="1163" y="6097"/>
                  </a:cubicBezTo>
                  <a:cubicBezTo>
                    <a:pt x="1692" y="10561"/>
                    <a:pt x="1515" y="15025"/>
                    <a:pt x="576" y="19371"/>
                  </a:cubicBezTo>
                  <a:cubicBezTo>
                    <a:pt x="506" y="19721"/>
                    <a:pt x="791" y="19946"/>
                    <a:pt x="1069" y="19946"/>
                  </a:cubicBezTo>
                  <a:cubicBezTo>
                    <a:pt x="1258" y="19946"/>
                    <a:pt x="1444" y="19843"/>
                    <a:pt x="1515" y="19606"/>
                  </a:cubicBezTo>
                  <a:cubicBezTo>
                    <a:pt x="2455" y="15201"/>
                    <a:pt x="2631" y="10619"/>
                    <a:pt x="2103" y="6097"/>
                  </a:cubicBezTo>
                  <a:cubicBezTo>
                    <a:pt x="1927" y="4158"/>
                    <a:pt x="1574" y="2161"/>
                    <a:pt x="1046" y="341"/>
                  </a:cubicBezTo>
                  <a:cubicBezTo>
                    <a:pt x="974" y="103"/>
                    <a:pt x="779"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9"/>
            <p:cNvSpPr/>
            <p:nvPr/>
          </p:nvSpPr>
          <p:spPr>
            <a:xfrm>
              <a:off x="4500875" y="1940850"/>
              <a:ext cx="431725" cy="547725"/>
            </a:xfrm>
            <a:custGeom>
              <a:avLst/>
              <a:gdLst/>
              <a:ahLst/>
              <a:cxnLst/>
              <a:rect l="l" t="t" r="r" b="b"/>
              <a:pathLst>
                <a:path w="17269" h="21909" extrusionOk="0">
                  <a:moveTo>
                    <a:pt x="1528" y="0"/>
                  </a:moveTo>
                  <a:lnTo>
                    <a:pt x="1528" y="0"/>
                  </a:lnTo>
                  <a:cubicBezTo>
                    <a:pt x="1" y="16388"/>
                    <a:pt x="12746" y="21909"/>
                    <a:pt x="12746" y="21909"/>
                  </a:cubicBezTo>
                  <a:cubicBezTo>
                    <a:pt x="17269" y="4817"/>
                    <a:pt x="1529" y="1"/>
                    <a:pt x="15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9"/>
            <p:cNvSpPr/>
            <p:nvPr/>
          </p:nvSpPr>
          <p:spPr>
            <a:xfrm>
              <a:off x="4670825" y="2147475"/>
              <a:ext cx="178850" cy="474750"/>
            </a:xfrm>
            <a:custGeom>
              <a:avLst/>
              <a:gdLst/>
              <a:ahLst/>
              <a:cxnLst/>
              <a:rect l="l" t="t" r="r" b="b"/>
              <a:pathLst>
                <a:path w="7154" h="18990" extrusionOk="0">
                  <a:moveTo>
                    <a:pt x="643" y="0"/>
                  </a:moveTo>
                  <a:cubicBezTo>
                    <a:pt x="314" y="0"/>
                    <a:pt x="1" y="346"/>
                    <a:pt x="251" y="722"/>
                  </a:cubicBezTo>
                  <a:cubicBezTo>
                    <a:pt x="1250" y="2249"/>
                    <a:pt x="2131" y="4011"/>
                    <a:pt x="2894" y="5715"/>
                  </a:cubicBezTo>
                  <a:cubicBezTo>
                    <a:pt x="4656" y="9767"/>
                    <a:pt x="5831" y="14114"/>
                    <a:pt x="6183" y="18578"/>
                  </a:cubicBezTo>
                  <a:cubicBezTo>
                    <a:pt x="6211" y="18857"/>
                    <a:pt x="6438" y="18990"/>
                    <a:pt x="6662" y="18990"/>
                  </a:cubicBezTo>
                  <a:cubicBezTo>
                    <a:pt x="6910" y="18990"/>
                    <a:pt x="7154" y="18827"/>
                    <a:pt x="7123" y="18519"/>
                  </a:cubicBezTo>
                  <a:cubicBezTo>
                    <a:pt x="6771" y="13996"/>
                    <a:pt x="5596" y="9591"/>
                    <a:pt x="3775" y="5421"/>
                  </a:cubicBezTo>
                  <a:cubicBezTo>
                    <a:pt x="3012" y="3659"/>
                    <a:pt x="2131" y="1838"/>
                    <a:pt x="1015" y="193"/>
                  </a:cubicBezTo>
                  <a:cubicBezTo>
                    <a:pt x="913" y="58"/>
                    <a:pt x="776"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9"/>
            <p:cNvSpPr/>
            <p:nvPr/>
          </p:nvSpPr>
          <p:spPr>
            <a:xfrm>
              <a:off x="4882675" y="2405850"/>
              <a:ext cx="572700" cy="279275"/>
            </a:xfrm>
            <a:custGeom>
              <a:avLst/>
              <a:gdLst/>
              <a:ahLst/>
              <a:cxnLst/>
              <a:rect l="l" t="t" r="r" b="b"/>
              <a:pathLst>
                <a:path w="22908" h="11171" extrusionOk="0">
                  <a:moveTo>
                    <a:pt x="15523" y="0"/>
                  </a:moveTo>
                  <a:cubicBezTo>
                    <a:pt x="10590" y="0"/>
                    <a:pt x="4250" y="1970"/>
                    <a:pt x="0" y="10533"/>
                  </a:cubicBezTo>
                  <a:cubicBezTo>
                    <a:pt x="0" y="10533"/>
                    <a:pt x="1991" y="11170"/>
                    <a:pt x="4994" y="11170"/>
                  </a:cubicBezTo>
                  <a:cubicBezTo>
                    <a:pt x="9728" y="11170"/>
                    <a:pt x="16977" y="9587"/>
                    <a:pt x="22907" y="1429"/>
                  </a:cubicBezTo>
                  <a:cubicBezTo>
                    <a:pt x="22907" y="1429"/>
                    <a:pt x="19725" y="0"/>
                    <a:pt x="15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9"/>
            <p:cNvSpPr/>
            <p:nvPr/>
          </p:nvSpPr>
          <p:spPr>
            <a:xfrm>
              <a:off x="4771925" y="2497100"/>
              <a:ext cx="444650" cy="263500"/>
            </a:xfrm>
            <a:custGeom>
              <a:avLst/>
              <a:gdLst/>
              <a:ahLst/>
              <a:cxnLst/>
              <a:rect l="l" t="t" r="r" b="b"/>
              <a:pathLst>
                <a:path w="17786" h="10540" extrusionOk="0">
                  <a:moveTo>
                    <a:pt x="17105" y="1"/>
                  </a:moveTo>
                  <a:cubicBezTo>
                    <a:pt x="17071" y="1"/>
                    <a:pt x="17036" y="4"/>
                    <a:pt x="17000" y="11"/>
                  </a:cubicBezTo>
                  <a:cubicBezTo>
                    <a:pt x="15120" y="540"/>
                    <a:pt x="13240" y="1303"/>
                    <a:pt x="11478" y="2126"/>
                  </a:cubicBezTo>
                  <a:cubicBezTo>
                    <a:pt x="7367" y="4064"/>
                    <a:pt x="3608" y="6590"/>
                    <a:pt x="319" y="9761"/>
                  </a:cubicBezTo>
                  <a:cubicBezTo>
                    <a:pt x="0" y="10080"/>
                    <a:pt x="316" y="10539"/>
                    <a:pt x="693" y="10539"/>
                  </a:cubicBezTo>
                  <a:cubicBezTo>
                    <a:pt x="802" y="10539"/>
                    <a:pt x="917" y="10500"/>
                    <a:pt x="1023" y="10408"/>
                  </a:cubicBezTo>
                  <a:cubicBezTo>
                    <a:pt x="4195" y="7295"/>
                    <a:pt x="7954" y="4828"/>
                    <a:pt x="11948" y="2948"/>
                  </a:cubicBezTo>
                  <a:cubicBezTo>
                    <a:pt x="13652" y="2126"/>
                    <a:pt x="15414" y="1362"/>
                    <a:pt x="17235" y="951"/>
                  </a:cubicBezTo>
                  <a:cubicBezTo>
                    <a:pt x="17785" y="786"/>
                    <a:pt x="17613" y="1"/>
                    <a:pt x="17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9"/>
            <p:cNvSpPr/>
            <p:nvPr/>
          </p:nvSpPr>
          <p:spPr>
            <a:xfrm>
              <a:off x="4326150" y="2393125"/>
              <a:ext cx="403825" cy="512475"/>
            </a:xfrm>
            <a:custGeom>
              <a:avLst/>
              <a:gdLst/>
              <a:ahLst/>
              <a:cxnLst/>
              <a:rect l="l" t="t" r="r" b="b"/>
              <a:pathLst>
                <a:path w="16153" h="20499" extrusionOk="0">
                  <a:moveTo>
                    <a:pt x="0" y="0"/>
                  </a:moveTo>
                  <a:cubicBezTo>
                    <a:pt x="353" y="16446"/>
                    <a:pt x="13627" y="20499"/>
                    <a:pt x="13627" y="20499"/>
                  </a:cubicBezTo>
                  <a:cubicBezTo>
                    <a:pt x="16152" y="3055"/>
                    <a:pt x="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9"/>
            <p:cNvSpPr/>
            <p:nvPr/>
          </p:nvSpPr>
          <p:spPr>
            <a:xfrm>
              <a:off x="4481150" y="2582625"/>
              <a:ext cx="229875" cy="454525"/>
            </a:xfrm>
            <a:custGeom>
              <a:avLst/>
              <a:gdLst/>
              <a:ahLst/>
              <a:cxnLst/>
              <a:rect l="l" t="t" r="r" b="b"/>
              <a:pathLst>
                <a:path w="9195" h="18181" extrusionOk="0">
                  <a:moveTo>
                    <a:pt x="669" y="0"/>
                  </a:moveTo>
                  <a:cubicBezTo>
                    <a:pt x="319" y="0"/>
                    <a:pt x="0" y="413"/>
                    <a:pt x="261" y="761"/>
                  </a:cubicBezTo>
                  <a:cubicBezTo>
                    <a:pt x="1495" y="2170"/>
                    <a:pt x="2552" y="3815"/>
                    <a:pt x="3492" y="5401"/>
                  </a:cubicBezTo>
                  <a:cubicBezTo>
                    <a:pt x="5724" y="9277"/>
                    <a:pt x="7368" y="13447"/>
                    <a:pt x="8249" y="17794"/>
                  </a:cubicBezTo>
                  <a:cubicBezTo>
                    <a:pt x="8302" y="18059"/>
                    <a:pt x="8510" y="18180"/>
                    <a:pt x="8712" y="18180"/>
                  </a:cubicBezTo>
                  <a:cubicBezTo>
                    <a:pt x="8958" y="18180"/>
                    <a:pt x="9195" y="17999"/>
                    <a:pt x="9130" y="17676"/>
                  </a:cubicBezTo>
                  <a:cubicBezTo>
                    <a:pt x="8249" y="13213"/>
                    <a:pt x="6605" y="8925"/>
                    <a:pt x="4314" y="5048"/>
                  </a:cubicBezTo>
                  <a:cubicBezTo>
                    <a:pt x="3374" y="3345"/>
                    <a:pt x="2317" y="1642"/>
                    <a:pt x="1025" y="173"/>
                  </a:cubicBezTo>
                  <a:cubicBezTo>
                    <a:pt x="918" y="51"/>
                    <a:pt x="79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C74B3"/>
        </a:solidFill>
        <a:effectLst/>
      </p:bgPr>
    </p:bg>
    <p:spTree>
      <p:nvGrpSpPr>
        <p:cNvPr id="1" name="Shape 389"/>
        <p:cNvGrpSpPr/>
        <p:nvPr/>
      </p:nvGrpSpPr>
      <p:grpSpPr>
        <a:xfrm>
          <a:off x="0" y="0"/>
          <a:ext cx="0" cy="0"/>
          <a:chOff x="0" y="0"/>
          <a:chExt cx="0" cy="0"/>
        </a:xfrm>
      </p:grpSpPr>
      <p:grpSp>
        <p:nvGrpSpPr>
          <p:cNvPr id="390" name="Google Shape;390;p32"/>
          <p:cNvGrpSpPr/>
          <p:nvPr/>
        </p:nvGrpSpPr>
        <p:grpSpPr>
          <a:xfrm rot="4507145" flipH="1">
            <a:off x="6733848" y="2493759"/>
            <a:ext cx="973715" cy="834731"/>
            <a:chOff x="4326150" y="1139100"/>
            <a:chExt cx="1903050" cy="2133850"/>
          </a:xfrm>
        </p:grpSpPr>
        <p:sp>
          <p:nvSpPr>
            <p:cNvPr id="391" name="Google Shape;391;p32"/>
            <p:cNvSpPr/>
            <p:nvPr/>
          </p:nvSpPr>
          <p:spPr>
            <a:xfrm>
              <a:off x="5621275" y="1278950"/>
              <a:ext cx="607925" cy="380350"/>
            </a:xfrm>
            <a:custGeom>
              <a:avLst/>
              <a:gdLst/>
              <a:ahLst/>
              <a:cxnLst/>
              <a:rect l="l" t="t" r="r" b="b"/>
              <a:pathLst>
                <a:path w="24317" h="15214" extrusionOk="0">
                  <a:moveTo>
                    <a:pt x="21248" y="0"/>
                  </a:moveTo>
                  <a:cubicBezTo>
                    <a:pt x="15950" y="0"/>
                    <a:pt x="5159" y="1760"/>
                    <a:pt x="0" y="15199"/>
                  </a:cubicBezTo>
                  <a:cubicBezTo>
                    <a:pt x="0" y="15199"/>
                    <a:pt x="204" y="15214"/>
                    <a:pt x="580" y="15214"/>
                  </a:cubicBezTo>
                  <a:cubicBezTo>
                    <a:pt x="3426" y="15214"/>
                    <a:pt x="16118" y="14388"/>
                    <a:pt x="24317" y="222"/>
                  </a:cubicBezTo>
                  <a:cubicBezTo>
                    <a:pt x="24317" y="222"/>
                    <a:pt x="23128" y="0"/>
                    <a:pt x="212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4651275" y="1425250"/>
              <a:ext cx="1320375" cy="1847700"/>
            </a:xfrm>
            <a:custGeom>
              <a:avLst/>
              <a:gdLst/>
              <a:ahLst/>
              <a:cxnLst/>
              <a:rect l="l" t="t" r="r" b="b"/>
              <a:pathLst>
                <a:path w="52815" h="73908" extrusionOk="0">
                  <a:moveTo>
                    <a:pt x="52084" y="1"/>
                  </a:moveTo>
                  <a:cubicBezTo>
                    <a:pt x="52005" y="1"/>
                    <a:pt x="51922" y="21"/>
                    <a:pt x="51840" y="67"/>
                  </a:cubicBezTo>
                  <a:cubicBezTo>
                    <a:pt x="50665" y="772"/>
                    <a:pt x="49490" y="1418"/>
                    <a:pt x="48315" y="2123"/>
                  </a:cubicBezTo>
                  <a:cubicBezTo>
                    <a:pt x="40034" y="7115"/>
                    <a:pt x="32339" y="13165"/>
                    <a:pt x="25702" y="20155"/>
                  </a:cubicBezTo>
                  <a:cubicBezTo>
                    <a:pt x="20181" y="25852"/>
                    <a:pt x="15423" y="32254"/>
                    <a:pt x="11488" y="39126"/>
                  </a:cubicBezTo>
                  <a:cubicBezTo>
                    <a:pt x="8375" y="44589"/>
                    <a:pt x="5791" y="50286"/>
                    <a:pt x="3794" y="56218"/>
                  </a:cubicBezTo>
                  <a:cubicBezTo>
                    <a:pt x="2443" y="60271"/>
                    <a:pt x="1327" y="64441"/>
                    <a:pt x="622" y="68612"/>
                  </a:cubicBezTo>
                  <a:cubicBezTo>
                    <a:pt x="387" y="70197"/>
                    <a:pt x="93" y="71783"/>
                    <a:pt x="35" y="73369"/>
                  </a:cubicBezTo>
                  <a:cubicBezTo>
                    <a:pt x="1" y="73706"/>
                    <a:pt x="295" y="73908"/>
                    <a:pt x="564" y="73908"/>
                  </a:cubicBezTo>
                  <a:cubicBezTo>
                    <a:pt x="764" y="73908"/>
                    <a:pt x="949" y="73796"/>
                    <a:pt x="974" y="73545"/>
                  </a:cubicBezTo>
                  <a:lnTo>
                    <a:pt x="974" y="73428"/>
                  </a:lnTo>
                  <a:cubicBezTo>
                    <a:pt x="1092" y="72899"/>
                    <a:pt x="1092" y="72194"/>
                    <a:pt x="1151" y="71607"/>
                  </a:cubicBezTo>
                  <a:cubicBezTo>
                    <a:pt x="1268" y="70315"/>
                    <a:pt x="1503" y="68964"/>
                    <a:pt x="1738" y="67672"/>
                  </a:cubicBezTo>
                  <a:cubicBezTo>
                    <a:pt x="2560" y="63267"/>
                    <a:pt x="3735" y="58979"/>
                    <a:pt x="5262" y="54750"/>
                  </a:cubicBezTo>
                  <a:cubicBezTo>
                    <a:pt x="7435" y="48759"/>
                    <a:pt x="10196" y="42944"/>
                    <a:pt x="13544" y="37482"/>
                  </a:cubicBezTo>
                  <a:cubicBezTo>
                    <a:pt x="17714" y="30551"/>
                    <a:pt x="22824" y="24207"/>
                    <a:pt x="28580" y="18569"/>
                  </a:cubicBezTo>
                  <a:cubicBezTo>
                    <a:pt x="35628" y="11579"/>
                    <a:pt x="43734" y="5706"/>
                    <a:pt x="52368" y="831"/>
                  </a:cubicBezTo>
                  <a:cubicBezTo>
                    <a:pt x="52814" y="583"/>
                    <a:pt x="52508" y="1"/>
                    <a:pt x="520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5371650" y="1715550"/>
              <a:ext cx="668125" cy="238000"/>
            </a:xfrm>
            <a:custGeom>
              <a:avLst/>
              <a:gdLst/>
              <a:ahLst/>
              <a:cxnLst/>
              <a:rect l="l" t="t" r="r" b="b"/>
              <a:pathLst>
                <a:path w="26725" h="9520" extrusionOk="0">
                  <a:moveTo>
                    <a:pt x="15906" y="0"/>
                  </a:moveTo>
                  <a:cubicBezTo>
                    <a:pt x="10841" y="0"/>
                    <a:pt x="4867" y="1741"/>
                    <a:pt x="0" y="8131"/>
                  </a:cubicBezTo>
                  <a:cubicBezTo>
                    <a:pt x="0" y="8131"/>
                    <a:pt x="3652" y="9519"/>
                    <a:pt x="8807" y="9519"/>
                  </a:cubicBezTo>
                  <a:cubicBezTo>
                    <a:pt x="13988" y="9519"/>
                    <a:pt x="20689" y="8117"/>
                    <a:pt x="26725" y="2493"/>
                  </a:cubicBezTo>
                  <a:cubicBezTo>
                    <a:pt x="26725" y="2493"/>
                    <a:pt x="21966" y="0"/>
                    <a:pt x="15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5245725" y="1811575"/>
              <a:ext cx="482325" cy="179400"/>
            </a:xfrm>
            <a:custGeom>
              <a:avLst/>
              <a:gdLst/>
              <a:ahLst/>
              <a:cxnLst/>
              <a:rect l="l" t="t" r="r" b="b"/>
              <a:pathLst>
                <a:path w="19293" h="7176" extrusionOk="0">
                  <a:moveTo>
                    <a:pt x="18662" y="0"/>
                  </a:moveTo>
                  <a:cubicBezTo>
                    <a:pt x="18644" y="0"/>
                    <a:pt x="18625" y="1"/>
                    <a:pt x="18605" y="3"/>
                  </a:cubicBezTo>
                  <a:cubicBezTo>
                    <a:pt x="16667" y="120"/>
                    <a:pt x="14729" y="531"/>
                    <a:pt x="12849" y="1001"/>
                  </a:cubicBezTo>
                  <a:cubicBezTo>
                    <a:pt x="8444" y="2117"/>
                    <a:pt x="4215" y="3879"/>
                    <a:pt x="397" y="6346"/>
                  </a:cubicBezTo>
                  <a:cubicBezTo>
                    <a:pt x="1" y="6594"/>
                    <a:pt x="315" y="7176"/>
                    <a:pt x="740" y="7176"/>
                  </a:cubicBezTo>
                  <a:cubicBezTo>
                    <a:pt x="819" y="7176"/>
                    <a:pt x="902" y="7156"/>
                    <a:pt x="984" y="7110"/>
                  </a:cubicBezTo>
                  <a:cubicBezTo>
                    <a:pt x="4685" y="4702"/>
                    <a:pt x="8855" y="2940"/>
                    <a:pt x="13143" y="1882"/>
                  </a:cubicBezTo>
                  <a:cubicBezTo>
                    <a:pt x="14963" y="1412"/>
                    <a:pt x="16843" y="1001"/>
                    <a:pt x="18723" y="884"/>
                  </a:cubicBezTo>
                  <a:lnTo>
                    <a:pt x="18723" y="943"/>
                  </a:lnTo>
                  <a:cubicBezTo>
                    <a:pt x="19292" y="886"/>
                    <a:pt x="19254" y="0"/>
                    <a:pt x="18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5305575" y="1139100"/>
              <a:ext cx="497800" cy="565375"/>
            </a:xfrm>
            <a:custGeom>
              <a:avLst/>
              <a:gdLst/>
              <a:ahLst/>
              <a:cxnLst/>
              <a:rect l="l" t="t" r="r" b="b"/>
              <a:pathLst>
                <a:path w="19912" h="22615" extrusionOk="0">
                  <a:moveTo>
                    <a:pt x="10161" y="1"/>
                  </a:moveTo>
                  <a:lnTo>
                    <a:pt x="10161" y="1"/>
                  </a:lnTo>
                  <a:cubicBezTo>
                    <a:pt x="0" y="12923"/>
                    <a:pt x="6872" y="22614"/>
                    <a:pt x="6872" y="22614"/>
                  </a:cubicBezTo>
                  <a:cubicBezTo>
                    <a:pt x="19911" y="10750"/>
                    <a:pt x="10162" y="1"/>
                    <a:pt x="101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5410625" y="1344325"/>
              <a:ext cx="146050" cy="484875"/>
            </a:xfrm>
            <a:custGeom>
              <a:avLst/>
              <a:gdLst/>
              <a:ahLst/>
              <a:cxnLst/>
              <a:rect l="l" t="t" r="r" b="b"/>
              <a:pathLst>
                <a:path w="5842" h="19395" extrusionOk="0">
                  <a:moveTo>
                    <a:pt x="4843" y="426"/>
                  </a:moveTo>
                  <a:lnTo>
                    <a:pt x="4843" y="485"/>
                  </a:lnTo>
                  <a:cubicBezTo>
                    <a:pt x="4843" y="474"/>
                    <a:pt x="4844" y="463"/>
                    <a:pt x="4844" y="452"/>
                  </a:cubicBezTo>
                  <a:lnTo>
                    <a:pt x="4844" y="452"/>
                  </a:lnTo>
                  <a:cubicBezTo>
                    <a:pt x="4844" y="444"/>
                    <a:pt x="4844" y="435"/>
                    <a:pt x="4843" y="426"/>
                  </a:cubicBezTo>
                  <a:close/>
                  <a:moveTo>
                    <a:pt x="5313" y="0"/>
                  </a:moveTo>
                  <a:cubicBezTo>
                    <a:pt x="5086" y="0"/>
                    <a:pt x="4859" y="151"/>
                    <a:pt x="4844" y="452"/>
                  </a:cubicBezTo>
                  <a:lnTo>
                    <a:pt x="4844" y="452"/>
                  </a:lnTo>
                  <a:cubicBezTo>
                    <a:pt x="4900" y="2324"/>
                    <a:pt x="4666" y="4252"/>
                    <a:pt x="4373" y="6065"/>
                  </a:cubicBezTo>
                  <a:cubicBezTo>
                    <a:pt x="3669" y="10470"/>
                    <a:pt x="2259" y="14757"/>
                    <a:pt x="203" y="18693"/>
                  </a:cubicBezTo>
                  <a:cubicBezTo>
                    <a:pt x="1" y="19058"/>
                    <a:pt x="301" y="19394"/>
                    <a:pt x="604" y="19394"/>
                  </a:cubicBezTo>
                  <a:cubicBezTo>
                    <a:pt x="740" y="19394"/>
                    <a:pt x="876" y="19326"/>
                    <a:pt x="967" y="19163"/>
                  </a:cubicBezTo>
                  <a:cubicBezTo>
                    <a:pt x="3081" y="15169"/>
                    <a:pt x="4550" y="10822"/>
                    <a:pt x="5254" y="6358"/>
                  </a:cubicBezTo>
                  <a:cubicBezTo>
                    <a:pt x="5607" y="4420"/>
                    <a:pt x="5842" y="2423"/>
                    <a:pt x="5783" y="485"/>
                  </a:cubicBezTo>
                  <a:cubicBezTo>
                    <a:pt x="5783" y="162"/>
                    <a:pt x="5548" y="0"/>
                    <a:pt x="5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4989850" y="1368175"/>
              <a:ext cx="516900" cy="615275"/>
            </a:xfrm>
            <a:custGeom>
              <a:avLst/>
              <a:gdLst/>
              <a:ahLst/>
              <a:cxnLst/>
              <a:rect l="l" t="t" r="r" b="b"/>
              <a:pathLst>
                <a:path w="20676" h="24611" extrusionOk="0">
                  <a:moveTo>
                    <a:pt x="9340" y="1"/>
                  </a:moveTo>
                  <a:lnTo>
                    <a:pt x="9340" y="1"/>
                  </a:lnTo>
                  <a:cubicBezTo>
                    <a:pt x="1" y="13568"/>
                    <a:pt x="8459" y="24611"/>
                    <a:pt x="8459" y="24611"/>
                  </a:cubicBezTo>
                  <a:cubicBezTo>
                    <a:pt x="20676" y="11924"/>
                    <a:pt x="9340" y="1"/>
                    <a:pt x="9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5141650" y="1619450"/>
              <a:ext cx="119875" cy="491550"/>
            </a:xfrm>
            <a:custGeom>
              <a:avLst/>
              <a:gdLst/>
              <a:ahLst/>
              <a:cxnLst/>
              <a:rect l="l" t="t" r="r" b="b"/>
              <a:pathLst>
                <a:path w="4795" h="19662" extrusionOk="0">
                  <a:moveTo>
                    <a:pt x="4122" y="0"/>
                  </a:moveTo>
                  <a:cubicBezTo>
                    <a:pt x="3880" y="0"/>
                    <a:pt x="3649" y="163"/>
                    <a:pt x="3679" y="463"/>
                  </a:cubicBezTo>
                  <a:cubicBezTo>
                    <a:pt x="3796" y="2343"/>
                    <a:pt x="3738" y="4281"/>
                    <a:pt x="3561" y="6161"/>
                  </a:cubicBezTo>
                  <a:cubicBezTo>
                    <a:pt x="3092" y="10566"/>
                    <a:pt x="1976" y="14912"/>
                    <a:pt x="155" y="18965"/>
                  </a:cubicBezTo>
                  <a:cubicBezTo>
                    <a:pt x="0" y="19351"/>
                    <a:pt x="303" y="19661"/>
                    <a:pt x="612" y="19661"/>
                  </a:cubicBezTo>
                  <a:cubicBezTo>
                    <a:pt x="773" y="19661"/>
                    <a:pt x="935" y="19577"/>
                    <a:pt x="1036" y="19376"/>
                  </a:cubicBezTo>
                  <a:cubicBezTo>
                    <a:pt x="2857" y="15265"/>
                    <a:pt x="4031" y="10859"/>
                    <a:pt x="4443" y="6337"/>
                  </a:cubicBezTo>
                  <a:cubicBezTo>
                    <a:pt x="4619" y="4399"/>
                    <a:pt x="4795" y="2402"/>
                    <a:pt x="4619" y="463"/>
                  </a:cubicBezTo>
                  <a:cubicBezTo>
                    <a:pt x="4590" y="148"/>
                    <a:pt x="4351" y="0"/>
                    <a:pt x="4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5123475" y="2050650"/>
              <a:ext cx="606475" cy="240800"/>
            </a:xfrm>
            <a:custGeom>
              <a:avLst/>
              <a:gdLst/>
              <a:ahLst/>
              <a:cxnLst/>
              <a:rect l="l" t="t" r="r" b="b"/>
              <a:pathLst>
                <a:path w="24259" h="9632" extrusionOk="0">
                  <a:moveTo>
                    <a:pt x="13952" y="0"/>
                  </a:moveTo>
                  <a:cubicBezTo>
                    <a:pt x="9636" y="0"/>
                    <a:pt x="4569" y="1708"/>
                    <a:pt x="1" y="7649"/>
                  </a:cubicBezTo>
                  <a:cubicBezTo>
                    <a:pt x="1" y="7649"/>
                    <a:pt x="3618" y="9632"/>
                    <a:pt x="8856" y="9632"/>
                  </a:cubicBezTo>
                  <a:cubicBezTo>
                    <a:pt x="13244" y="9632"/>
                    <a:pt x="18770" y="8241"/>
                    <a:pt x="24259" y="3127"/>
                  </a:cubicBezTo>
                  <a:cubicBezTo>
                    <a:pt x="24259" y="3127"/>
                    <a:pt x="19792" y="0"/>
                    <a:pt x="13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4998100" y="2134600"/>
              <a:ext cx="483250" cy="180050"/>
            </a:xfrm>
            <a:custGeom>
              <a:avLst/>
              <a:gdLst/>
              <a:ahLst/>
              <a:cxnLst/>
              <a:rect l="l" t="t" r="r" b="b"/>
              <a:pathLst>
                <a:path w="19330" h="7202" extrusionOk="0">
                  <a:moveTo>
                    <a:pt x="18753" y="1"/>
                  </a:moveTo>
                  <a:cubicBezTo>
                    <a:pt x="18736" y="1"/>
                    <a:pt x="18719" y="2"/>
                    <a:pt x="18701" y="4"/>
                  </a:cubicBezTo>
                  <a:cubicBezTo>
                    <a:pt x="16704" y="121"/>
                    <a:pt x="14766" y="532"/>
                    <a:pt x="12886" y="1002"/>
                  </a:cubicBezTo>
                  <a:cubicBezTo>
                    <a:pt x="8481" y="2118"/>
                    <a:pt x="4252" y="3939"/>
                    <a:pt x="434" y="6347"/>
                  </a:cubicBezTo>
                  <a:cubicBezTo>
                    <a:pt x="1" y="6636"/>
                    <a:pt x="318" y="7201"/>
                    <a:pt x="705" y="7201"/>
                  </a:cubicBezTo>
                  <a:cubicBezTo>
                    <a:pt x="790" y="7201"/>
                    <a:pt x="878" y="7174"/>
                    <a:pt x="963" y="7111"/>
                  </a:cubicBezTo>
                  <a:cubicBezTo>
                    <a:pt x="4722" y="4702"/>
                    <a:pt x="8892" y="2999"/>
                    <a:pt x="13180" y="1883"/>
                  </a:cubicBezTo>
                  <a:cubicBezTo>
                    <a:pt x="15001" y="1472"/>
                    <a:pt x="16880" y="1061"/>
                    <a:pt x="18760" y="943"/>
                  </a:cubicBezTo>
                  <a:cubicBezTo>
                    <a:pt x="19330" y="886"/>
                    <a:pt x="19292" y="1"/>
                    <a:pt x="18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4684425" y="1570825"/>
              <a:ext cx="531575" cy="687225"/>
            </a:xfrm>
            <a:custGeom>
              <a:avLst/>
              <a:gdLst/>
              <a:ahLst/>
              <a:cxnLst/>
              <a:rect l="l" t="t" r="r" b="b"/>
              <a:pathLst>
                <a:path w="21263" h="27489" extrusionOk="0">
                  <a:moveTo>
                    <a:pt x="6227" y="0"/>
                  </a:moveTo>
                  <a:lnTo>
                    <a:pt x="6227" y="0"/>
                  </a:lnTo>
                  <a:cubicBezTo>
                    <a:pt x="1" y="15213"/>
                    <a:pt x="11924" y="27488"/>
                    <a:pt x="11924" y="27488"/>
                  </a:cubicBezTo>
                  <a:cubicBezTo>
                    <a:pt x="21263" y="12511"/>
                    <a:pt x="6227" y="1"/>
                    <a:pt x="6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4937300" y="1892700"/>
              <a:ext cx="65800" cy="498675"/>
            </a:xfrm>
            <a:custGeom>
              <a:avLst/>
              <a:gdLst/>
              <a:ahLst/>
              <a:cxnLst/>
              <a:rect l="l" t="t" r="r" b="b"/>
              <a:pathLst>
                <a:path w="2632" h="19947" extrusionOk="0">
                  <a:moveTo>
                    <a:pt x="582" y="0"/>
                  </a:moveTo>
                  <a:cubicBezTo>
                    <a:pt x="292" y="0"/>
                    <a:pt x="1" y="225"/>
                    <a:pt x="106" y="576"/>
                  </a:cubicBezTo>
                  <a:cubicBezTo>
                    <a:pt x="693" y="2338"/>
                    <a:pt x="987" y="4276"/>
                    <a:pt x="1163" y="6097"/>
                  </a:cubicBezTo>
                  <a:cubicBezTo>
                    <a:pt x="1692" y="10561"/>
                    <a:pt x="1515" y="15025"/>
                    <a:pt x="576" y="19371"/>
                  </a:cubicBezTo>
                  <a:cubicBezTo>
                    <a:pt x="506" y="19721"/>
                    <a:pt x="791" y="19946"/>
                    <a:pt x="1069" y="19946"/>
                  </a:cubicBezTo>
                  <a:cubicBezTo>
                    <a:pt x="1258" y="19946"/>
                    <a:pt x="1444" y="19843"/>
                    <a:pt x="1515" y="19606"/>
                  </a:cubicBezTo>
                  <a:cubicBezTo>
                    <a:pt x="2455" y="15201"/>
                    <a:pt x="2631" y="10619"/>
                    <a:pt x="2103" y="6097"/>
                  </a:cubicBezTo>
                  <a:cubicBezTo>
                    <a:pt x="1927" y="4158"/>
                    <a:pt x="1574" y="2161"/>
                    <a:pt x="1046" y="341"/>
                  </a:cubicBezTo>
                  <a:cubicBezTo>
                    <a:pt x="974" y="103"/>
                    <a:pt x="779"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4500875" y="1940850"/>
              <a:ext cx="431725" cy="547725"/>
            </a:xfrm>
            <a:custGeom>
              <a:avLst/>
              <a:gdLst/>
              <a:ahLst/>
              <a:cxnLst/>
              <a:rect l="l" t="t" r="r" b="b"/>
              <a:pathLst>
                <a:path w="17269" h="21909" extrusionOk="0">
                  <a:moveTo>
                    <a:pt x="1528" y="0"/>
                  </a:moveTo>
                  <a:lnTo>
                    <a:pt x="1528" y="0"/>
                  </a:lnTo>
                  <a:cubicBezTo>
                    <a:pt x="1" y="16388"/>
                    <a:pt x="12746" y="21909"/>
                    <a:pt x="12746" y="21909"/>
                  </a:cubicBezTo>
                  <a:cubicBezTo>
                    <a:pt x="17269" y="4817"/>
                    <a:pt x="1529" y="1"/>
                    <a:pt x="15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4670825" y="2147475"/>
              <a:ext cx="178850" cy="474750"/>
            </a:xfrm>
            <a:custGeom>
              <a:avLst/>
              <a:gdLst/>
              <a:ahLst/>
              <a:cxnLst/>
              <a:rect l="l" t="t" r="r" b="b"/>
              <a:pathLst>
                <a:path w="7154" h="18990" extrusionOk="0">
                  <a:moveTo>
                    <a:pt x="643" y="0"/>
                  </a:moveTo>
                  <a:cubicBezTo>
                    <a:pt x="314" y="0"/>
                    <a:pt x="1" y="346"/>
                    <a:pt x="251" y="722"/>
                  </a:cubicBezTo>
                  <a:cubicBezTo>
                    <a:pt x="1250" y="2249"/>
                    <a:pt x="2131" y="4011"/>
                    <a:pt x="2894" y="5715"/>
                  </a:cubicBezTo>
                  <a:cubicBezTo>
                    <a:pt x="4656" y="9767"/>
                    <a:pt x="5831" y="14114"/>
                    <a:pt x="6183" y="18578"/>
                  </a:cubicBezTo>
                  <a:cubicBezTo>
                    <a:pt x="6211" y="18857"/>
                    <a:pt x="6438" y="18990"/>
                    <a:pt x="6662" y="18990"/>
                  </a:cubicBezTo>
                  <a:cubicBezTo>
                    <a:pt x="6910" y="18990"/>
                    <a:pt x="7154" y="18827"/>
                    <a:pt x="7123" y="18519"/>
                  </a:cubicBezTo>
                  <a:cubicBezTo>
                    <a:pt x="6771" y="13996"/>
                    <a:pt x="5596" y="9591"/>
                    <a:pt x="3775" y="5421"/>
                  </a:cubicBezTo>
                  <a:cubicBezTo>
                    <a:pt x="3012" y="3659"/>
                    <a:pt x="2131" y="1838"/>
                    <a:pt x="1015" y="193"/>
                  </a:cubicBezTo>
                  <a:cubicBezTo>
                    <a:pt x="913" y="58"/>
                    <a:pt x="776"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4882675" y="2405850"/>
              <a:ext cx="572700" cy="279275"/>
            </a:xfrm>
            <a:custGeom>
              <a:avLst/>
              <a:gdLst/>
              <a:ahLst/>
              <a:cxnLst/>
              <a:rect l="l" t="t" r="r" b="b"/>
              <a:pathLst>
                <a:path w="22908" h="11171" extrusionOk="0">
                  <a:moveTo>
                    <a:pt x="15523" y="0"/>
                  </a:moveTo>
                  <a:cubicBezTo>
                    <a:pt x="10590" y="0"/>
                    <a:pt x="4250" y="1970"/>
                    <a:pt x="0" y="10533"/>
                  </a:cubicBezTo>
                  <a:cubicBezTo>
                    <a:pt x="0" y="10533"/>
                    <a:pt x="1991" y="11170"/>
                    <a:pt x="4994" y="11170"/>
                  </a:cubicBezTo>
                  <a:cubicBezTo>
                    <a:pt x="9728" y="11170"/>
                    <a:pt x="16977" y="9587"/>
                    <a:pt x="22907" y="1429"/>
                  </a:cubicBezTo>
                  <a:cubicBezTo>
                    <a:pt x="22907" y="1429"/>
                    <a:pt x="19725" y="0"/>
                    <a:pt x="15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4771925" y="2497100"/>
              <a:ext cx="444650" cy="263500"/>
            </a:xfrm>
            <a:custGeom>
              <a:avLst/>
              <a:gdLst/>
              <a:ahLst/>
              <a:cxnLst/>
              <a:rect l="l" t="t" r="r" b="b"/>
              <a:pathLst>
                <a:path w="17786" h="10540" extrusionOk="0">
                  <a:moveTo>
                    <a:pt x="17105" y="1"/>
                  </a:moveTo>
                  <a:cubicBezTo>
                    <a:pt x="17071" y="1"/>
                    <a:pt x="17036" y="4"/>
                    <a:pt x="17000" y="11"/>
                  </a:cubicBezTo>
                  <a:cubicBezTo>
                    <a:pt x="15120" y="540"/>
                    <a:pt x="13240" y="1303"/>
                    <a:pt x="11478" y="2126"/>
                  </a:cubicBezTo>
                  <a:cubicBezTo>
                    <a:pt x="7367" y="4064"/>
                    <a:pt x="3608" y="6590"/>
                    <a:pt x="319" y="9761"/>
                  </a:cubicBezTo>
                  <a:cubicBezTo>
                    <a:pt x="0" y="10080"/>
                    <a:pt x="316" y="10539"/>
                    <a:pt x="693" y="10539"/>
                  </a:cubicBezTo>
                  <a:cubicBezTo>
                    <a:pt x="802" y="10539"/>
                    <a:pt x="917" y="10500"/>
                    <a:pt x="1023" y="10408"/>
                  </a:cubicBezTo>
                  <a:cubicBezTo>
                    <a:pt x="4195" y="7295"/>
                    <a:pt x="7954" y="4828"/>
                    <a:pt x="11948" y="2948"/>
                  </a:cubicBezTo>
                  <a:cubicBezTo>
                    <a:pt x="13652" y="2126"/>
                    <a:pt x="15414" y="1362"/>
                    <a:pt x="17235" y="951"/>
                  </a:cubicBezTo>
                  <a:cubicBezTo>
                    <a:pt x="17785" y="786"/>
                    <a:pt x="17613" y="1"/>
                    <a:pt x="17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4326150" y="2393125"/>
              <a:ext cx="403825" cy="512475"/>
            </a:xfrm>
            <a:custGeom>
              <a:avLst/>
              <a:gdLst/>
              <a:ahLst/>
              <a:cxnLst/>
              <a:rect l="l" t="t" r="r" b="b"/>
              <a:pathLst>
                <a:path w="16153" h="20499" extrusionOk="0">
                  <a:moveTo>
                    <a:pt x="0" y="0"/>
                  </a:moveTo>
                  <a:cubicBezTo>
                    <a:pt x="353" y="16446"/>
                    <a:pt x="13627" y="20499"/>
                    <a:pt x="13627" y="20499"/>
                  </a:cubicBezTo>
                  <a:cubicBezTo>
                    <a:pt x="16152" y="3055"/>
                    <a:pt x="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4481150" y="2582625"/>
              <a:ext cx="229875" cy="454525"/>
            </a:xfrm>
            <a:custGeom>
              <a:avLst/>
              <a:gdLst/>
              <a:ahLst/>
              <a:cxnLst/>
              <a:rect l="l" t="t" r="r" b="b"/>
              <a:pathLst>
                <a:path w="9195" h="18181" extrusionOk="0">
                  <a:moveTo>
                    <a:pt x="669" y="0"/>
                  </a:moveTo>
                  <a:cubicBezTo>
                    <a:pt x="319" y="0"/>
                    <a:pt x="0" y="413"/>
                    <a:pt x="261" y="761"/>
                  </a:cubicBezTo>
                  <a:cubicBezTo>
                    <a:pt x="1495" y="2170"/>
                    <a:pt x="2552" y="3815"/>
                    <a:pt x="3492" y="5401"/>
                  </a:cubicBezTo>
                  <a:cubicBezTo>
                    <a:pt x="5724" y="9277"/>
                    <a:pt x="7368" y="13447"/>
                    <a:pt x="8249" y="17794"/>
                  </a:cubicBezTo>
                  <a:cubicBezTo>
                    <a:pt x="8302" y="18059"/>
                    <a:pt x="8510" y="18180"/>
                    <a:pt x="8712" y="18180"/>
                  </a:cubicBezTo>
                  <a:cubicBezTo>
                    <a:pt x="8958" y="18180"/>
                    <a:pt x="9195" y="17999"/>
                    <a:pt x="9130" y="17676"/>
                  </a:cubicBezTo>
                  <a:cubicBezTo>
                    <a:pt x="8249" y="13213"/>
                    <a:pt x="6605" y="8925"/>
                    <a:pt x="4314" y="5048"/>
                  </a:cubicBezTo>
                  <a:cubicBezTo>
                    <a:pt x="3374" y="3345"/>
                    <a:pt x="2317" y="1642"/>
                    <a:pt x="1025" y="173"/>
                  </a:cubicBezTo>
                  <a:cubicBezTo>
                    <a:pt x="918" y="51"/>
                    <a:pt x="79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09;p32"/>
          <p:cNvGrpSpPr/>
          <p:nvPr/>
        </p:nvGrpSpPr>
        <p:grpSpPr>
          <a:xfrm rot="-1110021" flipH="1">
            <a:off x="1723413" y="3548536"/>
            <a:ext cx="434229" cy="686581"/>
            <a:chOff x="238125" y="3155250"/>
            <a:chExt cx="1567526" cy="1785017"/>
          </a:xfrm>
        </p:grpSpPr>
        <p:sp>
          <p:nvSpPr>
            <p:cNvPr id="410" name="Google Shape;410;p32"/>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32"/>
          <p:cNvSpPr/>
          <p:nvPr/>
        </p:nvSpPr>
        <p:spPr>
          <a:xfrm>
            <a:off x="2147025" y="793450"/>
            <a:ext cx="4845000" cy="4303800"/>
          </a:xfrm>
          <a:prstGeom prst="roundRect">
            <a:avLst>
              <a:gd name="adj" fmla="val 6941"/>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13" name="Google Shape;413;p32"/>
          <p:cNvSpPr txBox="1"/>
          <p:nvPr/>
        </p:nvSpPr>
        <p:spPr>
          <a:xfrm>
            <a:off x="720000" y="90400"/>
            <a:ext cx="7704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500" b="1">
                <a:solidFill>
                  <a:schemeClr val="dk1"/>
                </a:solidFill>
                <a:latin typeface="Fjalla One"/>
                <a:ea typeface="Fjalla One"/>
                <a:cs typeface="Fjalla One"/>
                <a:sym typeface="Fjalla One"/>
              </a:rPr>
              <a:t>Group Members</a:t>
            </a:r>
            <a:endParaRPr sz="3500" b="1">
              <a:solidFill>
                <a:schemeClr val="dk1"/>
              </a:solidFill>
              <a:latin typeface="Fjalla One"/>
              <a:ea typeface="Fjalla One"/>
              <a:cs typeface="Fjalla One"/>
              <a:sym typeface="Fjalla One"/>
            </a:endParaRPr>
          </a:p>
        </p:txBody>
      </p:sp>
      <p:sp>
        <p:nvSpPr>
          <p:cNvPr id="414" name="Google Shape;414;p32"/>
          <p:cNvSpPr txBox="1"/>
          <p:nvPr/>
        </p:nvSpPr>
        <p:spPr>
          <a:xfrm>
            <a:off x="3387800" y="955550"/>
            <a:ext cx="2240400" cy="65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b="1">
              <a:solidFill>
                <a:schemeClr val="dk2"/>
              </a:solidFill>
              <a:latin typeface="Lato"/>
              <a:ea typeface="Lato"/>
              <a:cs typeface="Lato"/>
              <a:sym typeface="Lato"/>
            </a:endParaRPr>
          </a:p>
        </p:txBody>
      </p:sp>
      <p:sp>
        <p:nvSpPr>
          <p:cNvPr id="415" name="Google Shape;415;p32"/>
          <p:cNvSpPr txBox="1"/>
          <p:nvPr/>
        </p:nvSpPr>
        <p:spPr>
          <a:xfrm>
            <a:off x="3451800" y="830900"/>
            <a:ext cx="2240400" cy="90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2"/>
                </a:solidFill>
                <a:latin typeface="Fjalla One"/>
                <a:ea typeface="Fjalla One"/>
                <a:cs typeface="Fjalla One"/>
                <a:sym typeface="Fjalla One"/>
              </a:rPr>
              <a:t>A.H.N.N. Gunawardana</a:t>
            </a:r>
            <a:endParaRPr sz="1800" b="1">
              <a:solidFill>
                <a:schemeClr val="dk2"/>
              </a:solidFill>
              <a:latin typeface="Fjalla One"/>
              <a:ea typeface="Fjalla One"/>
              <a:cs typeface="Fjalla One"/>
              <a:sym typeface="Fjalla One"/>
            </a:endParaRPr>
          </a:p>
          <a:p>
            <a:pPr marL="0" lvl="0" indent="0" algn="l" rtl="0">
              <a:spcBef>
                <a:spcPts val="0"/>
              </a:spcBef>
              <a:spcAft>
                <a:spcPts val="0"/>
              </a:spcAft>
              <a:buNone/>
            </a:pPr>
            <a:r>
              <a:rPr lang="en" sz="1200" b="1">
                <a:solidFill>
                  <a:schemeClr val="dk2"/>
                </a:solidFill>
                <a:latin typeface="Lato"/>
                <a:ea typeface="Lato"/>
                <a:cs typeface="Lato"/>
                <a:sym typeface="Lato"/>
              </a:rPr>
              <a:t>204067U</a:t>
            </a:r>
            <a:endParaRPr sz="1200" b="1">
              <a:solidFill>
                <a:schemeClr val="dk2"/>
              </a:solidFill>
              <a:latin typeface="Lato"/>
              <a:ea typeface="Lato"/>
              <a:cs typeface="Lato"/>
              <a:sym typeface="Lato"/>
            </a:endParaRPr>
          </a:p>
        </p:txBody>
      </p:sp>
      <p:sp>
        <p:nvSpPr>
          <p:cNvPr id="416" name="Google Shape;416;p32"/>
          <p:cNvSpPr txBox="1"/>
          <p:nvPr/>
        </p:nvSpPr>
        <p:spPr>
          <a:xfrm>
            <a:off x="3387788" y="1764338"/>
            <a:ext cx="2240400" cy="90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2"/>
                </a:solidFill>
                <a:latin typeface="Fjalla One"/>
                <a:ea typeface="Fjalla One"/>
                <a:cs typeface="Fjalla One"/>
                <a:sym typeface="Fjalla One"/>
              </a:rPr>
              <a:t> M.D.S.A. Kularathna</a:t>
            </a:r>
            <a:endParaRPr sz="1800" b="1">
              <a:solidFill>
                <a:schemeClr val="dk2"/>
              </a:solidFill>
              <a:latin typeface="Fjalla One"/>
              <a:ea typeface="Fjalla One"/>
              <a:cs typeface="Fjalla One"/>
              <a:sym typeface="Fjalla One"/>
            </a:endParaRPr>
          </a:p>
          <a:p>
            <a:pPr marL="0" lvl="0" indent="0" algn="l" rtl="0">
              <a:spcBef>
                <a:spcPts val="0"/>
              </a:spcBef>
              <a:spcAft>
                <a:spcPts val="0"/>
              </a:spcAft>
              <a:buNone/>
            </a:pPr>
            <a:r>
              <a:rPr lang="en" sz="1200" b="1">
                <a:solidFill>
                  <a:schemeClr val="dk2"/>
                </a:solidFill>
                <a:latin typeface="Lato"/>
                <a:ea typeface="Lato"/>
                <a:cs typeface="Lato"/>
                <a:sym typeface="Lato"/>
              </a:rPr>
              <a:t> 204104H</a:t>
            </a:r>
            <a:endParaRPr sz="1800" b="1">
              <a:solidFill>
                <a:schemeClr val="dk2"/>
              </a:solidFill>
              <a:latin typeface="Fjalla One"/>
              <a:ea typeface="Fjalla One"/>
              <a:cs typeface="Fjalla One"/>
              <a:sym typeface="Fjalla One"/>
            </a:endParaRPr>
          </a:p>
          <a:p>
            <a:pPr marL="0" lvl="0" indent="0" algn="l" rtl="0">
              <a:spcBef>
                <a:spcPts val="0"/>
              </a:spcBef>
              <a:spcAft>
                <a:spcPts val="0"/>
              </a:spcAft>
              <a:buNone/>
            </a:pPr>
            <a:endParaRPr sz="1200" b="1">
              <a:solidFill>
                <a:schemeClr val="dk2"/>
              </a:solidFill>
              <a:latin typeface="Lato"/>
              <a:ea typeface="Lato"/>
              <a:cs typeface="Lato"/>
              <a:sym typeface="Lato"/>
            </a:endParaRPr>
          </a:p>
        </p:txBody>
      </p:sp>
      <p:sp>
        <p:nvSpPr>
          <p:cNvPr id="417" name="Google Shape;417;p32"/>
          <p:cNvSpPr txBox="1"/>
          <p:nvPr/>
        </p:nvSpPr>
        <p:spPr>
          <a:xfrm>
            <a:off x="3387800" y="4191650"/>
            <a:ext cx="2240400" cy="90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2"/>
                </a:solidFill>
                <a:latin typeface="Fjalla One"/>
                <a:ea typeface="Fjalla One"/>
                <a:cs typeface="Fjalla One"/>
                <a:sym typeface="Fjalla One"/>
              </a:rPr>
              <a:t>M.D.K.L. Gunathilaka</a:t>
            </a:r>
            <a:endParaRPr sz="1800" b="1">
              <a:solidFill>
                <a:schemeClr val="dk2"/>
              </a:solidFill>
              <a:latin typeface="Fjalla One"/>
              <a:ea typeface="Fjalla One"/>
              <a:cs typeface="Fjalla One"/>
              <a:sym typeface="Fjalla One"/>
            </a:endParaRPr>
          </a:p>
          <a:p>
            <a:pPr marL="0" lvl="0" indent="0" algn="l" rtl="0">
              <a:spcBef>
                <a:spcPts val="0"/>
              </a:spcBef>
              <a:spcAft>
                <a:spcPts val="0"/>
              </a:spcAft>
              <a:buNone/>
            </a:pPr>
            <a:r>
              <a:rPr lang="en" sz="1200" b="1">
                <a:solidFill>
                  <a:schemeClr val="dk2"/>
                </a:solidFill>
                <a:latin typeface="Lato"/>
                <a:ea typeface="Lato"/>
                <a:cs typeface="Lato"/>
                <a:sym typeface="Lato"/>
              </a:rPr>
              <a:t>204065L</a:t>
            </a:r>
            <a:endParaRPr sz="1200" b="1">
              <a:solidFill>
                <a:schemeClr val="dk2"/>
              </a:solidFill>
              <a:latin typeface="Lato"/>
              <a:ea typeface="Lato"/>
              <a:cs typeface="Lato"/>
              <a:sym typeface="Lato"/>
            </a:endParaRPr>
          </a:p>
        </p:txBody>
      </p:sp>
      <p:sp>
        <p:nvSpPr>
          <p:cNvPr id="418" name="Google Shape;418;p32"/>
          <p:cNvSpPr txBox="1"/>
          <p:nvPr/>
        </p:nvSpPr>
        <p:spPr>
          <a:xfrm>
            <a:off x="3451788" y="2560800"/>
            <a:ext cx="2240400" cy="90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2"/>
                </a:solidFill>
                <a:latin typeface="Fjalla One"/>
                <a:ea typeface="Fjalla One"/>
                <a:cs typeface="Fjalla One"/>
                <a:sym typeface="Fjalla One"/>
              </a:rPr>
              <a:t>D.A.Y.S. Athukorala</a:t>
            </a:r>
            <a:endParaRPr sz="1800" b="1">
              <a:solidFill>
                <a:schemeClr val="dk2"/>
              </a:solidFill>
              <a:latin typeface="Fjalla One"/>
              <a:ea typeface="Fjalla One"/>
              <a:cs typeface="Fjalla One"/>
              <a:sym typeface="Fjalla One"/>
            </a:endParaRPr>
          </a:p>
          <a:p>
            <a:pPr marL="0" lvl="0" indent="0" algn="l" rtl="0">
              <a:spcBef>
                <a:spcPts val="0"/>
              </a:spcBef>
              <a:spcAft>
                <a:spcPts val="0"/>
              </a:spcAft>
              <a:buNone/>
            </a:pPr>
            <a:r>
              <a:rPr lang="en" sz="1200" b="1">
                <a:solidFill>
                  <a:schemeClr val="dk2"/>
                </a:solidFill>
                <a:latin typeface="Lato"/>
                <a:ea typeface="Lato"/>
                <a:cs typeface="Lato"/>
                <a:sym typeface="Lato"/>
              </a:rPr>
              <a:t>204009V</a:t>
            </a:r>
            <a:endParaRPr sz="1200" b="1">
              <a:solidFill>
                <a:schemeClr val="dk2"/>
              </a:solidFill>
              <a:latin typeface="Lato"/>
              <a:ea typeface="Lato"/>
              <a:cs typeface="Lato"/>
              <a:sym typeface="Lato"/>
            </a:endParaRPr>
          </a:p>
        </p:txBody>
      </p:sp>
      <p:pic>
        <p:nvPicPr>
          <p:cNvPr id="419" name="Google Shape;419;p32"/>
          <p:cNvPicPr preferRelativeResize="0"/>
          <p:nvPr/>
        </p:nvPicPr>
        <p:blipFill>
          <a:blip r:embed="rId3">
            <a:alphaModFix/>
          </a:blip>
          <a:stretch>
            <a:fillRect/>
          </a:stretch>
        </p:blipFill>
        <p:spPr>
          <a:xfrm>
            <a:off x="5981650" y="2551163"/>
            <a:ext cx="822975" cy="792200"/>
          </a:xfrm>
          <a:prstGeom prst="rect">
            <a:avLst/>
          </a:prstGeom>
          <a:noFill/>
          <a:ln>
            <a:noFill/>
          </a:ln>
        </p:spPr>
      </p:pic>
      <p:pic>
        <p:nvPicPr>
          <p:cNvPr id="420" name="Google Shape;420;p32"/>
          <p:cNvPicPr preferRelativeResize="0"/>
          <p:nvPr/>
        </p:nvPicPr>
        <p:blipFill rotWithShape="1">
          <a:blip r:embed="rId4">
            <a:alphaModFix/>
          </a:blip>
          <a:srcRect t="7855" b="7855"/>
          <a:stretch/>
        </p:blipFill>
        <p:spPr>
          <a:xfrm>
            <a:off x="5981650" y="3411312"/>
            <a:ext cx="822900" cy="792300"/>
          </a:xfrm>
          <a:prstGeom prst="roundRect">
            <a:avLst>
              <a:gd name="adj" fmla="val 16667"/>
            </a:avLst>
          </a:prstGeom>
          <a:noFill/>
          <a:ln>
            <a:noFill/>
          </a:ln>
        </p:spPr>
      </p:pic>
      <p:pic>
        <p:nvPicPr>
          <p:cNvPr id="421" name="Google Shape;421;p32"/>
          <p:cNvPicPr preferRelativeResize="0"/>
          <p:nvPr/>
        </p:nvPicPr>
        <p:blipFill>
          <a:blip r:embed="rId5">
            <a:alphaModFix/>
          </a:blip>
          <a:stretch>
            <a:fillRect/>
          </a:stretch>
        </p:blipFill>
        <p:spPr>
          <a:xfrm>
            <a:off x="5981650" y="4271451"/>
            <a:ext cx="822975" cy="792185"/>
          </a:xfrm>
          <a:prstGeom prst="rect">
            <a:avLst/>
          </a:prstGeom>
          <a:noFill/>
          <a:ln>
            <a:noFill/>
          </a:ln>
        </p:spPr>
      </p:pic>
      <p:pic>
        <p:nvPicPr>
          <p:cNvPr id="422" name="Google Shape;422;p32"/>
          <p:cNvPicPr preferRelativeResize="0"/>
          <p:nvPr/>
        </p:nvPicPr>
        <p:blipFill>
          <a:blip r:embed="rId6">
            <a:alphaModFix/>
          </a:blip>
          <a:stretch>
            <a:fillRect/>
          </a:stretch>
        </p:blipFill>
        <p:spPr>
          <a:xfrm>
            <a:off x="5981658" y="1715600"/>
            <a:ext cx="822975" cy="792184"/>
          </a:xfrm>
          <a:prstGeom prst="rect">
            <a:avLst/>
          </a:prstGeom>
          <a:noFill/>
          <a:ln>
            <a:noFill/>
          </a:ln>
        </p:spPr>
      </p:pic>
      <p:pic>
        <p:nvPicPr>
          <p:cNvPr id="423" name="Google Shape;423;p32"/>
          <p:cNvPicPr preferRelativeResize="0"/>
          <p:nvPr/>
        </p:nvPicPr>
        <p:blipFill>
          <a:blip r:embed="rId7">
            <a:alphaModFix/>
          </a:blip>
          <a:stretch>
            <a:fillRect/>
          </a:stretch>
        </p:blipFill>
        <p:spPr>
          <a:xfrm>
            <a:off x="5981658" y="830900"/>
            <a:ext cx="822975" cy="792184"/>
          </a:xfrm>
          <a:prstGeom prst="rect">
            <a:avLst/>
          </a:prstGeom>
          <a:noFill/>
          <a:ln>
            <a:noFill/>
          </a:ln>
        </p:spPr>
      </p:pic>
      <p:sp>
        <p:nvSpPr>
          <p:cNvPr id="424" name="Google Shape;424;p32"/>
          <p:cNvSpPr txBox="1"/>
          <p:nvPr/>
        </p:nvSpPr>
        <p:spPr>
          <a:xfrm>
            <a:off x="2239950" y="1070463"/>
            <a:ext cx="118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2"/>
                </a:solidFill>
                <a:latin typeface="Fjalla One"/>
                <a:ea typeface="Fjalla One"/>
                <a:cs typeface="Fjalla One"/>
                <a:sym typeface="Fjalla One"/>
              </a:rPr>
              <a:t>Group Leader</a:t>
            </a:r>
            <a:endParaRPr>
              <a:solidFill>
                <a:schemeClr val="dk2"/>
              </a:solidFill>
              <a:latin typeface="Lato"/>
              <a:ea typeface="Lato"/>
              <a:cs typeface="Lato"/>
              <a:sym typeface="Lato"/>
            </a:endParaRPr>
          </a:p>
        </p:txBody>
      </p:sp>
      <p:sp>
        <p:nvSpPr>
          <p:cNvPr id="425" name="Google Shape;425;p32"/>
          <p:cNvSpPr txBox="1"/>
          <p:nvPr/>
        </p:nvSpPr>
        <p:spPr>
          <a:xfrm>
            <a:off x="2239950" y="1904388"/>
            <a:ext cx="118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2"/>
                </a:solidFill>
                <a:latin typeface="Fjalla One"/>
                <a:ea typeface="Fjalla One"/>
                <a:cs typeface="Fjalla One"/>
                <a:sym typeface="Fjalla One"/>
              </a:rPr>
              <a:t>Member 1</a:t>
            </a:r>
            <a:endParaRPr>
              <a:solidFill>
                <a:schemeClr val="dk2"/>
              </a:solidFill>
            </a:endParaRPr>
          </a:p>
        </p:txBody>
      </p:sp>
      <p:sp>
        <p:nvSpPr>
          <p:cNvPr id="426" name="Google Shape;426;p32"/>
          <p:cNvSpPr txBox="1"/>
          <p:nvPr/>
        </p:nvSpPr>
        <p:spPr>
          <a:xfrm>
            <a:off x="2239950" y="2711025"/>
            <a:ext cx="118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2"/>
                </a:solidFill>
                <a:latin typeface="Fjalla One"/>
                <a:ea typeface="Fjalla One"/>
                <a:cs typeface="Fjalla One"/>
                <a:sym typeface="Fjalla One"/>
              </a:rPr>
              <a:t>Member 2</a:t>
            </a:r>
            <a:endParaRPr b="1">
              <a:solidFill>
                <a:schemeClr val="dk2"/>
              </a:solidFill>
              <a:latin typeface="Fjalla One"/>
              <a:ea typeface="Fjalla One"/>
              <a:cs typeface="Fjalla One"/>
              <a:sym typeface="Fjalla One"/>
            </a:endParaRPr>
          </a:p>
        </p:txBody>
      </p:sp>
      <p:sp>
        <p:nvSpPr>
          <p:cNvPr id="427" name="Google Shape;427;p32"/>
          <p:cNvSpPr txBox="1"/>
          <p:nvPr/>
        </p:nvSpPr>
        <p:spPr>
          <a:xfrm>
            <a:off x="2239950" y="3572250"/>
            <a:ext cx="118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2"/>
                </a:solidFill>
                <a:latin typeface="Fjalla One"/>
                <a:ea typeface="Fjalla One"/>
                <a:cs typeface="Fjalla One"/>
                <a:sym typeface="Fjalla One"/>
              </a:rPr>
              <a:t>Member 3</a:t>
            </a:r>
            <a:endParaRPr b="1">
              <a:solidFill>
                <a:schemeClr val="dk2"/>
              </a:solidFill>
              <a:latin typeface="Fjalla One"/>
              <a:ea typeface="Fjalla One"/>
              <a:cs typeface="Fjalla One"/>
              <a:sym typeface="Fjalla One"/>
            </a:endParaRPr>
          </a:p>
        </p:txBody>
      </p:sp>
      <p:sp>
        <p:nvSpPr>
          <p:cNvPr id="428" name="Google Shape;428;p32"/>
          <p:cNvSpPr txBox="1"/>
          <p:nvPr/>
        </p:nvSpPr>
        <p:spPr>
          <a:xfrm>
            <a:off x="2239950" y="4467438"/>
            <a:ext cx="118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2"/>
                </a:solidFill>
                <a:latin typeface="Fjalla One"/>
                <a:ea typeface="Fjalla One"/>
                <a:cs typeface="Fjalla One"/>
                <a:sym typeface="Fjalla One"/>
              </a:rPr>
              <a:t>Member 4</a:t>
            </a:r>
            <a:endParaRPr b="1">
              <a:solidFill>
                <a:schemeClr val="dk2"/>
              </a:solidFill>
              <a:latin typeface="Fjalla One"/>
              <a:ea typeface="Fjalla One"/>
              <a:cs typeface="Fjalla One"/>
              <a:sym typeface="Fjalla One"/>
            </a:endParaRPr>
          </a:p>
        </p:txBody>
      </p:sp>
      <p:sp>
        <p:nvSpPr>
          <p:cNvPr id="429" name="Google Shape;429;p32"/>
          <p:cNvSpPr txBox="1"/>
          <p:nvPr/>
        </p:nvSpPr>
        <p:spPr>
          <a:xfrm>
            <a:off x="3451800" y="3336475"/>
            <a:ext cx="2240400" cy="90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2"/>
                </a:solidFill>
                <a:latin typeface="Fjalla One"/>
                <a:ea typeface="Fjalla One"/>
                <a:cs typeface="Fjalla One"/>
                <a:sym typeface="Fjalla One"/>
              </a:rPr>
              <a:t>K.G.A.P Dilshan</a:t>
            </a:r>
            <a:endParaRPr sz="1800" b="1">
              <a:solidFill>
                <a:schemeClr val="dk2"/>
              </a:solidFill>
              <a:latin typeface="Fjalla One"/>
              <a:ea typeface="Fjalla One"/>
              <a:cs typeface="Fjalla One"/>
              <a:sym typeface="Fjalla One"/>
            </a:endParaRPr>
          </a:p>
          <a:p>
            <a:pPr marL="0" lvl="0" indent="0" algn="l" rtl="0">
              <a:spcBef>
                <a:spcPts val="0"/>
              </a:spcBef>
              <a:spcAft>
                <a:spcPts val="0"/>
              </a:spcAft>
              <a:buNone/>
            </a:pPr>
            <a:r>
              <a:rPr lang="en" sz="1200" b="1">
                <a:solidFill>
                  <a:schemeClr val="dk2"/>
                </a:solidFill>
                <a:latin typeface="Lato"/>
                <a:ea typeface="Lato"/>
                <a:cs typeface="Lato"/>
                <a:sym typeface="Lato"/>
              </a:rPr>
              <a:t>204041K</a:t>
            </a:r>
            <a:endParaRPr sz="1200" b="1">
              <a:solidFill>
                <a:schemeClr val="dk2"/>
              </a:solidFill>
              <a:latin typeface="Lato"/>
              <a:ea typeface="Lato"/>
              <a:cs typeface="Lato"/>
              <a:sym typeface="Lato"/>
            </a:endParaRPr>
          </a:p>
        </p:txBody>
      </p:sp>
      <p:grpSp>
        <p:nvGrpSpPr>
          <p:cNvPr id="430" name="Google Shape;430;p32"/>
          <p:cNvGrpSpPr/>
          <p:nvPr/>
        </p:nvGrpSpPr>
        <p:grpSpPr>
          <a:xfrm rot="-5523925" flipH="1">
            <a:off x="7944752" y="912344"/>
            <a:ext cx="1478489" cy="1657387"/>
            <a:chOff x="4326150" y="1139100"/>
            <a:chExt cx="1903050" cy="2133850"/>
          </a:xfrm>
        </p:grpSpPr>
        <p:sp>
          <p:nvSpPr>
            <p:cNvPr id="431" name="Google Shape;431;p32"/>
            <p:cNvSpPr/>
            <p:nvPr/>
          </p:nvSpPr>
          <p:spPr>
            <a:xfrm>
              <a:off x="5621275" y="1278950"/>
              <a:ext cx="607925" cy="380350"/>
            </a:xfrm>
            <a:custGeom>
              <a:avLst/>
              <a:gdLst/>
              <a:ahLst/>
              <a:cxnLst/>
              <a:rect l="l" t="t" r="r" b="b"/>
              <a:pathLst>
                <a:path w="24317" h="15214" extrusionOk="0">
                  <a:moveTo>
                    <a:pt x="21248" y="0"/>
                  </a:moveTo>
                  <a:cubicBezTo>
                    <a:pt x="15950" y="0"/>
                    <a:pt x="5159" y="1760"/>
                    <a:pt x="0" y="15199"/>
                  </a:cubicBezTo>
                  <a:cubicBezTo>
                    <a:pt x="0" y="15199"/>
                    <a:pt x="204" y="15214"/>
                    <a:pt x="580" y="15214"/>
                  </a:cubicBezTo>
                  <a:cubicBezTo>
                    <a:pt x="3426" y="15214"/>
                    <a:pt x="16118" y="14388"/>
                    <a:pt x="24317" y="222"/>
                  </a:cubicBezTo>
                  <a:cubicBezTo>
                    <a:pt x="24317" y="222"/>
                    <a:pt x="23128" y="0"/>
                    <a:pt x="212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4651275" y="1425250"/>
              <a:ext cx="1320375" cy="1847700"/>
            </a:xfrm>
            <a:custGeom>
              <a:avLst/>
              <a:gdLst/>
              <a:ahLst/>
              <a:cxnLst/>
              <a:rect l="l" t="t" r="r" b="b"/>
              <a:pathLst>
                <a:path w="52815" h="73908" extrusionOk="0">
                  <a:moveTo>
                    <a:pt x="52084" y="1"/>
                  </a:moveTo>
                  <a:cubicBezTo>
                    <a:pt x="52005" y="1"/>
                    <a:pt x="51922" y="21"/>
                    <a:pt x="51840" y="67"/>
                  </a:cubicBezTo>
                  <a:cubicBezTo>
                    <a:pt x="50665" y="772"/>
                    <a:pt x="49490" y="1418"/>
                    <a:pt x="48315" y="2123"/>
                  </a:cubicBezTo>
                  <a:cubicBezTo>
                    <a:pt x="40034" y="7115"/>
                    <a:pt x="32339" y="13165"/>
                    <a:pt x="25702" y="20155"/>
                  </a:cubicBezTo>
                  <a:cubicBezTo>
                    <a:pt x="20181" y="25852"/>
                    <a:pt x="15423" y="32254"/>
                    <a:pt x="11488" y="39126"/>
                  </a:cubicBezTo>
                  <a:cubicBezTo>
                    <a:pt x="8375" y="44589"/>
                    <a:pt x="5791" y="50286"/>
                    <a:pt x="3794" y="56218"/>
                  </a:cubicBezTo>
                  <a:cubicBezTo>
                    <a:pt x="2443" y="60271"/>
                    <a:pt x="1327" y="64441"/>
                    <a:pt x="622" y="68612"/>
                  </a:cubicBezTo>
                  <a:cubicBezTo>
                    <a:pt x="387" y="70197"/>
                    <a:pt x="93" y="71783"/>
                    <a:pt x="35" y="73369"/>
                  </a:cubicBezTo>
                  <a:cubicBezTo>
                    <a:pt x="1" y="73706"/>
                    <a:pt x="295" y="73908"/>
                    <a:pt x="564" y="73908"/>
                  </a:cubicBezTo>
                  <a:cubicBezTo>
                    <a:pt x="764" y="73908"/>
                    <a:pt x="949" y="73796"/>
                    <a:pt x="974" y="73545"/>
                  </a:cubicBezTo>
                  <a:lnTo>
                    <a:pt x="974" y="73428"/>
                  </a:lnTo>
                  <a:cubicBezTo>
                    <a:pt x="1092" y="72899"/>
                    <a:pt x="1092" y="72194"/>
                    <a:pt x="1151" y="71607"/>
                  </a:cubicBezTo>
                  <a:cubicBezTo>
                    <a:pt x="1268" y="70315"/>
                    <a:pt x="1503" y="68964"/>
                    <a:pt x="1738" y="67672"/>
                  </a:cubicBezTo>
                  <a:cubicBezTo>
                    <a:pt x="2560" y="63267"/>
                    <a:pt x="3735" y="58979"/>
                    <a:pt x="5262" y="54750"/>
                  </a:cubicBezTo>
                  <a:cubicBezTo>
                    <a:pt x="7435" y="48759"/>
                    <a:pt x="10196" y="42944"/>
                    <a:pt x="13544" y="37482"/>
                  </a:cubicBezTo>
                  <a:cubicBezTo>
                    <a:pt x="17714" y="30551"/>
                    <a:pt x="22824" y="24207"/>
                    <a:pt x="28580" y="18569"/>
                  </a:cubicBezTo>
                  <a:cubicBezTo>
                    <a:pt x="35628" y="11579"/>
                    <a:pt x="43734" y="5706"/>
                    <a:pt x="52368" y="831"/>
                  </a:cubicBezTo>
                  <a:cubicBezTo>
                    <a:pt x="52814" y="583"/>
                    <a:pt x="52508" y="1"/>
                    <a:pt x="520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5371650" y="1715550"/>
              <a:ext cx="668125" cy="238000"/>
            </a:xfrm>
            <a:custGeom>
              <a:avLst/>
              <a:gdLst/>
              <a:ahLst/>
              <a:cxnLst/>
              <a:rect l="l" t="t" r="r" b="b"/>
              <a:pathLst>
                <a:path w="26725" h="9520" extrusionOk="0">
                  <a:moveTo>
                    <a:pt x="15906" y="0"/>
                  </a:moveTo>
                  <a:cubicBezTo>
                    <a:pt x="10841" y="0"/>
                    <a:pt x="4867" y="1741"/>
                    <a:pt x="0" y="8131"/>
                  </a:cubicBezTo>
                  <a:cubicBezTo>
                    <a:pt x="0" y="8131"/>
                    <a:pt x="3652" y="9519"/>
                    <a:pt x="8807" y="9519"/>
                  </a:cubicBezTo>
                  <a:cubicBezTo>
                    <a:pt x="13988" y="9519"/>
                    <a:pt x="20689" y="8117"/>
                    <a:pt x="26725" y="2493"/>
                  </a:cubicBezTo>
                  <a:cubicBezTo>
                    <a:pt x="26725" y="2493"/>
                    <a:pt x="21966" y="0"/>
                    <a:pt x="15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5245725" y="1811575"/>
              <a:ext cx="482325" cy="179400"/>
            </a:xfrm>
            <a:custGeom>
              <a:avLst/>
              <a:gdLst/>
              <a:ahLst/>
              <a:cxnLst/>
              <a:rect l="l" t="t" r="r" b="b"/>
              <a:pathLst>
                <a:path w="19293" h="7176" extrusionOk="0">
                  <a:moveTo>
                    <a:pt x="18662" y="0"/>
                  </a:moveTo>
                  <a:cubicBezTo>
                    <a:pt x="18644" y="0"/>
                    <a:pt x="18625" y="1"/>
                    <a:pt x="18605" y="3"/>
                  </a:cubicBezTo>
                  <a:cubicBezTo>
                    <a:pt x="16667" y="120"/>
                    <a:pt x="14729" y="531"/>
                    <a:pt x="12849" y="1001"/>
                  </a:cubicBezTo>
                  <a:cubicBezTo>
                    <a:pt x="8444" y="2117"/>
                    <a:pt x="4215" y="3879"/>
                    <a:pt x="397" y="6346"/>
                  </a:cubicBezTo>
                  <a:cubicBezTo>
                    <a:pt x="1" y="6594"/>
                    <a:pt x="315" y="7176"/>
                    <a:pt x="740" y="7176"/>
                  </a:cubicBezTo>
                  <a:cubicBezTo>
                    <a:pt x="819" y="7176"/>
                    <a:pt x="902" y="7156"/>
                    <a:pt x="984" y="7110"/>
                  </a:cubicBezTo>
                  <a:cubicBezTo>
                    <a:pt x="4685" y="4702"/>
                    <a:pt x="8855" y="2940"/>
                    <a:pt x="13143" y="1882"/>
                  </a:cubicBezTo>
                  <a:cubicBezTo>
                    <a:pt x="14963" y="1412"/>
                    <a:pt x="16843" y="1001"/>
                    <a:pt x="18723" y="884"/>
                  </a:cubicBezTo>
                  <a:lnTo>
                    <a:pt x="18723" y="943"/>
                  </a:lnTo>
                  <a:cubicBezTo>
                    <a:pt x="19292" y="886"/>
                    <a:pt x="19254" y="0"/>
                    <a:pt x="18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5305575" y="1139100"/>
              <a:ext cx="497800" cy="565375"/>
            </a:xfrm>
            <a:custGeom>
              <a:avLst/>
              <a:gdLst/>
              <a:ahLst/>
              <a:cxnLst/>
              <a:rect l="l" t="t" r="r" b="b"/>
              <a:pathLst>
                <a:path w="19912" h="22615" extrusionOk="0">
                  <a:moveTo>
                    <a:pt x="10161" y="1"/>
                  </a:moveTo>
                  <a:lnTo>
                    <a:pt x="10161" y="1"/>
                  </a:lnTo>
                  <a:cubicBezTo>
                    <a:pt x="0" y="12923"/>
                    <a:pt x="6872" y="22614"/>
                    <a:pt x="6872" y="22614"/>
                  </a:cubicBezTo>
                  <a:cubicBezTo>
                    <a:pt x="19911" y="10750"/>
                    <a:pt x="10162" y="1"/>
                    <a:pt x="101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5410625" y="1344325"/>
              <a:ext cx="146050" cy="484875"/>
            </a:xfrm>
            <a:custGeom>
              <a:avLst/>
              <a:gdLst/>
              <a:ahLst/>
              <a:cxnLst/>
              <a:rect l="l" t="t" r="r" b="b"/>
              <a:pathLst>
                <a:path w="5842" h="19395" extrusionOk="0">
                  <a:moveTo>
                    <a:pt x="4843" y="426"/>
                  </a:moveTo>
                  <a:lnTo>
                    <a:pt x="4843" y="485"/>
                  </a:lnTo>
                  <a:cubicBezTo>
                    <a:pt x="4843" y="474"/>
                    <a:pt x="4844" y="463"/>
                    <a:pt x="4844" y="452"/>
                  </a:cubicBezTo>
                  <a:lnTo>
                    <a:pt x="4844" y="452"/>
                  </a:lnTo>
                  <a:cubicBezTo>
                    <a:pt x="4844" y="444"/>
                    <a:pt x="4844" y="435"/>
                    <a:pt x="4843" y="426"/>
                  </a:cubicBezTo>
                  <a:close/>
                  <a:moveTo>
                    <a:pt x="5313" y="0"/>
                  </a:moveTo>
                  <a:cubicBezTo>
                    <a:pt x="5086" y="0"/>
                    <a:pt x="4859" y="151"/>
                    <a:pt x="4844" y="452"/>
                  </a:cubicBezTo>
                  <a:lnTo>
                    <a:pt x="4844" y="452"/>
                  </a:lnTo>
                  <a:cubicBezTo>
                    <a:pt x="4900" y="2324"/>
                    <a:pt x="4666" y="4252"/>
                    <a:pt x="4373" y="6065"/>
                  </a:cubicBezTo>
                  <a:cubicBezTo>
                    <a:pt x="3669" y="10470"/>
                    <a:pt x="2259" y="14757"/>
                    <a:pt x="203" y="18693"/>
                  </a:cubicBezTo>
                  <a:cubicBezTo>
                    <a:pt x="1" y="19058"/>
                    <a:pt x="301" y="19394"/>
                    <a:pt x="604" y="19394"/>
                  </a:cubicBezTo>
                  <a:cubicBezTo>
                    <a:pt x="740" y="19394"/>
                    <a:pt x="876" y="19326"/>
                    <a:pt x="967" y="19163"/>
                  </a:cubicBezTo>
                  <a:cubicBezTo>
                    <a:pt x="3081" y="15169"/>
                    <a:pt x="4550" y="10822"/>
                    <a:pt x="5254" y="6358"/>
                  </a:cubicBezTo>
                  <a:cubicBezTo>
                    <a:pt x="5607" y="4420"/>
                    <a:pt x="5842" y="2423"/>
                    <a:pt x="5783" y="485"/>
                  </a:cubicBezTo>
                  <a:cubicBezTo>
                    <a:pt x="5783" y="162"/>
                    <a:pt x="5548" y="0"/>
                    <a:pt x="5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4989850" y="1368175"/>
              <a:ext cx="516900" cy="615275"/>
            </a:xfrm>
            <a:custGeom>
              <a:avLst/>
              <a:gdLst/>
              <a:ahLst/>
              <a:cxnLst/>
              <a:rect l="l" t="t" r="r" b="b"/>
              <a:pathLst>
                <a:path w="20676" h="24611" extrusionOk="0">
                  <a:moveTo>
                    <a:pt x="9340" y="1"/>
                  </a:moveTo>
                  <a:lnTo>
                    <a:pt x="9340" y="1"/>
                  </a:lnTo>
                  <a:cubicBezTo>
                    <a:pt x="1" y="13568"/>
                    <a:pt x="8459" y="24611"/>
                    <a:pt x="8459" y="24611"/>
                  </a:cubicBezTo>
                  <a:cubicBezTo>
                    <a:pt x="20676" y="11924"/>
                    <a:pt x="9340" y="1"/>
                    <a:pt x="9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5141650" y="1619450"/>
              <a:ext cx="119875" cy="491550"/>
            </a:xfrm>
            <a:custGeom>
              <a:avLst/>
              <a:gdLst/>
              <a:ahLst/>
              <a:cxnLst/>
              <a:rect l="l" t="t" r="r" b="b"/>
              <a:pathLst>
                <a:path w="4795" h="19662" extrusionOk="0">
                  <a:moveTo>
                    <a:pt x="4122" y="0"/>
                  </a:moveTo>
                  <a:cubicBezTo>
                    <a:pt x="3880" y="0"/>
                    <a:pt x="3649" y="163"/>
                    <a:pt x="3679" y="463"/>
                  </a:cubicBezTo>
                  <a:cubicBezTo>
                    <a:pt x="3796" y="2343"/>
                    <a:pt x="3738" y="4281"/>
                    <a:pt x="3561" y="6161"/>
                  </a:cubicBezTo>
                  <a:cubicBezTo>
                    <a:pt x="3092" y="10566"/>
                    <a:pt x="1976" y="14912"/>
                    <a:pt x="155" y="18965"/>
                  </a:cubicBezTo>
                  <a:cubicBezTo>
                    <a:pt x="0" y="19351"/>
                    <a:pt x="303" y="19661"/>
                    <a:pt x="612" y="19661"/>
                  </a:cubicBezTo>
                  <a:cubicBezTo>
                    <a:pt x="773" y="19661"/>
                    <a:pt x="935" y="19577"/>
                    <a:pt x="1036" y="19376"/>
                  </a:cubicBezTo>
                  <a:cubicBezTo>
                    <a:pt x="2857" y="15265"/>
                    <a:pt x="4031" y="10859"/>
                    <a:pt x="4443" y="6337"/>
                  </a:cubicBezTo>
                  <a:cubicBezTo>
                    <a:pt x="4619" y="4399"/>
                    <a:pt x="4795" y="2402"/>
                    <a:pt x="4619" y="463"/>
                  </a:cubicBezTo>
                  <a:cubicBezTo>
                    <a:pt x="4590" y="148"/>
                    <a:pt x="4351" y="0"/>
                    <a:pt x="4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5123475" y="2050650"/>
              <a:ext cx="606475" cy="240800"/>
            </a:xfrm>
            <a:custGeom>
              <a:avLst/>
              <a:gdLst/>
              <a:ahLst/>
              <a:cxnLst/>
              <a:rect l="l" t="t" r="r" b="b"/>
              <a:pathLst>
                <a:path w="24259" h="9632" extrusionOk="0">
                  <a:moveTo>
                    <a:pt x="13952" y="0"/>
                  </a:moveTo>
                  <a:cubicBezTo>
                    <a:pt x="9636" y="0"/>
                    <a:pt x="4569" y="1708"/>
                    <a:pt x="1" y="7649"/>
                  </a:cubicBezTo>
                  <a:cubicBezTo>
                    <a:pt x="1" y="7649"/>
                    <a:pt x="3618" y="9632"/>
                    <a:pt x="8856" y="9632"/>
                  </a:cubicBezTo>
                  <a:cubicBezTo>
                    <a:pt x="13244" y="9632"/>
                    <a:pt x="18770" y="8241"/>
                    <a:pt x="24259" y="3127"/>
                  </a:cubicBezTo>
                  <a:cubicBezTo>
                    <a:pt x="24259" y="3127"/>
                    <a:pt x="19792" y="0"/>
                    <a:pt x="13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4998100" y="2134600"/>
              <a:ext cx="483250" cy="180050"/>
            </a:xfrm>
            <a:custGeom>
              <a:avLst/>
              <a:gdLst/>
              <a:ahLst/>
              <a:cxnLst/>
              <a:rect l="l" t="t" r="r" b="b"/>
              <a:pathLst>
                <a:path w="19330" h="7202" extrusionOk="0">
                  <a:moveTo>
                    <a:pt x="18753" y="1"/>
                  </a:moveTo>
                  <a:cubicBezTo>
                    <a:pt x="18736" y="1"/>
                    <a:pt x="18719" y="2"/>
                    <a:pt x="18701" y="4"/>
                  </a:cubicBezTo>
                  <a:cubicBezTo>
                    <a:pt x="16704" y="121"/>
                    <a:pt x="14766" y="532"/>
                    <a:pt x="12886" y="1002"/>
                  </a:cubicBezTo>
                  <a:cubicBezTo>
                    <a:pt x="8481" y="2118"/>
                    <a:pt x="4252" y="3939"/>
                    <a:pt x="434" y="6347"/>
                  </a:cubicBezTo>
                  <a:cubicBezTo>
                    <a:pt x="1" y="6636"/>
                    <a:pt x="318" y="7201"/>
                    <a:pt x="705" y="7201"/>
                  </a:cubicBezTo>
                  <a:cubicBezTo>
                    <a:pt x="790" y="7201"/>
                    <a:pt x="878" y="7174"/>
                    <a:pt x="963" y="7111"/>
                  </a:cubicBezTo>
                  <a:cubicBezTo>
                    <a:pt x="4722" y="4702"/>
                    <a:pt x="8892" y="2999"/>
                    <a:pt x="13180" y="1883"/>
                  </a:cubicBezTo>
                  <a:cubicBezTo>
                    <a:pt x="15001" y="1472"/>
                    <a:pt x="16880" y="1061"/>
                    <a:pt x="18760" y="943"/>
                  </a:cubicBezTo>
                  <a:cubicBezTo>
                    <a:pt x="19330" y="886"/>
                    <a:pt x="19292" y="1"/>
                    <a:pt x="18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4684425" y="1570825"/>
              <a:ext cx="531575" cy="687225"/>
            </a:xfrm>
            <a:custGeom>
              <a:avLst/>
              <a:gdLst/>
              <a:ahLst/>
              <a:cxnLst/>
              <a:rect l="l" t="t" r="r" b="b"/>
              <a:pathLst>
                <a:path w="21263" h="27489" extrusionOk="0">
                  <a:moveTo>
                    <a:pt x="6227" y="0"/>
                  </a:moveTo>
                  <a:lnTo>
                    <a:pt x="6227" y="0"/>
                  </a:lnTo>
                  <a:cubicBezTo>
                    <a:pt x="1" y="15213"/>
                    <a:pt x="11924" y="27488"/>
                    <a:pt x="11924" y="27488"/>
                  </a:cubicBezTo>
                  <a:cubicBezTo>
                    <a:pt x="21263" y="12511"/>
                    <a:pt x="6227" y="1"/>
                    <a:pt x="6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4937300" y="1892700"/>
              <a:ext cx="65800" cy="498675"/>
            </a:xfrm>
            <a:custGeom>
              <a:avLst/>
              <a:gdLst/>
              <a:ahLst/>
              <a:cxnLst/>
              <a:rect l="l" t="t" r="r" b="b"/>
              <a:pathLst>
                <a:path w="2632" h="19947" extrusionOk="0">
                  <a:moveTo>
                    <a:pt x="582" y="0"/>
                  </a:moveTo>
                  <a:cubicBezTo>
                    <a:pt x="292" y="0"/>
                    <a:pt x="1" y="225"/>
                    <a:pt x="106" y="576"/>
                  </a:cubicBezTo>
                  <a:cubicBezTo>
                    <a:pt x="693" y="2338"/>
                    <a:pt x="987" y="4276"/>
                    <a:pt x="1163" y="6097"/>
                  </a:cubicBezTo>
                  <a:cubicBezTo>
                    <a:pt x="1692" y="10561"/>
                    <a:pt x="1515" y="15025"/>
                    <a:pt x="576" y="19371"/>
                  </a:cubicBezTo>
                  <a:cubicBezTo>
                    <a:pt x="506" y="19721"/>
                    <a:pt x="791" y="19946"/>
                    <a:pt x="1069" y="19946"/>
                  </a:cubicBezTo>
                  <a:cubicBezTo>
                    <a:pt x="1258" y="19946"/>
                    <a:pt x="1444" y="19843"/>
                    <a:pt x="1515" y="19606"/>
                  </a:cubicBezTo>
                  <a:cubicBezTo>
                    <a:pt x="2455" y="15201"/>
                    <a:pt x="2631" y="10619"/>
                    <a:pt x="2103" y="6097"/>
                  </a:cubicBezTo>
                  <a:cubicBezTo>
                    <a:pt x="1927" y="4158"/>
                    <a:pt x="1574" y="2161"/>
                    <a:pt x="1046" y="341"/>
                  </a:cubicBezTo>
                  <a:cubicBezTo>
                    <a:pt x="974" y="103"/>
                    <a:pt x="779"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4500875" y="1940850"/>
              <a:ext cx="431725" cy="547725"/>
            </a:xfrm>
            <a:custGeom>
              <a:avLst/>
              <a:gdLst/>
              <a:ahLst/>
              <a:cxnLst/>
              <a:rect l="l" t="t" r="r" b="b"/>
              <a:pathLst>
                <a:path w="17269" h="21909" extrusionOk="0">
                  <a:moveTo>
                    <a:pt x="1528" y="0"/>
                  </a:moveTo>
                  <a:lnTo>
                    <a:pt x="1528" y="0"/>
                  </a:lnTo>
                  <a:cubicBezTo>
                    <a:pt x="1" y="16388"/>
                    <a:pt x="12746" y="21909"/>
                    <a:pt x="12746" y="21909"/>
                  </a:cubicBezTo>
                  <a:cubicBezTo>
                    <a:pt x="17269" y="4817"/>
                    <a:pt x="1529" y="1"/>
                    <a:pt x="15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4670825" y="2147475"/>
              <a:ext cx="178850" cy="474750"/>
            </a:xfrm>
            <a:custGeom>
              <a:avLst/>
              <a:gdLst/>
              <a:ahLst/>
              <a:cxnLst/>
              <a:rect l="l" t="t" r="r" b="b"/>
              <a:pathLst>
                <a:path w="7154" h="18990" extrusionOk="0">
                  <a:moveTo>
                    <a:pt x="643" y="0"/>
                  </a:moveTo>
                  <a:cubicBezTo>
                    <a:pt x="314" y="0"/>
                    <a:pt x="1" y="346"/>
                    <a:pt x="251" y="722"/>
                  </a:cubicBezTo>
                  <a:cubicBezTo>
                    <a:pt x="1250" y="2249"/>
                    <a:pt x="2131" y="4011"/>
                    <a:pt x="2894" y="5715"/>
                  </a:cubicBezTo>
                  <a:cubicBezTo>
                    <a:pt x="4656" y="9767"/>
                    <a:pt x="5831" y="14114"/>
                    <a:pt x="6183" y="18578"/>
                  </a:cubicBezTo>
                  <a:cubicBezTo>
                    <a:pt x="6211" y="18857"/>
                    <a:pt x="6438" y="18990"/>
                    <a:pt x="6662" y="18990"/>
                  </a:cubicBezTo>
                  <a:cubicBezTo>
                    <a:pt x="6910" y="18990"/>
                    <a:pt x="7154" y="18827"/>
                    <a:pt x="7123" y="18519"/>
                  </a:cubicBezTo>
                  <a:cubicBezTo>
                    <a:pt x="6771" y="13996"/>
                    <a:pt x="5596" y="9591"/>
                    <a:pt x="3775" y="5421"/>
                  </a:cubicBezTo>
                  <a:cubicBezTo>
                    <a:pt x="3012" y="3659"/>
                    <a:pt x="2131" y="1838"/>
                    <a:pt x="1015" y="193"/>
                  </a:cubicBezTo>
                  <a:cubicBezTo>
                    <a:pt x="913" y="58"/>
                    <a:pt x="776"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4882675" y="2405850"/>
              <a:ext cx="572700" cy="279275"/>
            </a:xfrm>
            <a:custGeom>
              <a:avLst/>
              <a:gdLst/>
              <a:ahLst/>
              <a:cxnLst/>
              <a:rect l="l" t="t" r="r" b="b"/>
              <a:pathLst>
                <a:path w="22908" h="11171" extrusionOk="0">
                  <a:moveTo>
                    <a:pt x="15523" y="0"/>
                  </a:moveTo>
                  <a:cubicBezTo>
                    <a:pt x="10590" y="0"/>
                    <a:pt x="4250" y="1970"/>
                    <a:pt x="0" y="10533"/>
                  </a:cubicBezTo>
                  <a:cubicBezTo>
                    <a:pt x="0" y="10533"/>
                    <a:pt x="1991" y="11170"/>
                    <a:pt x="4994" y="11170"/>
                  </a:cubicBezTo>
                  <a:cubicBezTo>
                    <a:pt x="9728" y="11170"/>
                    <a:pt x="16977" y="9587"/>
                    <a:pt x="22907" y="1429"/>
                  </a:cubicBezTo>
                  <a:cubicBezTo>
                    <a:pt x="22907" y="1429"/>
                    <a:pt x="19725" y="0"/>
                    <a:pt x="15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4771925" y="2497100"/>
              <a:ext cx="444650" cy="263500"/>
            </a:xfrm>
            <a:custGeom>
              <a:avLst/>
              <a:gdLst/>
              <a:ahLst/>
              <a:cxnLst/>
              <a:rect l="l" t="t" r="r" b="b"/>
              <a:pathLst>
                <a:path w="17786" h="10540" extrusionOk="0">
                  <a:moveTo>
                    <a:pt x="17105" y="1"/>
                  </a:moveTo>
                  <a:cubicBezTo>
                    <a:pt x="17071" y="1"/>
                    <a:pt x="17036" y="4"/>
                    <a:pt x="17000" y="11"/>
                  </a:cubicBezTo>
                  <a:cubicBezTo>
                    <a:pt x="15120" y="540"/>
                    <a:pt x="13240" y="1303"/>
                    <a:pt x="11478" y="2126"/>
                  </a:cubicBezTo>
                  <a:cubicBezTo>
                    <a:pt x="7367" y="4064"/>
                    <a:pt x="3608" y="6590"/>
                    <a:pt x="319" y="9761"/>
                  </a:cubicBezTo>
                  <a:cubicBezTo>
                    <a:pt x="0" y="10080"/>
                    <a:pt x="316" y="10539"/>
                    <a:pt x="693" y="10539"/>
                  </a:cubicBezTo>
                  <a:cubicBezTo>
                    <a:pt x="802" y="10539"/>
                    <a:pt x="917" y="10500"/>
                    <a:pt x="1023" y="10408"/>
                  </a:cubicBezTo>
                  <a:cubicBezTo>
                    <a:pt x="4195" y="7295"/>
                    <a:pt x="7954" y="4828"/>
                    <a:pt x="11948" y="2948"/>
                  </a:cubicBezTo>
                  <a:cubicBezTo>
                    <a:pt x="13652" y="2126"/>
                    <a:pt x="15414" y="1362"/>
                    <a:pt x="17235" y="951"/>
                  </a:cubicBezTo>
                  <a:cubicBezTo>
                    <a:pt x="17785" y="786"/>
                    <a:pt x="17613" y="1"/>
                    <a:pt x="17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4326150" y="2393125"/>
              <a:ext cx="403825" cy="512475"/>
            </a:xfrm>
            <a:custGeom>
              <a:avLst/>
              <a:gdLst/>
              <a:ahLst/>
              <a:cxnLst/>
              <a:rect l="l" t="t" r="r" b="b"/>
              <a:pathLst>
                <a:path w="16153" h="20499" extrusionOk="0">
                  <a:moveTo>
                    <a:pt x="0" y="0"/>
                  </a:moveTo>
                  <a:cubicBezTo>
                    <a:pt x="353" y="16446"/>
                    <a:pt x="13627" y="20499"/>
                    <a:pt x="13627" y="20499"/>
                  </a:cubicBezTo>
                  <a:cubicBezTo>
                    <a:pt x="16152" y="3055"/>
                    <a:pt x="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4481150" y="2582625"/>
              <a:ext cx="229875" cy="454525"/>
            </a:xfrm>
            <a:custGeom>
              <a:avLst/>
              <a:gdLst/>
              <a:ahLst/>
              <a:cxnLst/>
              <a:rect l="l" t="t" r="r" b="b"/>
              <a:pathLst>
                <a:path w="9195" h="18181" extrusionOk="0">
                  <a:moveTo>
                    <a:pt x="669" y="0"/>
                  </a:moveTo>
                  <a:cubicBezTo>
                    <a:pt x="319" y="0"/>
                    <a:pt x="0" y="413"/>
                    <a:pt x="261" y="761"/>
                  </a:cubicBezTo>
                  <a:cubicBezTo>
                    <a:pt x="1495" y="2170"/>
                    <a:pt x="2552" y="3815"/>
                    <a:pt x="3492" y="5401"/>
                  </a:cubicBezTo>
                  <a:cubicBezTo>
                    <a:pt x="5724" y="9277"/>
                    <a:pt x="7368" y="13447"/>
                    <a:pt x="8249" y="17794"/>
                  </a:cubicBezTo>
                  <a:cubicBezTo>
                    <a:pt x="8302" y="18059"/>
                    <a:pt x="8510" y="18180"/>
                    <a:pt x="8712" y="18180"/>
                  </a:cubicBezTo>
                  <a:cubicBezTo>
                    <a:pt x="8958" y="18180"/>
                    <a:pt x="9195" y="17999"/>
                    <a:pt x="9130" y="17676"/>
                  </a:cubicBezTo>
                  <a:cubicBezTo>
                    <a:pt x="8249" y="13213"/>
                    <a:pt x="6605" y="8925"/>
                    <a:pt x="4314" y="5048"/>
                  </a:cubicBezTo>
                  <a:cubicBezTo>
                    <a:pt x="3374" y="3345"/>
                    <a:pt x="2317" y="1642"/>
                    <a:pt x="1025" y="173"/>
                  </a:cubicBezTo>
                  <a:cubicBezTo>
                    <a:pt x="918" y="51"/>
                    <a:pt x="79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32"/>
          <p:cNvGrpSpPr/>
          <p:nvPr/>
        </p:nvGrpSpPr>
        <p:grpSpPr>
          <a:xfrm rot="-4820603" flipH="1">
            <a:off x="6408771" y="-420342"/>
            <a:ext cx="1147543" cy="1306762"/>
            <a:chOff x="238125" y="3155250"/>
            <a:chExt cx="1567526" cy="1785017"/>
          </a:xfrm>
        </p:grpSpPr>
        <p:sp>
          <p:nvSpPr>
            <p:cNvPr id="450" name="Google Shape;450;p32"/>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oogle Shape;452;p32"/>
          <p:cNvGrpSpPr/>
          <p:nvPr/>
        </p:nvGrpSpPr>
        <p:grpSpPr>
          <a:xfrm rot="-10447753">
            <a:off x="7297870" y="-527100"/>
            <a:ext cx="867657" cy="1548937"/>
            <a:chOff x="4588600" y="388175"/>
            <a:chExt cx="2739150" cy="4888225"/>
          </a:xfrm>
        </p:grpSpPr>
        <p:sp>
          <p:nvSpPr>
            <p:cNvPr id="453" name="Google Shape;453;p32"/>
            <p:cNvSpPr/>
            <p:nvPr/>
          </p:nvSpPr>
          <p:spPr>
            <a:xfrm>
              <a:off x="4588600" y="388175"/>
              <a:ext cx="2739150" cy="4888225"/>
            </a:xfrm>
            <a:custGeom>
              <a:avLst/>
              <a:gdLst/>
              <a:ahLst/>
              <a:cxnLst/>
              <a:rect l="l" t="t" r="r" b="b"/>
              <a:pathLst>
                <a:path w="109566" h="195529" extrusionOk="0">
                  <a:moveTo>
                    <a:pt x="103665" y="0"/>
                  </a:moveTo>
                  <a:cubicBezTo>
                    <a:pt x="97615" y="2017"/>
                    <a:pt x="92387" y="4556"/>
                    <a:pt x="87533" y="7170"/>
                  </a:cubicBezTo>
                  <a:cubicBezTo>
                    <a:pt x="82603" y="9784"/>
                    <a:pt x="77973" y="12622"/>
                    <a:pt x="73716" y="15535"/>
                  </a:cubicBezTo>
                  <a:cubicBezTo>
                    <a:pt x="65127" y="21435"/>
                    <a:pt x="57583" y="27858"/>
                    <a:pt x="50787" y="34654"/>
                  </a:cubicBezTo>
                  <a:cubicBezTo>
                    <a:pt x="37269" y="48247"/>
                    <a:pt x="26813" y="63409"/>
                    <a:pt x="18672" y="79690"/>
                  </a:cubicBezTo>
                  <a:cubicBezTo>
                    <a:pt x="10531" y="96046"/>
                    <a:pt x="4705" y="113523"/>
                    <a:pt x="1942" y="132493"/>
                  </a:cubicBezTo>
                  <a:cubicBezTo>
                    <a:pt x="523" y="141978"/>
                    <a:pt x="0" y="151912"/>
                    <a:pt x="374" y="162293"/>
                  </a:cubicBezTo>
                  <a:cubicBezTo>
                    <a:pt x="598" y="167446"/>
                    <a:pt x="1121" y="172824"/>
                    <a:pt x="1942" y="178351"/>
                  </a:cubicBezTo>
                  <a:cubicBezTo>
                    <a:pt x="2764" y="183803"/>
                    <a:pt x="3809" y="189479"/>
                    <a:pt x="5826" y="195528"/>
                  </a:cubicBezTo>
                  <a:cubicBezTo>
                    <a:pt x="11875" y="193512"/>
                    <a:pt x="17029" y="190973"/>
                    <a:pt x="21883" y="188359"/>
                  </a:cubicBezTo>
                  <a:cubicBezTo>
                    <a:pt x="26813" y="185670"/>
                    <a:pt x="31368" y="182907"/>
                    <a:pt x="35700" y="179919"/>
                  </a:cubicBezTo>
                  <a:cubicBezTo>
                    <a:pt x="44215" y="174019"/>
                    <a:pt x="51833" y="167671"/>
                    <a:pt x="58554" y="160799"/>
                  </a:cubicBezTo>
                  <a:cubicBezTo>
                    <a:pt x="72147" y="147207"/>
                    <a:pt x="82603" y="132120"/>
                    <a:pt x="90819" y="115838"/>
                  </a:cubicBezTo>
                  <a:cubicBezTo>
                    <a:pt x="99034" y="99557"/>
                    <a:pt x="104860" y="82080"/>
                    <a:pt x="107623" y="63110"/>
                  </a:cubicBezTo>
                  <a:cubicBezTo>
                    <a:pt x="109042" y="53625"/>
                    <a:pt x="109565" y="43691"/>
                    <a:pt x="109192" y="33310"/>
                  </a:cubicBezTo>
                  <a:cubicBezTo>
                    <a:pt x="108968" y="28157"/>
                    <a:pt x="108445" y="22779"/>
                    <a:pt x="107623" y="17253"/>
                  </a:cubicBezTo>
                  <a:cubicBezTo>
                    <a:pt x="106802" y="11726"/>
                    <a:pt x="105681" y="6124"/>
                    <a:pt x="103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2"/>
            <p:cNvSpPr/>
            <p:nvPr/>
          </p:nvSpPr>
          <p:spPr>
            <a:xfrm>
              <a:off x="4655800" y="388175"/>
              <a:ext cx="2666350" cy="4888225"/>
            </a:xfrm>
            <a:custGeom>
              <a:avLst/>
              <a:gdLst/>
              <a:ahLst/>
              <a:cxnLst/>
              <a:rect l="l" t="t" r="r" b="b"/>
              <a:pathLst>
                <a:path w="106654" h="195529" extrusionOk="0">
                  <a:moveTo>
                    <a:pt x="101052" y="0"/>
                  </a:moveTo>
                  <a:cubicBezTo>
                    <a:pt x="100454" y="224"/>
                    <a:pt x="100006" y="373"/>
                    <a:pt x="99483" y="597"/>
                  </a:cubicBezTo>
                  <a:cubicBezTo>
                    <a:pt x="98288" y="2913"/>
                    <a:pt x="97168" y="5228"/>
                    <a:pt x="95973" y="7618"/>
                  </a:cubicBezTo>
                  <a:cubicBezTo>
                    <a:pt x="94180" y="11203"/>
                    <a:pt x="92388" y="14788"/>
                    <a:pt x="90595" y="18298"/>
                  </a:cubicBezTo>
                  <a:cubicBezTo>
                    <a:pt x="89774" y="14041"/>
                    <a:pt x="88952" y="9784"/>
                    <a:pt x="88056" y="5527"/>
                  </a:cubicBezTo>
                  <a:cubicBezTo>
                    <a:pt x="87384" y="5900"/>
                    <a:pt x="86712" y="6199"/>
                    <a:pt x="86040" y="6572"/>
                  </a:cubicBezTo>
                  <a:cubicBezTo>
                    <a:pt x="86413" y="8664"/>
                    <a:pt x="86861" y="10755"/>
                    <a:pt x="87235" y="12846"/>
                  </a:cubicBezTo>
                  <a:cubicBezTo>
                    <a:pt x="87832" y="15759"/>
                    <a:pt x="88430" y="18672"/>
                    <a:pt x="88952" y="21584"/>
                  </a:cubicBezTo>
                  <a:cubicBezTo>
                    <a:pt x="84172" y="31144"/>
                    <a:pt x="79318" y="40779"/>
                    <a:pt x="74538" y="50413"/>
                  </a:cubicBezTo>
                  <a:cubicBezTo>
                    <a:pt x="72372" y="39509"/>
                    <a:pt x="70281" y="28605"/>
                    <a:pt x="68115" y="17701"/>
                  </a:cubicBezTo>
                  <a:cubicBezTo>
                    <a:pt x="67443" y="18149"/>
                    <a:pt x="66771" y="18672"/>
                    <a:pt x="66098" y="19120"/>
                  </a:cubicBezTo>
                  <a:cubicBezTo>
                    <a:pt x="67816" y="27709"/>
                    <a:pt x="69534" y="36297"/>
                    <a:pt x="71177" y="44886"/>
                  </a:cubicBezTo>
                  <a:cubicBezTo>
                    <a:pt x="71775" y="47799"/>
                    <a:pt x="72372" y="50712"/>
                    <a:pt x="72895" y="53625"/>
                  </a:cubicBezTo>
                  <a:cubicBezTo>
                    <a:pt x="71700" y="56089"/>
                    <a:pt x="70505" y="58479"/>
                    <a:pt x="69310" y="60869"/>
                  </a:cubicBezTo>
                  <a:cubicBezTo>
                    <a:pt x="65650" y="68114"/>
                    <a:pt x="62065" y="75284"/>
                    <a:pt x="58480" y="82454"/>
                  </a:cubicBezTo>
                  <a:cubicBezTo>
                    <a:pt x="55269" y="66247"/>
                    <a:pt x="52132" y="50114"/>
                    <a:pt x="48920" y="33908"/>
                  </a:cubicBezTo>
                  <a:cubicBezTo>
                    <a:pt x="48696" y="34206"/>
                    <a:pt x="48398" y="34430"/>
                    <a:pt x="48174" y="34654"/>
                  </a:cubicBezTo>
                  <a:cubicBezTo>
                    <a:pt x="47726" y="35028"/>
                    <a:pt x="47427" y="35476"/>
                    <a:pt x="47053" y="35849"/>
                  </a:cubicBezTo>
                  <a:cubicBezTo>
                    <a:pt x="49742" y="49517"/>
                    <a:pt x="52431" y="63259"/>
                    <a:pt x="55119" y="77001"/>
                  </a:cubicBezTo>
                  <a:cubicBezTo>
                    <a:pt x="55717" y="79914"/>
                    <a:pt x="56314" y="82827"/>
                    <a:pt x="56837" y="85740"/>
                  </a:cubicBezTo>
                  <a:cubicBezTo>
                    <a:pt x="52057" y="95300"/>
                    <a:pt x="47203" y="104934"/>
                    <a:pt x="42423" y="114569"/>
                  </a:cubicBezTo>
                  <a:cubicBezTo>
                    <a:pt x="38539" y="94777"/>
                    <a:pt x="34655" y="74985"/>
                    <a:pt x="30772" y="55268"/>
                  </a:cubicBezTo>
                  <a:cubicBezTo>
                    <a:pt x="30174" y="56089"/>
                    <a:pt x="29577" y="56911"/>
                    <a:pt x="28979" y="57732"/>
                  </a:cubicBezTo>
                  <a:cubicBezTo>
                    <a:pt x="32340" y="74836"/>
                    <a:pt x="35701" y="91939"/>
                    <a:pt x="39062" y="109042"/>
                  </a:cubicBezTo>
                  <a:cubicBezTo>
                    <a:pt x="39659" y="111955"/>
                    <a:pt x="40257" y="114867"/>
                    <a:pt x="40780" y="117780"/>
                  </a:cubicBezTo>
                  <a:cubicBezTo>
                    <a:pt x="39510" y="120319"/>
                    <a:pt x="38240" y="122859"/>
                    <a:pt x="36971" y="125323"/>
                  </a:cubicBezTo>
                  <a:lnTo>
                    <a:pt x="26365" y="146609"/>
                  </a:lnTo>
                  <a:cubicBezTo>
                    <a:pt x="22407" y="126593"/>
                    <a:pt x="18448" y="106577"/>
                    <a:pt x="14565" y="86561"/>
                  </a:cubicBezTo>
                  <a:cubicBezTo>
                    <a:pt x="14341" y="85665"/>
                    <a:pt x="14191" y="84769"/>
                    <a:pt x="13967" y="83873"/>
                  </a:cubicBezTo>
                  <a:cubicBezTo>
                    <a:pt x="13444" y="85068"/>
                    <a:pt x="12922" y="86188"/>
                    <a:pt x="12399" y="87308"/>
                  </a:cubicBezTo>
                  <a:cubicBezTo>
                    <a:pt x="15984" y="105308"/>
                    <a:pt x="19494" y="123158"/>
                    <a:pt x="23004" y="141157"/>
                  </a:cubicBezTo>
                  <a:cubicBezTo>
                    <a:pt x="23602" y="143995"/>
                    <a:pt x="24199" y="146908"/>
                    <a:pt x="24722" y="149821"/>
                  </a:cubicBezTo>
                  <a:cubicBezTo>
                    <a:pt x="20390" y="158559"/>
                    <a:pt x="16058" y="167222"/>
                    <a:pt x="11652" y="175886"/>
                  </a:cubicBezTo>
                  <a:cubicBezTo>
                    <a:pt x="8142" y="158111"/>
                    <a:pt x="4631" y="140261"/>
                    <a:pt x="1121" y="122411"/>
                  </a:cubicBezTo>
                  <a:cubicBezTo>
                    <a:pt x="1121" y="122411"/>
                    <a:pt x="1121" y="122336"/>
                    <a:pt x="1121" y="122336"/>
                  </a:cubicBezTo>
                  <a:cubicBezTo>
                    <a:pt x="748" y="124203"/>
                    <a:pt x="374" y="126220"/>
                    <a:pt x="1" y="128162"/>
                  </a:cubicBezTo>
                  <a:cubicBezTo>
                    <a:pt x="2839" y="142651"/>
                    <a:pt x="5677" y="157065"/>
                    <a:pt x="8590" y="171554"/>
                  </a:cubicBezTo>
                  <a:cubicBezTo>
                    <a:pt x="9038" y="174094"/>
                    <a:pt x="9561" y="176633"/>
                    <a:pt x="10084" y="179172"/>
                  </a:cubicBezTo>
                  <a:cubicBezTo>
                    <a:pt x="9710" y="179844"/>
                    <a:pt x="9337" y="180517"/>
                    <a:pt x="9038" y="181263"/>
                  </a:cubicBezTo>
                  <a:cubicBezTo>
                    <a:pt x="6872" y="185521"/>
                    <a:pt x="4781" y="189778"/>
                    <a:pt x="2615" y="193960"/>
                  </a:cubicBezTo>
                  <a:cubicBezTo>
                    <a:pt x="2764" y="194483"/>
                    <a:pt x="2914" y="195006"/>
                    <a:pt x="3138" y="195528"/>
                  </a:cubicBezTo>
                  <a:cubicBezTo>
                    <a:pt x="3661" y="195379"/>
                    <a:pt x="4109" y="195155"/>
                    <a:pt x="4631" y="195006"/>
                  </a:cubicBezTo>
                  <a:cubicBezTo>
                    <a:pt x="5901" y="192466"/>
                    <a:pt x="7171" y="189927"/>
                    <a:pt x="8440" y="187388"/>
                  </a:cubicBezTo>
                  <a:cubicBezTo>
                    <a:pt x="9635" y="184998"/>
                    <a:pt x="10830" y="182608"/>
                    <a:pt x="12025" y="180218"/>
                  </a:cubicBezTo>
                  <a:cubicBezTo>
                    <a:pt x="26216" y="174168"/>
                    <a:pt x="40406" y="168193"/>
                    <a:pt x="54522" y="162144"/>
                  </a:cubicBezTo>
                  <a:cubicBezTo>
                    <a:pt x="54970" y="161696"/>
                    <a:pt x="55418" y="161248"/>
                    <a:pt x="55866" y="160874"/>
                  </a:cubicBezTo>
                  <a:cubicBezTo>
                    <a:pt x="56837" y="159903"/>
                    <a:pt x="57733" y="158932"/>
                    <a:pt x="58630" y="157961"/>
                  </a:cubicBezTo>
                  <a:lnTo>
                    <a:pt x="58630" y="157961"/>
                  </a:lnTo>
                  <a:cubicBezTo>
                    <a:pt x="45261" y="163637"/>
                    <a:pt x="31892" y="169314"/>
                    <a:pt x="18523" y="174990"/>
                  </a:cubicBezTo>
                  <a:cubicBezTo>
                    <a:pt x="16880" y="175737"/>
                    <a:pt x="15237" y="176409"/>
                    <a:pt x="13594" y="177156"/>
                  </a:cubicBezTo>
                  <a:cubicBezTo>
                    <a:pt x="18000" y="168193"/>
                    <a:pt x="22482" y="159306"/>
                    <a:pt x="26963" y="150418"/>
                  </a:cubicBezTo>
                  <a:cubicBezTo>
                    <a:pt x="45336" y="142651"/>
                    <a:pt x="63634" y="134809"/>
                    <a:pt x="82007" y="127041"/>
                  </a:cubicBezTo>
                  <a:cubicBezTo>
                    <a:pt x="82604" y="125921"/>
                    <a:pt x="83276" y="124875"/>
                    <a:pt x="83874" y="123830"/>
                  </a:cubicBezTo>
                  <a:lnTo>
                    <a:pt x="83874" y="123830"/>
                  </a:lnTo>
                  <a:cubicBezTo>
                    <a:pt x="67293" y="130850"/>
                    <a:pt x="50713" y="137871"/>
                    <a:pt x="34133" y="144966"/>
                  </a:cubicBezTo>
                  <a:lnTo>
                    <a:pt x="28456" y="147356"/>
                  </a:lnTo>
                  <a:cubicBezTo>
                    <a:pt x="30697" y="142949"/>
                    <a:pt x="32938" y="138468"/>
                    <a:pt x="35104" y="134062"/>
                  </a:cubicBezTo>
                  <a:lnTo>
                    <a:pt x="43020" y="118378"/>
                  </a:lnTo>
                  <a:cubicBezTo>
                    <a:pt x="60945" y="110760"/>
                    <a:pt x="78870" y="103067"/>
                    <a:pt x="96869" y="95449"/>
                  </a:cubicBezTo>
                  <a:cubicBezTo>
                    <a:pt x="97168" y="94553"/>
                    <a:pt x="97541" y="93582"/>
                    <a:pt x="97840" y="92611"/>
                  </a:cubicBezTo>
                  <a:lnTo>
                    <a:pt x="97840" y="92611"/>
                  </a:lnTo>
                  <a:cubicBezTo>
                    <a:pt x="81932" y="99407"/>
                    <a:pt x="66098" y="106129"/>
                    <a:pt x="50190" y="112851"/>
                  </a:cubicBezTo>
                  <a:cubicBezTo>
                    <a:pt x="48323" y="113672"/>
                    <a:pt x="46456" y="114494"/>
                    <a:pt x="44589" y="115241"/>
                  </a:cubicBezTo>
                  <a:lnTo>
                    <a:pt x="59078" y="86263"/>
                  </a:lnTo>
                  <a:cubicBezTo>
                    <a:pt x="74164" y="79840"/>
                    <a:pt x="89176" y="73491"/>
                    <a:pt x="104263" y="67068"/>
                  </a:cubicBezTo>
                  <a:cubicBezTo>
                    <a:pt x="104412" y="66172"/>
                    <a:pt x="104562" y="65350"/>
                    <a:pt x="104711" y="64454"/>
                  </a:cubicBezTo>
                  <a:lnTo>
                    <a:pt x="104711" y="64454"/>
                  </a:lnTo>
                  <a:cubicBezTo>
                    <a:pt x="91865" y="69906"/>
                    <a:pt x="79094" y="75358"/>
                    <a:pt x="66248" y="80810"/>
                  </a:cubicBezTo>
                  <a:cubicBezTo>
                    <a:pt x="64381" y="81632"/>
                    <a:pt x="62513" y="82379"/>
                    <a:pt x="60646" y="83200"/>
                  </a:cubicBezTo>
                  <a:cubicBezTo>
                    <a:pt x="62887" y="78645"/>
                    <a:pt x="65127" y="74163"/>
                    <a:pt x="67368" y="69608"/>
                  </a:cubicBezTo>
                  <a:cubicBezTo>
                    <a:pt x="69982" y="64454"/>
                    <a:pt x="72521" y="59376"/>
                    <a:pt x="75135" y="54222"/>
                  </a:cubicBezTo>
                  <a:cubicBezTo>
                    <a:pt x="85591" y="49741"/>
                    <a:pt x="96122" y="45260"/>
                    <a:pt x="106653" y="40779"/>
                  </a:cubicBezTo>
                  <a:cubicBezTo>
                    <a:pt x="106653" y="40032"/>
                    <a:pt x="106578" y="39210"/>
                    <a:pt x="106578" y="38389"/>
                  </a:cubicBezTo>
                  <a:cubicBezTo>
                    <a:pt x="98512" y="41824"/>
                    <a:pt x="90371" y="45260"/>
                    <a:pt x="82305" y="48695"/>
                  </a:cubicBezTo>
                  <a:lnTo>
                    <a:pt x="76629" y="51160"/>
                  </a:lnTo>
                  <a:lnTo>
                    <a:pt x="91193" y="22107"/>
                  </a:lnTo>
                  <a:cubicBezTo>
                    <a:pt x="95674" y="20240"/>
                    <a:pt x="100230" y="18298"/>
                    <a:pt x="104786" y="16356"/>
                  </a:cubicBezTo>
                  <a:cubicBezTo>
                    <a:pt x="104637" y="15609"/>
                    <a:pt x="104562" y="14863"/>
                    <a:pt x="104412" y="14116"/>
                  </a:cubicBezTo>
                  <a:cubicBezTo>
                    <a:pt x="102396" y="14937"/>
                    <a:pt x="100379" y="15759"/>
                    <a:pt x="98363" y="16655"/>
                  </a:cubicBezTo>
                  <a:cubicBezTo>
                    <a:pt x="96496" y="17477"/>
                    <a:pt x="94629" y="18223"/>
                    <a:pt x="92761" y="19045"/>
                  </a:cubicBezTo>
                  <a:cubicBezTo>
                    <a:pt x="93583" y="17253"/>
                    <a:pt x="94479" y="15535"/>
                    <a:pt x="95375" y="13742"/>
                  </a:cubicBezTo>
                  <a:cubicBezTo>
                    <a:pt x="97467" y="9709"/>
                    <a:pt x="99483" y="5601"/>
                    <a:pt x="101500" y="1568"/>
                  </a:cubicBezTo>
                  <a:cubicBezTo>
                    <a:pt x="101350" y="1046"/>
                    <a:pt x="101201" y="523"/>
                    <a:pt x="10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C74B3"/>
        </a:solidFill>
        <a:effectLst/>
      </p:bgPr>
    </p:bg>
    <p:spTree>
      <p:nvGrpSpPr>
        <p:cNvPr id="1" name="Shape 1256"/>
        <p:cNvGrpSpPr/>
        <p:nvPr/>
      </p:nvGrpSpPr>
      <p:grpSpPr>
        <a:xfrm>
          <a:off x="0" y="0"/>
          <a:ext cx="0" cy="0"/>
          <a:chOff x="0" y="0"/>
          <a:chExt cx="0" cy="0"/>
        </a:xfrm>
      </p:grpSpPr>
      <p:sp>
        <p:nvSpPr>
          <p:cNvPr id="1257" name="Google Shape;1257;p50"/>
          <p:cNvSpPr txBox="1">
            <a:spLocks noGrp="1"/>
          </p:cNvSpPr>
          <p:nvPr>
            <p:ph type="ctrTitle"/>
          </p:nvPr>
        </p:nvSpPr>
        <p:spPr>
          <a:xfrm>
            <a:off x="525425" y="2140200"/>
            <a:ext cx="6983100" cy="86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a:t>Thank you</a:t>
            </a:r>
            <a:endParaRPr sz="4000"/>
          </a:p>
        </p:txBody>
      </p:sp>
      <p:grpSp>
        <p:nvGrpSpPr>
          <p:cNvPr id="1258" name="Google Shape;1258;p50"/>
          <p:cNvGrpSpPr/>
          <p:nvPr/>
        </p:nvGrpSpPr>
        <p:grpSpPr>
          <a:xfrm rot="6879424" flipH="1">
            <a:off x="1661263" y="4347836"/>
            <a:ext cx="1147503" cy="1306717"/>
            <a:chOff x="238125" y="3155250"/>
            <a:chExt cx="1567526" cy="1785017"/>
          </a:xfrm>
        </p:grpSpPr>
        <p:sp>
          <p:nvSpPr>
            <p:cNvPr id="1259" name="Google Shape;1259;p50"/>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0"/>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1" name="Google Shape;1261;p50"/>
          <p:cNvGrpSpPr/>
          <p:nvPr/>
        </p:nvGrpSpPr>
        <p:grpSpPr>
          <a:xfrm rot="1251654">
            <a:off x="1081219" y="4018594"/>
            <a:ext cx="867666" cy="1548765"/>
            <a:chOff x="4588600" y="388175"/>
            <a:chExt cx="2739150" cy="4888225"/>
          </a:xfrm>
        </p:grpSpPr>
        <p:sp>
          <p:nvSpPr>
            <p:cNvPr id="1262" name="Google Shape;1262;p50"/>
            <p:cNvSpPr/>
            <p:nvPr/>
          </p:nvSpPr>
          <p:spPr>
            <a:xfrm>
              <a:off x="4588600" y="388175"/>
              <a:ext cx="2739150" cy="4888225"/>
            </a:xfrm>
            <a:custGeom>
              <a:avLst/>
              <a:gdLst/>
              <a:ahLst/>
              <a:cxnLst/>
              <a:rect l="l" t="t" r="r" b="b"/>
              <a:pathLst>
                <a:path w="109566" h="195529" extrusionOk="0">
                  <a:moveTo>
                    <a:pt x="103665" y="0"/>
                  </a:moveTo>
                  <a:cubicBezTo>
                    <a:pt x="97615" y="2017"/>
                    <a:pt x="92387" y="4556"/>
                    <a:pt x="87533" y="7170"/>
                  </a:cubicBezTo>
                  <a:cubicBezTo>
                    <a:pt x="82603" y="9784"/>
                    <a:pt x="77973" y="12622"/>
                    <a:pt x="73716" y="15535"/>
                  </a:cubicBezTo>
                  <a:cubicBezTo>
                    <a:pt x="65127" y="21435"/>
                    <a:pt x="57583" y="27858"/>
                    <a:pt x="50787" y="34654"/>
                  </a:cubicBezTo>
                  <a:cubicBezTo>
                    <a:pt x="37269" y="48247"/>
                    <a:pt x="26813" y="63409"/>
                    <a:pt x="18672" y="79690"/>
                  </a:cubicBezTo>
                  <a:cubicBezTo>
                    <a:pt x="10531" y="96046"/>
                    <a:pt x="4705" y="113523"/>
                    <a:pt x="1942" y="132493"/>
                  </a:cubicBezTo>
                  <a:cubicBezTo>
                    <a:pt x="523" y="141978"/>
                    <a:pt x="0" y="151912"/>
                    <a:pt x="374" y="162293"/>
                  </a:cubicBezTo>
                  <a:cubicBezTo>
                    <a:pt x="598" y="167446"/>
                    <a:pt x="1121" y="172824"/>
                    <a:pt x="1942" y="178351"/>
                  </a:cubicBezTo>
                  <a:cubicBezTo>
                    <a:pt x="2764" y="183803"/>
                    <a:pt x="3809" y="189479"/>
                    <a:pt x="5826" y="195528"/>
                  </a:cubicBezTo>
                  <a:cubicBezTo>
                    <a:pt x="11875" y="193512"/>
                    <a:pt x="17029" y="190973"/>
                    <a:pt x="21883" y="188359"/>
                  </a:cubicBezTo>
                  <a:cubicBezTo>
                    <a:pt x="26813" y="185670"/>
                    <a:pt x="31368" y="182907"/>
                    <a:pt x="35700" y="179919"/>
                  </a:cubicBezTo>
                  <a:cubicBezTo>
                    <a:pt x="44215" y="174019"/>
                    <a:pt x="51833" y="167671"/>
                    <a:pt x="58554" y="160799"/>
                  </a:cubicBezTo>
                  <a:cubicBezTo>
                    <a:pt x="72147" y="147207"/>
                    <a:pt x="82603" y="132120"/>
                    <a:pt x="90819" y="115838"/>
                  </a:cubicBezTo>
                  <a:cubicBezTo>
                    <a:pt x="99034" y="99557"/>
                    <a:pt x="104860" y="82080"/>
                    <a:pt x="107623" y="63110"/>
                  </a:cubicBezTo>
                  <a:cubicBezTo>
                    <a:pt x="109042" y="53625"/>
                    <a:pt x="109565" y="43691"/>
                    <a:pt x="109192" y="33310"/>
                  </a:cubicBezTo>
                  <a:cubicBezTo>
                    <a:pt x="108968" y="28157"/>
                    <a:pt x="108445" y="22779"/>
                    <a:pt x="107623" y="17253"/>
                  </a:cubicBezTo>
                  <a:cubicBezTo>
                    <a:pt x="106802" y="11726"/>
                    <a:pt x="105681" y="6124"/>
                    <a:pt x="103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0"/>
            <p:cNvSpPr/>
            <p:nvPr/>
          </p:nvSpPr>
          <p:spPr>
            <a:xfrm>
              <a:off x="4655800" y="388175"/>
              <a:ext cx="2666350" cy="4888225"/>
            </a:xfrm>
            <a:custGeom>
              <a:avLst/>
              <a:gdLst/>
              <a:ahLst/>
              <a:cxnLst/>
              <a:rect l="l" t="t" r="r" b="b"/>
              <a:pathLst>
                <a:path w="106654" h="195529" extrusionOk="0">
                  <a:moveTo>
                    <a:pt x="101052" y="0"/>
                  </a:moveTo>
                  <a:cubicBezTo>
                    <a:pt x="100454" y="224"/>
                    <a:pt x="100006" y="373"/>
                    <a:pt x="99483" y="597"/>
                  </a:cubicBezTo>
                  <a:cubicBezTo>
                    <a:pt x="98288" y="2913"/>
                    <a:pt x="97168" y="5228"/>
                    <a:pt x="95973" y="7618"/>
                  </a:cubicBezTo>
                  <a:cubicBezTo>
                    <a:pt x="94180" y="11203"/>
                    <a:pt x="92388" y="14788"/>
                    <a:pt x="90595" y="18298"/>
                  </a:cubicBezTo>
                  <a:cubicBezTo>
                    <a:pt x="89774" y="14041"/>
                    <a:pt x="88952" y="9784"/>
                    <a:pt x="88056" y="5527"/>
                  </a:cubicBezTo>
                  <a:cubicBezTo>
                    <a:pt x="87384" y="5900"/>
                    <a:pt x="86712" y="6199"/>
                    <a:pt x="86040" y="6572"/>
                  </a:cubicBezTo>
                  <a:cubicBezTo>
                    <a:pt x="86413" y="8664"/>
                    <a:pt x="86861" y="10755"/>
                    <a:pt x="87235" y="12846"/>
                  </a:cubicBezTo>
                  <a:cubicBezTo>
                    <a:pt x="87832" y="15759"/>
                    <a:pt x="88430" y="18672"/>
                    <a:pt x="88952" y="21584"/>
                  </a:cubicBezTo>
                  <a:cubicBezTo>
                    <a:pt x="84172" y="31144"/>
                    <a:pt x="79318" y="40779"/>
                    <a:pt x="74538" y="50413"/>
                  </a:cubicBezTo>
                  <a:cubicBezTo>
                    <a:pt x="72372" y="39509"/>
                    <a:pt x="70281" y="28605"/>
                    <a:pt x="68115" y="17701"/>
                  </a:cubicBezTo>
                  <a:cubicBezTo>
                    <a:pt x="67443" y="18149"/>
                    <a:pt x="66771" y="18672"/>
                    <a:pt x="66098" y="19120"/>
                  </a:cubicBezTo>
                  <a:cubicBezTo>
                    <a:pt x="67816" y="27709"/>
                    <a:pt x="69534" y="36297"/>
                    <a:pt x="71177" y="44886"/>
                  </a:cubicBezTo>
                  <a:cubicBezTo>
                    <a:pt x="71775" y="47799"/>
                    <a:pt x="72372" y="50712"/>
                    <a:pt x="72895" y="53625"/>
                  </a:cubicBezTo>
                  <a:cubicBezTo>
                    <a:pt x="71700" y="56089"/>
                    <a:pt x="70505" y="58479"/>
                    <a:pt x="69310" y="60869"/>
                  </a:cubicBezTo>
                  <a:cubicBezTo>
                    <a:pt x="65650" y="68114"/>
                    <a:pt x="62065" y="75284"/>
                    <a:pt x="58480" y="82454"/>
                  </a:cubicBezTo>
                  <a:cubicBezTo>
                    <a:pt x="55269" y="66247"/>
                    <a:pt x="52132" y="50114"/>
                    <a:pt x="48920" y="33908"/>
                  </a:cubicBezTo>
                  <a:cubicBezTo>
                    <a:pt x="48696" y="34206"/>
                    <a:pt x="48398" y="34430"/>
                    <a:pt x="48174" y="34654"/>
                  </a:cubicBezTo>
                  <a:cubicBezTo>
                    <a:pt x="47726" y="35028"/>
                    <a:pt x="47427" y="35476"/>
                    <a:pt x="47053" y="35849"/>
                  </a:cubicBezTo>
                  <a:cubicBezTo>
                    <a:pt x="49742" y="49517"/>
                    <a:pt x="52431" y="63259"/>
                    <a:pt x="55119" y="77001"/>
                  </a:cubicBezTo>
                  <a:cubicBezTo>
                    <a:pt x="55717" y="79914"/>
                    <a:pt x="56314" y="82827"/>
                    <a:pt x="56837" y="85740"/>
                  </a:cubicBezTo>
                  <a:cubicBezTo>
                    <a:pt x="52057" y="95300"/>
                    <a:pt x="47203" y="104934"/>
                    <a:pt x="42423" y="114569"/>
                  </a:cubicBezTo>
                  <a:cubicBezTo>
                    <a:pt x="38539" y="94777"/>
                    <a:pt x="34655" y="74985"/>
                    <a:pt x="30772" y="55268"/>
                  </a:cubicBezTo>
                  <a:cubicBezTo>
                    <a:pt x="30174" y="56089"/>
                    <a:pt x="29577" y="56911"/>
                    <a:pt x="28979" y="57732"/>
                  </a:cubicBezTo>
                  <a:cubicBezTo>
                    <a:pt x="32340" y="74836"/>
                    <a:pt x="35701" y="91939"/>
                    <a:pt x="39062" y="109042"/>
                  </a:cubicBezTo>
                  <a:cubicBezTo>
                    <a:pt x="39659" y="111955"/>
                    <a:pt x="40257" y="114867"/>
                    <a:pt x="40780" y="117780"/>
                  </a:cubicBezTo>
                  <a:cubicBezTo>
                    <a:pt x="39510" y="120319"/>
                    <a:pt x="38240" y="122859"/>
                    <a:pt x="36971" y="125323"/>
                  </a:cubicBezTo>
                  <a:lnTo>
                    <a:pt x="26365" y="146609"/>
                  </a:lnTo>
                  <a:cubicBezTo>
                    <a:pt x="22407" y="126593"/>
                    <a:pt x="18448" y="106577"/>
                    <a:pt x="14565" y="86561"/>
                  </a:cubicBezTo>
                  <a:cubicBezTo>
                    <a:pt x="14341" y="85665"/>
                    <a:pt x="14191" y="84769"/>
                    <a:pt x="13967" y="83873"/>
                  </a:cubicBezTo>
                  <a:cubicBezTo>
                    <a:pt x="13444" y="85068"/>
                    <a:pt x="12922" y="86188"/>
                    <a:pt x="12399" y="87308"/>
                  </a:cubicBezTo>
                  <a:cubicBezTo>
                    <a:pt x="15984" y="105308"/>
                    <a:pt x="19494" y="123158"/>
                    <a:pt x="23004" y="141157"/>
                  </a:cubicBezTo>
                  <a:cubicBezTo>
                    <a:pt x="23602" y="143995"/>
                    <a:pt x="24199" y="146908"/>
                    <a:pt x="24722" y="149821"/>
                  </a:cubicBezTo>
                  <a:cubicBezTo>
                    <a:pt x="20390" y="158559"/>
                    <a:pt x="16058" y="167222"/>
                    <a:pt x="11652" y="175886"/>
                  </a:cubicBezTo>
                  <a:cubicBezTo>
                    <a:pt x="8142" y="158111"/>
                    <a:pt x="4631" y="140261"/>
                    <a:pt x="1121" y="122411"/>
                  </a:cubicBezTo>
                  <a:cubicBezTo>
                    <a:pt x="1121" y="122411"/>
                    <a:pt x="1121" y="122336"/>
                    <a:pt x="1121" y="122336"/>
                  </a:cubicBezTo>
                  <a:cubicBezTo>
                    <a:pt x="748" y="124203"/>
                    <a:pt x="374" y="126220"/>
                    <a:pt x="1" y="128162"/>
                  </a:cubicBezTo>
                  <a:cubicBezTo>
                    <a:pt x="2839" y="142651"/>
                    <a:pt x="5677" y="157065"/>
                    <a:pt x="8590" y="171554"/>
                  </a:cubicBezTo>
                  <a:cubicBezTo>
                    <a:pt x="9038" y="174094"/>
                    <a:pt x="9561" y="176633"/>
                    <a:pt x="10084" y="179172"/>
                  </a:cubicBezTo>
                  <a:cubicBezTo>
                    <a:pt x="9710" y="179844"/>
                    <a:pt x="9337" y="180517"/>
                    <a:pt x="9038" y="181263"/>
                  </a:cubicBezTo>
                  <a:cubicBezTo>
                    <a:pt x="6872" y="185521"/>
                    <a:pt x="4781" y="189778"/>
                    <a:pt x="2615" y="193960"/>
                  </a:cubicBezTo>
                  <a:cubicBezTo>
                    <a:pt x="2764" y="194483"/>
                    <a:pt x="2914" y="195006"/>
                    <a:pt x="3138" y="195528"/>
                  </a:cubicBezTo>
                  <a:cubicBezTo>
                    <a:pt x="3661" y="195379"/>
                    <a:pt x="4109" y="195155"/>
                    <a:pt x="4631" y="195006"/>
                  </a:cubicBezTo>
                  <a:cubicBezTo>
                    <a:pt x="5901" y="192466"/>
                    <a:pt x="7171" y="189927"/>
                    <a:pt x="8440" y="187388"/>
                  </a:cubicBezTo>
                  <a:cubicBezTo>
                    <a:pt x="9635" y="184998"/>
                    <a:pt x="10830" y="182608"/>
                    <a:pt x="12025" y="180218"/>
                  </a:cubicBezTo>
                  <a:cubicBezTo>
                    <a:pt x="26216" y="174168"/>
                    <a:pt x="40406" y="168193"/>
                    <a:pt x="54522" y="162144"/>
                  </a:cubicBezTo>
                  <a:cubicBezTo>
                    <a:pt x="54970" y="161696"/>
                    <a:pt x="55418" y="161248"/>
                    <a:pt x="55866" y="160874"/>
                  </a:cubicBezTo>
                  <a:cubicBezTo>
                    <a:pt x="56837" y="159903"/>
                    <a:pt x="57733" y="158932"/>
                    <a:pt x="58630" y="157961"/>
                  </a:cubicBezTo>
                  <a:lnTo>
                    <a:pt x="58630" y="157961"/>
                  </a:lnTo>
                  <a:cubicBezTo>
                    <a:pt x="45261" y="163637"/>
                    <a:pt x="31892" y="169314"/>
                    <a:pt x="18523" y="174990"/>
                  </a:cubicBezTo>
                  <a:cubicBezTo>
                    <a:pt x="16880" y="175737"/>
                    <a:pt x="15237" y="176409"/>
                    <a:pt x="13594" y="177156"/>
                  </a:cubicBezTo>
                  <a:cubicBezTo>
                    <a:pt x="18000" y="168193"/>
                    <a:pt x="22482" y="159306"/>
                    <a:pt x="26963" y="150418"/>
                  </a:cubicBezTo>
                  <a:cubicBezTo>
                    <a:pt x="45336" y="142651"/>
                    <a:pt x="63634" y="134809"/>
                    <a:pt x="82007" y="127041"/>
                  </a:cubicBezTo>
                  <a:cubicBezTo>
                    <a:pt x="82604" y="125921"/>
                    <a:pt x="83276" y="124875"/>
                    <a:pt x="83874" y="123830"/>
                  </a:cubicBezTo>
                  <a:lnTo>
                    <a:pt x="83874" y="123830"/>
                  </a:lnTo>
                  <a:cubicBezTo>
                    <a:pt x="67293" y="130850"/>
                    <a:pt x="50713" y="137871"/>
                    <a:pt x="34133" y="144966"/>
                  </a:cubicBezTo>
                  <a:lnTo>
                    <a:pt x="28456" y="147356"/>
                  </a:lnTo>
                  <a:cubicBezTo>
                    <a:pt x="30697" y="142949"/>
                    <a:pt x="32938" y="138468"/>
                    <a:pt x="35104" y="134062"/>
                  </a:cubicBezTo>
                  <a:lnTo>
                    <a:pt x="43020" y="118378"/>
                  </a:lnTo>
                  <a:cubicBezTo>
                    <a:pt x="60945" y="110760"/>
                    <a:pt x="78870" y="103067"/>
                    <a:pt x="96869" y="95449"/>
                  </a:cubicBezTo>
                  <a:cubicBezTo>
                    <a:pt x="97168" y="94553"/>
                    <a:pt x="97541" y="93582"/>
                    <a:pt x="97840" y="92611"/>
                  </a:cubicBezTo>
                  <a:lnTo>
                    <a:pt x="97840" y="92611"/>
                  </a:lnTo>
                  <a:cubicBezTo>
                    <a:pt x="81932" y="99407"/>
                    <a:pt x="66098" y="106129"/>
                    <a:pt x="50190" y="112851"/>
                  </a:cubicBezTo>
                  <a:cubicBezTo>
                    <a:pt x="48323" y="113672"/>
                    <a:pt x="46456" y="114494"/>
                    <a:pt x="44589" y="115241"/>
                  </a:cubicBezTo>
                  <a:lnTo>
                    <a:pt x="59078" y="86263"/>
                  </a:lnTo>
                  <a:cubicBezTo>
                    <a:pt x="74164" y="79840"/>
                    <a:pt x="89176" y="73491"/>
                    <a:pt x="104263" y="67068"/>
                  </a:cubicBezTo>
                  <a:cubicBezTo>
                    <a:pt x="104412" y="66172"/>
                    <a:pt x="104562" y="65350"/>
                    <a:pt x="104711" y="64454"/>
                  </a:cubicBezTo>
                  <a:lnTo>
                    <a:pt x="104711" y="64454"/>
                  </a:lnTo>
                  <a:cubicBezTo>
                    <a:pt x="91865" y="69906"/>
                    <a:pt x="79094" y="75358"/>
                    <a:pt x="66248" y="80810"/>
                  </a:cubicBezTo>
                  <a:cubicBezTo>
                    <a:pt x="64381" y="81632"/>
                    <a:pt x="62513" y="82379"/>
                    <a:pt x="60646" y="83200"/>
                  </a:cubicBezTo>
                  <a:cubicBezTo>
                    <a:pt x="62887" y="78645"/>
                    <a:pt x="65127" y="74163"/>
                    <a:pt x="67368" y="69608"/>
                  </a:cubicBezTo>
                  <a:cubicBezTo>
                    <a:pt x="69982" y="64454"/>
                    <a:pt x="72521" y="59376"/>
                    <a:pt x="75135" y="54222"/>
                  </a:cubicBezTo>
                  <a:cubicBezTo>
                    <a:pt x="85591" y="49741"/>
                    <a:pt x="96122" y="45260"/>
                    <a:pt x="106653" y="40779"/>
                  </a:cubicBezTo>
                  <a:cubicBezTo>
                    <a:pt x="106653" y="40032"/>
                    <a:pt x="106578" y="39210"/>
                    <a:pt x="106578" y="38389"/>
                  </a:cubicBezTo>
                  <a:cubicBezTo>
                    <a:pt x="98512" y="41824"/>
                    <a:pt x="90371" y="45260"/>
                    <a:pt x="82305" y="48695"/>
                  </a:cubicBezTo>
                  <a:lnTo>
                    <a:pt x="76629" y="51160"/>
                  </a:lnTo>
                  <a:lnTo>
                    <a:pt x="91193" y="22107"/>
                  </a:lnTo>
                  <a:cubicBezTo>
                    <a:pt x="95674" y="20240"/>
                    <a:pt x="100230" y="18298"/>
                    <a:pt x="104786" y="16356"/>
                  </a:cubicBezTo>
                  <a:cubicBezTo>
                    <a:pt x="104637" y="15609"/>
                    <a:pt x="104562" y="14863"/>
                    <a:pt x="104412" y="14116"/>
                  </a:cubicBezTo>
                  <a:cubicBezTo>
                    <a:pt x="102396" y="14937"/>
                    <a:pt x="100379" y="15759"/>
                    <a:pt x="98363" y="16655"/>
                  </a:cubicBezTo>
                  <a:cubicBezTo>
                    <a:pt x="96496" y="17477"/>
                    <a:pt x="94629" y="18223"/>
                    <a:pt x="92761" y="19045"/>
                  </a:cubicBezTo>
                  <a:cubicBezTo>
                    <a:pt x="93583" y="17253"/>
                    <a:pt x="94479" y="15535"/>
                    <a:pt x="95375" y="13742"/>
                  </a:cubicBezTo>
                  <a:cubicBezTo>
                    <a:pt x="97467" y="9709"/>
                    <a:pt x="99483" y="5601"/>
                    <a:pt x="101500" y="1568"/>
                  </a:cubicBezTo>
                  <a:cubicBezTo>
                    <a:pt x="101350" y="1046"/>
                    <a:pt x="101201" y="523"/>
                    <a:pt x="10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4" name="Google Shape;1264;p50"/>
          <p:cNvGrpSpPr/>
          <p:nvPr/>
        </p:nvGrpSpPr>
        <p:grpSpPr>
          <a:xfrm rot="2700000" flipH="1">
            <a:off x="370136" y="3894996"/>
            <a:ext cx="1147424" cy="1306627"/>
            <a:chOff x="238125" y="3155250"/>
            <a:chExt cx="1567526" cy="1785017"/>
          </a:xfrm>
        </p:grpSpPr>
        <p:sp>
          <p:nvSpPr>
            <p:cNvPr id="1265" name="Google Shape;1265;p50"/>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0"/>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7" name="Google Shape;1267;p50"/>
          <p:cNvGrpSpPr/>
          <p:nvPr/>
        </p:nvGrpSpPr>
        <p:grpSpPr>
          <a:xfrm rot="9928742" flipH="1">
            <a:off x="1586323" y="-176398"/>
            <a:ext cx="1478514" cy="1657520"/>
            <a:chOff x="4326150" y="1139100"/>
            <a:chExt cx="1903050" cy="2133850"/>
          </a:xfrm>
        </p:grpSpPr>
        <p:sp>
          <p:nvSpPr>
            <p:cNvPr id="1268" name="Google Shape;1268;p50"/>
            <p:cNvSpPr/>
            <p:nvPr/>
          </p:nvSpPr>
          <p:spPr>
            <a:xfrm>
              <a:off x="5621275" y="1278950"/>
              <a:ext cx="607925" cy="380350"/>
            </a:xfrm>
            <a:custGeom>
              <a:avLst/>
              <a:gdLst/>
              <a:ahLst/>
              <a:cxnLst/>
              <a:rect l="l" t="t" r="r" b="b"/>
              <a:pathLst>
                <a:path w="24317" h="15214" extrusionOk="0">
                  <a:moveTo>
                    <a:pt x="21248" y="0"/>
                  </a:moveTo>
                  <a:cubicBezTo>
                    <a:pt x="15950" y="0"/>
                    <a:pt x="5159" y="1760"/>
                    <a:pt x="0" y="15199"/>
                  </a:cubicBezTo>
                  <a:cubicBezTo>
                    <a:pt x="0" y="15199"/>
                    <a:pt x="204" y="15214"/>
                    <a:pt x="580" y="15214"/>
                  </a:cubicBezTo>
                  <a:cubicBezTo>
                    <a:pt x="3426" y="15214"/>
                    <a:pt x="16118" y="14388"/>
                    <a:pt x="24317" y="222"/>
                  </a:cubicBezTo>
                  <a:cubicBezTo>
                    <a:pt x="24317" y="222"/>
                    <a:pt x="23128" y="0"/>
                    <a:pt x="212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0"/>
            <p:cNvSpPr/>
            <p:nvPr/>
          </p:nvSpPr>
          <p:spPr>
            <a:xfrm>
              <a:off x="4651275" y="1425250"/>
              <a:ext cx="1320375" cy="1847700"/>
            </a:xfrm>
            <a:custGeom>
              <a:avLst/>
              <a:gdLst/>
              <a:ahLst/>
              <a:cxnLst/>
              <a:rect l="l" t="t" r="r" b="b"/>
              <a:pathLst>
                <a:path w="52815" h="73908" extrusionOk="0">
                  <a:moveTo>
                    <a:pt x="52084" y="1"/>
                  </a:moveTo>
                  <a:cubicBezTo>
                    <a:pt x="52005" y="1"/>
                    <a:pt x="51922" y="21"/>
                    <a:pt x="51840" y="67"/>
                  </a:cubicBezTo>
                  <a:cubicBezTo>
                    <a:pt x="50665" y="772"/>
                    <a:pt x="49490" y="1418"/>
                    <a:pt x="48315" y="2123"/>
                  </a:cubicBezTo>
                  <a:cubicBezTo>
                    <a:pt x="40034" y="7115"/>
                    <a:pt x="32339" y="13165"/>
                    <a:pt x="25702" y="20155"/>
                  </a:cubicBezTo>
                  <a:cubicBezTo>
                    <a:pt x="20181" y="25852"/>
                    <a:pt x="15423" y="32254"/>
                    <a:pt x="11488" y="39126"/>
                  </a:cubicBezTo>
                  <a:cubicBezTo>
                    <a:pt x="8375" y="44589"/>
                    <a:pt x="5791" y="50286"/>
                    <a:pt x="3794" y="56218"/>
                  </a:cubicBezTo>
                  <a:cubicBezTo>
                    <a:pt x="2443" y="60271"/>
                    <a:pt x="1327" y="64441"/>
                    <a:pt x="622" y="68612"/>
                  </a:cubicBezTo>
                  <a:cubicBezTo>
                    <a:pt x="387" y="70197"/>
                    <a:pt x="93" y="71783"/>
                    <a:pt x="35" y="73369"/>
                  </a:cubicBezTo>
                  <a:cubicBezTo>
                    <a:pt x="1" y="73706"/>
                    <a:pt x="295" y="73908"/>
                    <a:pt x="564" y="73908"/>
                  </a:cubicBezTo>
                  <a:cubicBezTo>
                    <a:pt x="764" y="73908"/>
                    <a:pt x="949" y="73796"/>
                    <a:pt x="974" y="73545"/>
                  </a:cubicBezTo>
                  <a:lnTo>
                    <a:pt x="974" y="73428"/>
                  </a:lnTo>
                  <a:cubicBezTo>
                    <a:pt x="1092" y="72899"/>
                    <a:pt x="1092" y="72194"/>
                    <a:pt x="1151" y="71607"/>
                  </a:cubicBezTo>
                  <a:cubicBezTo>
                    <a:pt x="1268" y="70315"/>
                    <a:pt x="1503" y="68964"/>
                    <a:pt x="1738" y="67672"/>
                  </a:cubicBezTo>
                  <a:cubicBezTo>
                    <a:pt x="2560" y="63267"/>
                    <a:pt x="3735" y="58979"/>
                    <a:pt x="5262" y="54750"/>
                  </a:cubicBezTo>
                  <a:cubicBezTo>
                    <a:pt x="7435" y="48759"/>
                    <a:pt x="10196" y="42944"/>
                    <a:pt x="13544" y="37482"/>
                  </a:cubicBezTo>
                  <a:cubicBezTo>
                    <a:pt x="17714" y="30551"/>
                    <a:pt x="22824" y="24207"/>
                    <a:pt x="28580" y="18569"/>
                  </a:cubicBezTo>
                  <a:cubicBezTo>
                    <a:pt x="35628" y="11579"/>
                    <a:pt x="43734" y="5706"/>
                    <a:pt x="52368" y="831"/>
                  </a:cubicBezTo>
                  <a:cubicBezTo>
                    <a:pt x="52814" y="583"/>
                    <a:pt x="52508" y="1"/>
                    <a:pt x="520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0"/>
            <p:cNvSpPr/>
            <p:nvPr/>
          </p:nvSpPr>
          <p:spPr>
            <a:xfrm>
              <a:off x="5371650" y="1715550"/>
              <a:ext cx="668125" cy="238000"/>
            </a:xfrm>
            <a:custGeom>
              <a:avLst/>
              <a:gdLst/>
              <a:ahLst/>
              <a:cxnLst/>
              <a:rect l="l" t="t" r="r" b="b"/>
              <a:pathLst>
                <a:path w="26725" h="9520" extrusionOk="0">
                  <a:moveTo>
                    <a:pt x="15906" y="0"/>
                  </a:moveTo>
                  <a:cubicBezTo>
                    <a:pt x="10841" y="0"/>
                    <a:pt x="4867" y="1741"/>
                    <a:pt x="0" y="8131"/>
                  </a:cubicBezTo>
                  <a:cubicBezTo>
                    <a:pt x="0" y="8131"/>
                    <a:pt x="3652" y="9519"/>
                    <a:pt x="8807" y="9519"/>
                  </a:cubicBezTo>
                  <a:cubicBezTo>
                    <a:pt x="13988" y="9519"/>
                    <a:pt x="20689" y="8117"/>
                    <a:pt x="26725" y="2493"/>
                  </a:cubicBezTo>
                  <a:cubicBezTo>
                    <a:pt x="26725" y="2493"/>
                    <a:pt x="21966" y="0"/>
                    <a:pt x="15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0"/>
            <p:cNvSpPr/>
            <p:nvPr/>
          </p:nvSpPr>
          <p:spPr>
            <a:xfrm>
              <a:off x="5245725" y="1811575"/>
              <a:ext cx="482325" cy="179400"/>
            </a:xfrm>
            <a:custGeom>
              <a:avLst/>
              <a:gdLst/>
              <a:ahLst/>
              <a:cxnLst/>
              <a:rect l="l" t="t" r="r" b="b"/>
              <a:pathLst>
                <a:path w="19293" h="7176" extrusionOk="0">
                  <a:moveTo>
                    <a:pt x="18662" y="0"/>
                  </a:moveTo>
                  <a:cubicBezTo>
                    <a:pt x="18644" y="0"/>
                    <a:pt x="18625" y="1"/>
                    <a:pt x="18605" y="3"/>
                  </a:cubicBezTo>
                  <a:cubicBezTo>
                    <a:pt x="16667" y="120"/>
                    <a:pt x="14729" y="531"/>
                    <a:pt x="12849" y="1001"/>
                  </a:cubicBezTo>
                  <a:cubicBezTo>
                    <a:pt x="8444" y="2117"/>
                    <a:pt x="4215" y="3879"/>
                    <a:pt x="397" y="6346"/>
                  </a:cubicBezTo>
                  <a:cubicBezTo>
                    <a:pt x="1" y="6594"/>
                    <a:pt x="315" y="7176"/>
                    <a:pt x="740" y="7176"/>
                  </a:cubicBezTo>
                  <a:cubicBezTo>
                    <a:pt x="819" y="7176"/>
                    <a:pt x="902" y="7156"/>
                    <a:pt x="984" y="7110"/>
                  </a:cubicBezTo>
                  <a:cubicBezTo>
                    <a:pt x="4685" y="4702"/>
                    <a:pt x="8855" y="2940"/>
                    <a:pt x="13143" y="1882"/>
                  </a:cubicBezTo>
                  <a:cubicBezTo>
                    <a:pt x="14963" y="1412"/>
                    <a:pt x="16843" y="1001"/>
                    <a:pt x="18723" y="884"/>
                  </a:cubicBezTo>
                  <a:lnTo>
                    <a:pt x="18723" y="943"/>
                  </a:lnTo>
                  <a:cubicBezTo>
                    <a:pt x="19292" y="886"/>
                    <a:pt x="19254" y="0"/>
                    <a:pt x="18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0"/>
            <p:cNvSpPr/>
            <p:nvPr/>
          </p:nvSpPr>
          <p:spPr>
            <a:xfrm>
              <a:off x="5305575" y="1139100"/>
              <a:ext cx="497800" cy="565375"/>
            </a:xfrm>
            <a:custGeom>
              <a:avLst/>
              <a:gdLst/>
              <a:ahLst/>
              <a:cxnLst/>
              <a:rect l="l" t="t" r="r" b="b"/>
              <a:pathLst>
                <a:path w="19912" h="22615" extrusionOk="0">
                  <a:moveTo>
                    <a:pt x="10161" y="1"/>
                  </a:moveTo>
                  <a:lnTo>
                    <a:pt x="10161" y="1"/>
                  </a:lnTo>
                  <a:cubicBezTo>
                    <a:pt x="0" y="12923"/>
                    <a:pt x="6872" y="22614"/>
                    <a:pt x="6872" y="22614"/>
                  </a:cubicBezTo>
                  <a:cubicBezTo>
                    <a:pt x="19911" y="10750"/>
                    <a:pt x="10162" y="1"/>
                    <a:pt x="101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0"/>
            <p:cNvSpPr/>
            <p:nvPr/>
          </p:nvSpPr>
          <p:spPr>
            <a:xfrm>
              <a:off x="5410625" y="1344325"/>
              <a:ext cx="146050" cy="484875"/>
            </a:xfrm>
            <a:custGeom>
              <a:avLst/>
              <a:gdLst/>
              <a:ahLst/>
              <a:cxnLst/>
              <a:rect l="l" t="t" r="r" b="b"/>
              <a:pathLst>
                <a:path w="5842" h="19395" extrusionOk="0">
                  <a:moveTo>
                    <a:pt x="4843" y="426"/>
                  </a:moveTo>
                  <a:lnTo>
                    <a:pt x="4843" y="485"/>
                  </a:lnTo>
                  <a:cubicBezTo>
                    <a:pt x="4843" y="474"/>
                    <a:pt x="4844" y="463"/>
                    <a:pt x="4844" y="452"/>
                  </a:cubicBezTo>
                  <a:lnTo>
                    <a:pt x="4844" y="452"/>
                  </a:lnTo>
                  <a:cubicBezTo>
                    <a:pt x="4844" y="444"/>
                    <a:pt x="4844" y="435"/>
                    <a:pt x="4843" y="426"/>
                  </a:cubicBezTo>
                  <a:close/>
                  <a:moveTo>
                    <a:pt x="5313" y="0"/>
                  </a:moveTo>
                  <a:cubicBezTo>
                    <a:pt x="5086" y="0"/>
                    <a:pt x="4859" y="151"/>
                    <a:pt x="4844" y="452"/>
                  </a:cubicBezTo>
                  <a:lnTo>
                    <a:pt x="4844" y="452"/>
                  </a:lnTo>
                  <a:cubicBezTo>
                    <a:pt x="4900" y="2324"/>
                    <a:pt x="4666" y="4252"/>
                    <a:pt x="4373" y="6065"/>
                  </a:cubicBezTo>
                  <a:cubicBezTo>
                    <a:pt x="3669" y="10470"/>
                    <a:pt x="2259" y="14757"/>
                    <a:pt x="203" y="18693"/>
                  </a:cubicBezTo>
                  <a:cubicBezTo>
                    <a:pt x="1" y="19058"/>
                    <a:pt x="301" y="19394"/>
                    <a:pt x="604" y="19394"/>
                  </a:cubicBezTo>
                  <a:cubicBezTo>
                    <a:pt x="740" y="19394"/>
                    <a:pt x="876" y="19326"/>
                    <a:pt x="967" y="19163"/>
                  </a:cubicBezTo>
                  <a:cubicBezTo>
                    <a:pt x="3081" y="15169"/>
                    <a:pt x="4550" y="10822"/>
                    <a:pt x="5254" y="6358"/>
                  </a:cubicBezTo>
                  <a:cubicBezTo>
                    <a:pt x="5607" y="4420"/>
                    <a:pt x="5842" y="2423"/>
                    <a:pt x="5783" y="485"/>
                  </a:cubicBezTo>
                  <a:cubicBezTo>
                    <a:pt x="5783" y="162"/>
                    <a:pt x="5548" y="0"/>
                    <a:pt x="5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0"/>
            <p:cNvSpPr/>
            <p:nvPr/>
          </p:nvSpPr>
          <p:spPr>
            <a:xfrm>
              <a:off x="4989850" y="1368175"/>
              <a:ext cx="516900" cy="615275"/>
            </a:xfrm>
            <a:custGeom>
              <a:avLst/>
              <a:gdLst/>
              <a:ahLst/>
              <a:cxnLst/>
              <a:rect l="l" t="t" r="r" b="b"/>
              <a:pathLst>
                <a:path w="20676" h="24611" extrusionOk="0">
                  <a:moveTo>
                    <a:pt x="9340" y="1"/>
                  </a:moveTo>
                  <a:lnTo>
                    <a:pt x="9340" y="1"/>
                  </a:lnTo>
                  <a:cubicBezTo>
                    <a:pt x="1" y="13568"/>
                    <a:pt x="8459" y="24611"/>
                    <a:pt x="8459" y="24611"/>
                  </a:cubicBezTo>
                  <a:cubicBezTo>
                    <a:pt x="20676" y="11924"/>
                    <a:pt x="9340" y="1"/>
                    <a:pt x="9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0"/>
            <p:cNvSpPr/>
            <p:nvPr/>
          </p:nvSpPr>
          <p:spPr>
            <a:xfrm>
              <a:off x="5141650" y="1619450"/>
              <a:ext cx="119875" cy="491550"/>
            </a:xfrm>
            <a:custGeom>
              <a:avLst/>
              <a:gdLst/>
              <a:ahLst/>
              <a:cxnLst/>
              <a:rect l="l" t="t" r="r" b="b"/>
              <a:pathLst>
                <a:path w="4795" h="19662" extrusionOk="0">
                  <a:moveTo>
                    <a:pt x="4122" y="0"/>
                  </a:moveTo>
                  <a:cubicBezTo>
                    <a:pt x="3880" y="0"/>
                    <a:pt x="3649" y="163"/>
                    <a:pt x="3679" y="463"/>
                  </a:cubicBezTo>
                  <a:cubicBezTo>
                    <a:pt x="3796" y="2343"/>
                    <a:pt x="3738" y="4281"/>
                    <a:pt x="3561" y="6161"/>
                  </a:cubicBezTo>
                  <a:cubicBezTo>
                    <a:pt x="3092" y="10566"/>
                    <a:pt x="1976" y="14912"/>
                    <a:pt x="155" y="18965"/>
                  </a:cubicBezTo>
                  <a:cubicBezTo>
                    <a:pt x="0" y="19351"/>
                    <a:pt x="303" y="19661"/>
                    <a:pt x="612" y="19661"/>
                  </a:cubicBezTo>
                  <a:cubicBezTo>
                    <a:pt x="773" y="19661"/>
                    <a:pt x="935" y="19577"/>
                    <a:pt x="1036" y="19376"/>
                  </a:cubicBezTo>
                  <a:cubicBezTo>
                    <a:pt x="2857" y="15265"/>
                    <a:pt x="4031" y="10859"/>
                    <a:pt x="4443" y="6337"/>
                  </a:cubicBezTo>
                  <a:cubicBezTo>
                    <a:pt x="4619" y="4399"/>
                    <a:pt x="4795" y="2402"/>
                    <a:pt x="4619" y="463"/>
                  </a:cubicBezTo>
                  <a:cubicBezTo>
                    <a:pt x="4590" y="148"/>
                    <a:pt x="4351" y="0"/>
                    <a:pt x="4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0"/>
            <p:cNvSpPr/>
            <p:nvPr/>
          </p:nvSpPr>
          <p:spPr>
            <a:xfrm>
              <a:off x="5123475" y="2050650"/>
              <a:ext cx="606475" cy="240800"/>
            </a:xfrm>
            <a:custGeom>
              <a:avLst/>
              <a:gdLst/>
              <a:ahLst/>
              <a:cxnLst/>
              <a:rect l="l" t="t" r="r" b="b"/>
              <a:pathLst>
                <a:path w="24259" h="9632" extrusionOk="0">
                  <a:moveTo>
                    <a:pt x="13952" y="0"/>
                  </a:moveTo>
                  <a:cubicBezTo>
                    <a:pt x="9636" y="0"/>
                    <a:pt x="4569" y="1708"/>
                    <a:pt x="1" y="7649"/>
                  </a:cubicBezTo>
                  <a:cubicBezTo>
                    <a:pt x="1" y="7649"/>
                    <a:pt x="3618" y="9632"/>
                    <a:pt x="8856" y="9632"/>
                  </a:cubicBezTo>
                  <a:cubicBezTo>
                    <a:pt x="13244" y="9632"/>
                    <a:pt x="18770" y="8241"/>
                    <a:pt x="24259" y="3127"/>
                  </a:cubicBezTo>
                  <a:cubicBezTo>
                    <a:pt x="24259" y="3127"/>
                    <a:pt x="19792" y="0"/>
                    <a:pt x="13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0"/>
            <p:cNvSpPr/>
            <p:nvPr/>
          </p:nvSpPr>
          <p:spPr>
            <a:xfrm>
              <a:off x="4998100" y="2134600"/>
              <a:ext cx="483250" cy="180050"/>
            </a:xfrm>
            <a:custGeom>
              <a:avLst/>
              <a:gdLst/>
              <a:ahLst/>
              <a:cxnLst/>
              <a:rect l="l" t="t" r="r" b="b"/>
              <a:pathLst>
                <a:path w="19330" h="7202" extrusionOk="0">
                  <a:moveTo>
                    <a:pt x="18753" y="1"/>
                  </a:moveTo>
                  <a:cubicBezTo>
                    <a:pt x="18736" y="1"/>
                    <a:pt x="18719" y="2"/>
                    <a:pt x="18701" y="4"/>
                  </a:cubicBezTo>
                  <a:cubicBezTo>
                    <a:pt x="16704" y="121"/>
                    <a:pt x="14766" y="532"/>
                    <a:pt x="12886" y="1002"/>
                  </a:cubicBezTo>
                  <a:cubicBezTo>
                    <a:pt x="8481" y="2118"/>
                    <a:pt x="4252" y="3939"/>
                    <a:pt x="434" y="6347"/>
                  </a:cubicBezTo>
                  <a:cubicBezTo>
                    <a:pt x="1" y="6636"/>
                    <a:pt x="318" y="7201"/>
                    <a:pt x="705" y="7201"/>
                  </a:cubicBezTo>
                  <a:cubicBezTo>
                    <a:pt x="790" y="7201"/>
                    <a:pt x="878" y="7174"/>
                    <a:pt x="963" y="7111"/>
                  </a:cubicBezTo>
                  <a:cubicBezTo>
                    <a:pt x="4722" y="4702"/>
                    <a:pt x="8892" y="2999"/>
                    <a:pt x="13180" y="1883"/>
                  </a:cubicBezTo>
                  <a:cubicBezTo>
                    <a:pt x="15001" y="1472"/>
                    <a:pt x="16880" y="1061"/>
                    <a:pt x="18760" y="943"/>
                  </a:cubicBezTo>
                  <a:cubicBezTo>
                    <a:pt x="19330" y="886"/>
                    <a:pt x="19292" y="1"/>
                    <a:pt x="18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0"/>
            <p:cNvSpPr/>
            <p:nvPr/>
          </p:nvSpPr>
          <p:spPr>
            <a:xfrm>
              <a:off x="4684425" y="1570825"/>
              <a:ext cx="531575" cy="687225"/>
            </a:xfrm>
            <a:custGeom>
              <a:avLst/>
              <a:gdLst/>
              <a:ahLst/>
              <a:cxnLst/>
              <a:rect l="l" t="t" r="r" b="b"/>
              <a:pathLst>
                <a:path w="21263" h="27489" extrusionOk="0">
                  <a:moveTo>
                    <a:pt x="6227" y="0"/>
                  </a:moveTo>
                  <a:lnTo>
                    <a:pt x="6227" y="0"/>
                  </a:lnTo>
                  <a:cubicBezTo>
                    <a:pt x="1" y="15213"/>
                    <a:pt x="11924" y="27488"/>
                    <a:pt x="11924" y="27488"/>
                  </a:cubicBezTo>
                  <a:cubicBezTo>
                    <a:pt x="21263" y="12511"/>
                    <a:pt x="6227" y="1"/>
                    <a:pt x="6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0"/>
            <p:cNvSpPr/>
            <p:nvPr/>
          </p:nvSpPr>
          <p:spPr>
            <a:xfrm>
              <a:off x="4937300" y="1892700"/>
              <a:ext cx="65800" cy="498675"/>
            </a:xfrm>
            <a:custGeom>
              <a:avLst/>
              <a:gdLst/>
              <a:ahLst/>
              <a:cxnLst/>
              <a:rect l="l" t="t" r="r" b="b"/>
              <a:pathLst>
                <a:path w="2632" h="19947" extrusionOk="0">
                  <a:moveTo>
                    <a:pt x="582" y="0"/>
                  </a:moveTo>
                  <a:cubicBezTo>
                    <a:pt x="292" y="0"/>
                    <a:pt x="1" y="225"/>
                    <a:pt x="106" y="576"/>
                  </a:cubicBezTo>
                  <a:cubicBezTo>
                    <a:pt x="693" y="2338"/>
                    <a:pt x="987" y="4276"/>
                    <a:pt x="1163" y="6097"/>
                  </a:cubicBezTo>
                  <a:cubicBezTo>
                    <a:pt x="1692" y="10561"/>
                    <a:pt x="1515" y="15025"/>
                    <a:pt x="576" y="19371"/>
                  </a:cubicBezTo>
                  <a:cubicBezTo>
                    <a:pt x="506" y="19721"/>
                    <a:pt x="791" y="19946"/>
                    <a:pt x="1069" y="19946"/>
                  </a:cubicBezTo>
                  <a:cubicBezTo>
                    <a:pt x="1258" y="19946"/>
                    <a:pt x="1444" y="19843"/>
                    <a:pt x="1515" y="19606"/>
                  </a:cubicBezTo>
                  <a:cubicBezTo>
                    <a:pt x="2455" y="15201"/>
                    <a:pt x="2631" y="10619"/>
                    <a:pt x="2103" y="6097"/>
                  </a:cubicBezTo>
                  <a:cubicBezTo>
                    <a:pt x="1927" y="4158"/>
                    <a:pt x="1574" y="2161"/>
                    <a:pt x="1046" y="341"/>
                  </a:cubicBezTo>
                  <a:cubicBezTo>
                    <a:pt x="974" y="103"/>
                    <a:pt x="779"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0"/>
            <p:cNvSpPr/>
            <p:nvPr/>
          </p:nvSpPr>
          <p:spPr>
            <a:xfrm>
              <a:off x="4500875" y="1940850"/>
              <a:ext cx="431725" cy="547725"/>
            </a:xfrm>
            <a:custGeom>
              <a:avLst/>
              <a:gdLst/>
              <a:ahLst/>
              <a:cxnLst/>
              <a:rect l="l" t="t" r="r" b="b"/>
              <a:pathLst>
                <a:path w="17269" h="21909" extrusionOk="0">
                  <a:moveTo>
                    <a:pt x="1528" y="0"/>
                  </a:moveTo>
                  <a:lnTo>
                    <a:pt x="1528" y="0"/>
                  </a:lnTo>
                  <a:cubicBezTo>
                    <a:pt x="1" y="16388"/>
                    <a:pt x="12746" y="21909"/>
                    <a:pt x="12746" y="21909"/>
                  </a:cubicBezTo>
                  <a:cubicBezTo>
                    <a:pt x="17269" y="4817"/>
                    <a:pt x="1529" y="1"/>
                    <a:pt x="15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0"/>
            <p:cNvSpPr/>
            <p:nvPr/>
          </p:nvSpPr>
          <p:spPr>
            <a:xfrm>
              <a:off x="4670825" y="2147475"/>
              <a:ext cx="178850" cy="474750"/>
            </a:xfrm>
            <a:custGeom>
              <a:avLst/>
              <a:gdLst/>
              <a:ahLst/>
              <a:cxnLst/>
              <a:rect l="l" t="t" r="r" b="b"/>
              <a:pathLst>
                <a:path w="7154" h="18990" extrusionOk="0">
                  <a:moveTo>
                    <a:pt x="643" y="0"/>
                  </a:moveTo>
                  <a:cubicBezTo>
                    <a:pt x="314" y="0"/>
                    <a:pt x="1" y="346"/>
                    <a:pt x="251" y="722"/>
                  </a:cubicBezTo>
                  <a:cubicBezTo>
                    <a:pt x="1250" y="2249"/>
                    <a:pt x="2131" y="4011"/>
                    <a:pt x="2894" y="5715"/>
                  </a:cubicBezTo>
                  <a:cubicBezTo>
                    <a:pt x="4656" y="9767"/>
                    <a:pt x="5831" y="14114"/>
                    <a:pt x="6183" y="18578"/>
                  </a:cubicBezTo>
                  <a:cubicBezTo>
                    <a:pt x="6211" y="18857"/>
                    <a:pt x="6438" y="18990"/>
                    <a:pt x="6662" y="18990"/>
                  </a:cubicBezTo>
                  <a:cubicBezTo>
                    <a:pt x="6910" y="18990"/>
                    <a:pt x="7154" y="18827"/>
                    <a:pt x="7123" y="18519"/>
                  </a:cubicBezTo>
                  <a:cubicBezTo>
                    <a:pt x="6771" y="13996"/>
                    <a:pt x="5596" y="9591"/>
                    <a:pt x="3775" y="5421"/>
                  </a:cubicBezTo>
                  <a:cubicBezTo>
                    <a:pt x="3012" y="3659"/>
                    <a:pt x="2131" y="1838"/>
                    <a:pt x="1015" y="193"/>
                  </a:cubicBezTo>
                  <a:cubicBezTo>
                    <a:pt x="913" y="58"/>
                    <a:pt x="776"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0"/>
            <p:cNvSpPr/>
            <p:nvPr/>
          </p:nvSpPr>
          <p:spPr>
            <a:xfrm>
              <a:off x="4882675" y="2405850"/>
              <a:ext cx="572700" cy="279275"/>
            </a:xfrm>
            <a:custGeom>
              <a:avLst/>
              <a:gdLst/>
              <a:ahLst/>
              <a:cxnLst/>
              <a:rect l="l" t="t" r="r" b="b"/>
              <a:pathLst>
                <a:path w="22908" h="11171" extrusionOk="0">
                  <a:moveTo>
                    <a:pt x="15523" y="0"/>
                  </a:moveTo>
                  <a:cubicBezTo>
                    <a:pt x="10590" y="0"/>
                    <a:pt x="4250" y="1970"/>
                    <a:pt x="0" y="10533"/>
                  </a:cubicBezTo>
                  <a:cubicBezTo>
                    <a:pt x="0" y="10533"/>
                    <a:pt x="1991" y="11170"/>
                    <a:pt x="4994" y="11170"/>
                  </a:cubicBezTo>
                  <a:cubicBezTo>
                    <a:pt x="9728" y="11170"/>
                    <a:pt x="16977" y="9587"/>
                    <a:pt x="22907" y="1429"/>
                  </a:cubicBezTo>
                  <a:cubicBezTo>
                    <a:pt x="22907" y="1429"/>
                    <a:pt x="19725" y="0"/>
                    <a:pt x="15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0"/>
            <p:cNvSpPr/>
            <p:nvPr/>
          </p:nvSpPr>
          <p:spPr>
            <a:xfrm>
              <a:off x="4771925" y="2497100"/>
              <a:ext cx="444650" cy="263500"/>
            </a:xfrm>
            <a:custGeom>
              <a:avLst/>
              <a:gdLst/>
              <a:ahLst/>
              <a:cxnLst/>
              <a:rect l="l" t="t" r="r" b="b"/>
              <a:pathLst>
                <a:path w="17786" h="10540" extrusionOk="0">
                  <a:moveTo>
                    <a:pt x="17105" y="1"/>
                  </a:moveTo>
                  <a:cubicBezTo>
                    <a:pt x="17071" y="1"/>
                    <a:pt x="17036" y="4"/>
                    <a:pt x="17000" y="11"/>
                  </a:cubicBezTo>
                  <a:cubicBezTo>
                    <a:pt x="15120" y="540"/>
                    <a:pt x="13240" y="1303"/>
                    <a:pt x="11478" y="2126"/>
                  </a:cubicBezTo>
                  <a:cubicBezTo>
                    <a:pt x="7367" y="4064"/>
                    <a:pt x="3608" y="6590"/>
                    <a:pt x="319" y="9761"/>
                  </a:cubicBezTo>
                  <a:cubicBezTo>
                    <a:pt x="0" y="10080"/>
                    <a:pt x="316" y="10539"/>
                    <a:pt x="693" y="10539"/>
                  </a:cubicBezTo>
                  <a:cubicBezTo>
                    <a:pt x="802" y="10539"/>
                    <a:pt x="917" y="10500"/>
                    <a:pt x="1023" y="10408"/>
                  </a:cubicBezTo>
                  <a:cubicBezTo>
                    <a:pt x="4195" y="7295"/>
                    <a:pt x="7954" y="4828"/>
                    <a:pt x="11948" y="2948"/>
                  </a:cubicBezTo>
                  <a:cubicBezTo>
                    <a:pt x="13652" y="2126"/>
                    <a:pt x="15414" y="1362"/>
                    <a:pt x="17235" y="951"/>
                  </a:cubicBezTo>
                  <a:cubicBezTo>
                    <a:pt x="17785" y="786"/>
                    <a:pt x="17613" y="1"/>
                    <a:pt x="17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0"/>
            <p:cNvSpPr/>
            <p:nvPr/>
          </p:nvSpPr>
          <p:spPr>
            <a:xfrm>
              <a:off x="4326150" y="2393125"/>
              <a:ext cx="403825" cy="512475"/>
            </a:xfrm>
            <a:custGeom>
              <a:avLst/>
              <a:gdLst/>
              <a:ahLst/>
              <a:cxnLst/>
              <a:rect l="l" t="t" r="r" b="b"/>
              <a:pathLst>
                <a:path w="16153" h="20499" extrusionOk="0">
                  <a:moveTo>
                    <a:pt x="0" y="0"/>
                  </a:moveTo>
                  <a:cubicBezTo>
                    <a:pt x="353" y="16446"/>
                    <a:pt x="13627" y="20499"/>
                    <a:pt x="13627" y="20499"/>
                  </a:cubicBezTo>
                  <a:cubicBezTo>
                    <a:pt x="16152" y="3055"/>
                    <a:pt x="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0"/>
            <p:cNvSpPr/>
            <p:nvPr/>
          </p:nvSpPr>
          <p:spPr>
            <a:xfrm>
              <a:off x="4481150" y="2582625"/>
              <a:ext cx="229875" cy="454525"/>
            </a:xfrm>
            <a:custGeom>
              <a:avLst/>
              <a:gdLst/>
              <a:ahLst/>
              <a:cxnLst/>
              <a:rect l="l" t="t" r="r" b="b"/>
              <a:pathLst>
                <a:path w="9195" h="18181" extrusionOk="0">
                  <a:moveTo>
                    <a:pt x="669" y="0"/>
                  </a:moveTo>
                  <a:cubicBezTo>
                    <a:pt x="319" y="0"/>
                    <a:pt x="0" y="413"/>
                    <a:pt x="261" y="761"/>
                  </a:cubicBezTo>
                  <a:cubicBezTo>
                    <a:pt x="1495" y="2170"/>
                    <a:pt x="2552" y="3815"/>
                    <a:pt x="3492" y="5401"/>
                  </a:cubicBezTo>
                  <a:cubicBezTo>
                    <a:pt x="5724" y="9277"/>
                    <a:pt x="7368" y="13447"/>
                    <a:pt x="8249" y="17794"/>
                  </a:cubicBezTo>
                  <a:cubicBezTo>
                    <a:pt x="8302" y="18059"/>
                    <a:pt x="8510" y="18180"/>
                    <a:pt x="8712" y="18180"/>
                  </a:cubicBezTo>
                  <a:cubicBezTo>
                    <a:pt x="8958" y="18180"/>
                    <a:pt x="9195" y="17999"/>
                    <a:pt x="9130" y="17676"/>
                  </a:cubicBezTo>
                  <a:cubicBezTo>
                    <a:pt x="8249" y="13213"/>
                    <a:pt x="6605" y="8925"/>
                    <a:pt x="4314" y="5048"/>
                  </a:cubicBezTo>
                  <a:cubicBezTo>
                    <a:pt x="3374" y="3345"/>
                    <a:pt x="2317" y="1642"/>
                    <a:pt x="1025" y="173"/>
                  </a:cubicBezTo>
                  <a:cubicBezTo>
                    <a:pt x="918" y="51"/>
                    <a:pt x="79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6" name="Google Shape;1286;p50"/>
          <p:cNvGrpSpPr/>
          <p:nvPr/>
        </p:nvGrpSpPr>
        <p:grpSpPr>
          <a:xfrm>
            <a:off x="5117949" y="1580632"/>
            <a:ext cx="3476700" cy="2516943"/>
            <a:chOff x="987724" y="1385557"/>
            <a:chExt cx="3476700" cy="2516943"/>
          </a:xfrm>
        </p:grpSpPr>
        <p:sp>
          <p:nvSpPr>
            <p:cNvPr id="1287" name="Google Shape;1287;p50"/>
            <p:cNvSpPr/>
            <p:nvPr/>
          </p:nvSpPr>
          <p:spPr>
            <a:xfrm>
              <a:off x="987724" y="3797800"/>
              <a:ext cx="3476700" cy="104700"/>
            </a:xfrm>
            <a:prstGeom prst="ellipse">
              <a:avLst/>
            </a:prstGeom>
            <a:solidFill>
              <a:srgbClr val="000000">
                <a:alpha val="7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8" name="Google Shape;1288;p50"/>
            <p:cNvGrpSpPr/>
            <p:nvPr/>
          </p:nvGrpSpPr>
          <p:grpSpPr>
            <a:xfrm>
              <a:off x="1199454" y="1385557"/>
              <a:ext cx="3053243" cy="2472955"/>
              <a:chOff x="4637075" y="3129125"/>
              <a:chExt cx="2834425" cy="2295725"/>
            </a:xfrm>
          </p:grpSpPr>
          <p:sp>
            <p:nvSpPr>
              <p:cNvPr id="1289" name="Google Shape;1289;p50"/>
              <p:cNvSpPr/>
              <p:nvPr/>
            </p:nvSpPr>
            <p:spPr>
              <a:xfrm>
                <a:off x="4637075" y="3129250"/>
                <a:ext cx="2834425" cy="2295600"/>
              </a:xfrm>
              <a:custGeom>
                <a:avLst/>
                <a:gdLst/>
                <a:ahLst/>
                <a:cxnLst/>
                <a:rect l="l" t="t" r="r" b="b"/>
                <a:pathLst>
                  <a:path w="113377" h="91824" extrusionOk="0">
                    <a:moveTo>
                      <a:pt x="88758" y="1"/>
                    </a:moveTo>
                    <a:cubicBezTo>
                      <a:pt x="84786" y="1"/>
                      <a:pt x="80182" y="1186"/>
                      <a:pt x="75191" y="3681"/>
                    </a:cubicBezTo>
                    <a:cubicBezTo>
                      <a:pt x="66992" y="7758"/>
                      <a:pt x="62492" y="10346"/>
                      <a:pt x="52846" y="10346"/>
                    </a:cubicBezTo>
                    <a:cubicBezTo>
                      <a:pt x="49529" y="10346"/>
                      <a:pt x="45604" y="10040"/>
                      <a:pt x="40712" y="9384"/>
                    </a:cubicBezTo>
                    <a:cubicBezTo>
                      <a:pt x="39047" y="9158"/>
                      <a:pt x="37520" y="9049"/>
                      <a:pt x="36122" y="9049"/>
                    </a:cubicBezTo>
                    <a:cubicBezTo>
                      <a:pt x="21463" y="9049"/>
                      <a:pt x="20923" y="21023"/>
                      <a:pt x="22912" y="36511"/>
                    </a:cubicBezTo>
                    <a:cubicBezTo>
                      <a:pt x="25071" y="53455"/>
                      <a:pt x="14155" y="50441"/>
                      <a:pt x="7088" y="66428"/>
                    </a:cubicBezTo>
                    <a:cubicBezTo>
                      <a:pt x="1" y="82415"/>
                      <a:pt x="17271" y="91152"/>
                      <a:pt x="17271" y="91152"/>
                    </a:cubicBezTo>
                    <a:lnTo>
                      <a:pt x="95047" y="91824"/>
                    </a:lnTo>
                    <a:cubicBezTo>
                      <a:pt x="101055" y="89135"/>
                      <a:pt x="113376" y="75837"/>
                      <a:pt x="102481" y="61031"/>
                    </a:cubicBezTo>
                    <a:cubicBezTo>
                      <a:pt x="91585" y="46225"/>
                      <a:pt x="103906" y="28242"/>
                      <a:pt x="103173" y="14516"/>
                    </a:cubicBezTo>
                    <a:cubicBezTo>
                      <a:pt x="102663" y="5230"/>
                      <a:pt x="97104" y="1"/>
                      <a:pt x="88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0"/>
              <p:cNvSpPr/>
              <p:nvPr/>
            </p:nvSpPr>
            <p:spPr>
              <a:xfrm>
                <a:off x="5724600" y="3129125"/>
                <a:ext cx="534125" cy="210800"/>
              </a:xfrm>
              <a:custGeom>
                <a:avLst/>
                <a:gdLst/>
                <a:ahLst/>
                <a:cxnLst/>
                <a:rect l="l" t="t" r="r" b="b"/>
                <a:pathLst>
                  <a:path w="21365" h="8432" extrusionOk="0">
                    <a:moveTo>
                      <a:pt x="10673" y="0"/>
                    </a:moveTo>
                    <a:cubicBezTo>
                      <a:pt x="4766" y="0"/>
                      <a:pt x="1" y="1894"/>
                      <a:pt x="1" y="4216"/>
                    </a:cubicBezTo>
                    <a:cubicBezTo>
                      <a:pt x="1" y="6558"/>
                      <a:pt x="4787" y="8431"/>
                      <a:pt x="10673" y="8431"/>
                    </a:cubicBezTo>
                    <a:cubicBezTo>
                      <a:pt x="16579" y="8431"/>
                      <a:pt x="21364" y="6558"/>
                      <a:pt x="21364" y="4216"/>
                    </a:cubicBezTo>
                    <a:cubicBezTo>
                      <a:pt x="21364" y="1894"/>
                      <a:pt x="16579" y="0"/>
                      <a:pt x="10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0"/>
              <p:cNvSpPr/>
              <p:nvPr/>
            </p:nvSpPr>
            <p:spPr>
              <a:xfrm>
                <a:off x="7177200" y="4052700"/>
                <a:ext cx="186875" cy="410375"/>
              </a:xfrm>
              <a:custGeom>
                <a:avLst/>
                <a:gdLst/>
                <a:ahLst/>
                <a:cxnLst/>
                <a:rect l="l" t="t" r="r" b="b"/>
                <a:pathLst>
                  <a:path w="7475" h="16415" extrusionOk="0">
                    <a:moveTo>
                      <a:pt x="3747" y="0"/>
                    </a:moveTo>
                    <a:cubicBezTo>
                      <a:pt x="1670" y="0"/>
                      <a:pt x="0" y="3686"/>
                      <a:pt x="0" y="8208"/>
                    </a:cubicBezTo>
                    <a:cubicBezTo>
                      <a:pt x="0" y="12749"/>
                      <a:pt x="1670" y="16415"/>
                      <a:pt x="3747" y="16415"/>
                    </a:cubicBezTo>
                    <a:cubicBezTo>
                      <a:pt x="5804" y="16415"/>
                      <a:pt x="7474" y="12749"/>
                      <a:pt x="7474" y="8208"/>
                    </a:cubicBezTo>
                    <a:cubicBezTo>
                      <a:pt x="7474" y="3686"/>
                      <a:pt x="5784" y="0"/>
                      <a:pt x="37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0"/>
              <p:cNvSpPr/>
              <p:nvPr/>
            </p:nvSpPr>
            <p:spPr>
              <a:xfrm>
                <a:off x="4733325" y="3993300"/>
                <a:ext cx="314650" cy="529700"/>
              </a:xfrm>
              <a:custGeom>
                <a:avLst/>
                <a:gdLst/>
                <a:ahLst/>
                <a:cxnLst/>
                <a:rect l="l" t="t" r="r" b="b"/>
                <a:pathLst>
                  <a:path w="12586" h="21188" extrusionOk="0">
                    <a:moveTo>
                      <a:pt x="9734" y="0"/>
                    </a:moveTo>
                    <a:cubicBezTo>
                      <a:pt x="7523" y="0"/>
                      <a:pt x="4357" y="3777"/>
                      <a:pt x="2301" y="9036"/>
                    </a:cubicBezTo>
                    <a:cubicBezTo>
                      <a:pt x="41" y="14820"/>
                      <a:pt x="0" y="20196"/>
                      <a:pt x="2200" y="21072"/>
                    </a:cubicBezTo>
                    <a:cubicBezTo>
                      <a:pt x="2401" y="21150"/>
                      <a:pt x="2614" y="21187"/>
                      <a:pt x="2837" y="21187"/>
                    </a:cubicBezTo>
                    <a:cubicBezTo>
                      <a:pt x="5063" y="21187"/>
                      <a:pt x="8229" y="17410"/>
                      <a:pt x="10285" y="12152"/>
                    </a:cubicBezTo>
                    <a:cubicBezTo>
                      <a:pt x="12525" y="6368"/>
                      <a:pt x="12586" y="971"/>
                      <a:pt x="10366" y="116"/>
                    </a:cubicBezTo>
                    <a:cubicBezTo>
                      <a:pt x="10166" y="38"/>
                      <a:pt x="9955" y="0"/>
                      <a:pt x="97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3" name="Google Shape;1293;p50"/>
            <p:cNvSpPr/>
            <p:nvPr/>
          </p:nvSpPr>
          <p:spPr>
            <a:xfrm>
              <a:off x="1150400" y="3034350"/>
              <a:ext cx="399600" cy="399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4" name="Google Shape;1294;p50"/>
          <p:cNvSpPr/>
          <p:nvPr/>
        </p:nvSpPr>
        <p:spPr>
          <a:xfrm>
            <a:off x="5785775" y="1198325"/>
            <a:ext cx="2104484" cy="2855239"/>
          </a:xfrm>
          <a:custGeom>
            <a:avLst/>
            <a:gdLst/>
            <a:ahLst/>
            <a:cxnLst/>
            <a:rect l="l" t="t" r="r" b="b"/>
            <a:pathLst>
              <a:path w="70249" h="95461" extrusionOk="0">
                <a:moveTo>
                  <a:pt x="35124" y="3590"/>
                </a:moveTo>
                <a:lnTo>
                  <a:pt x="35466" y="3675"/>
                </a:lnTo>
                <a:lnTo>
                  <a:pt x="35723" y="3846"/>
                </a:lnTo>
                <a:lnTo>
                  <a:pt x="35894" y="4103"/>
                </a:lnTo>
                <a:lnTo>
                  <a:pt x="35979" y="4444"/>
                </a:lnTo>
                <a:lnTo>
                  <a:pt x="35894" y="4786"/>
                </a:lnTo>
                <a:lnTo>
                  <a:pt x="35723" y="5043"/>
                </a:lnTo>
                <a:lnTo>
                  <a:pt x="35466" y="5299"/>
                </a:lnTo>
                <a:lnTo>
                  <a:pt x="34783" y="5299"/>
                </a:lnTo>
                <a:lnTo>
                  <a:pt x="34526" y="5043"/>
                </a:lnTo>
                <a:lnTo>
                  <a:pt x="34355" y="4786"/>
                </a:lnTo>
                <a:lnTo>
                  <a:pt x="34270" y="4444"/>
                </a:lnTo>
                <a:lnTo>
                  <a:pt x="34355" y="4103"/>
                </a:lnTo>
                <a:lnTo>
                  <a:pt x="34526" y="3846"/>
                </a:lnTo>
                <a:lnTo>
                  <a:pt x="34783" y="3675"/>
                </a:lnTo>
                <a:lnTo>
                  <a:pt x="35124" y="3590"/>
                </a:lnTo>
                <a:close/>
                <a:moveTo>
                  <a:pt x="64950" y="8547"/>
                </a:moveTo>
                <a:lnTo>
                  <a:pt x="64950" y="86914"/>
                </a:lnTo>
                <a:lnTo>
                  <a:pt x="5299" y="86914"/>
                </a:lnTo>
                <a:lnTo>
                  <a:pt x="5299" y="8547"/>
                </a:lnTo>
                <a:close/>
                <a:moveTo>
                  <a:pt x="35552" y="89307"/>
                </a:moveTo>
                <a:lnTo>
                  <a:pt x="35894" y="89478"/>
                </a:lnTo>
                <a:lnTo>
                  <a:pt x="36235" y="89649"/>
                </a:lnTo>
                <a:lnTo>
                  <a:pt x="36492" y="89905"/>
                </a:lnTo>
                <a:lnTo>
                  <a:pt x="36748" y="90162"/>
                </a:lnTo>
                <a:lnTo>
                  <a:pt x="36919" y="90504"/>
                </a:lnTo>
                <a:lnTo>
                  <a:pt x="37005" y="90845"/>
                </a:lnTo>
                <a:lnTo>
                  <a:pt x="37090" y="91273"/>
                </a:lnTo>
                <a:lnTo>
                  <a:pt x="37005" y="91615"/>
                </a:lnTo>
                <a:lnTo>
                  <a:pt x="36919" y="92042"/>
                </a:lnTo>
                <a:lnTo>
                  <a:pt x="36748" y="92384"/>
                </a:lnTo>
                <a:lnTo>
                  <a:pt x="36492" y="92640"/>
                </a:lnTo>
                <a:lnTo>
                  <a:pt x="36235" y="92896"/>
                </a:lnTo>
                <a:lnTo>
                  <a:pt x="35894" y="93067"/>
                </a:lnTo>
                <a:lnTo>
                  <a:pt x="35552" y="93153"/>
                </a:lnTo>
                <a:lnTo>
                  <a:pt x="35124" y="93238"/>
                </a:lnTo>
                <a:lnTo>
                  <a:pt x="34697" y="93153"/>
                </a:lnTo>
                <a:lnTo>
                  <a:pt x="34355" y="93067"/>
                </a:lnTo>
                <a:lnTo>
                  <a:pt x="34013" y="92896"/>
                </a:lnTo>
                <a:lnTo>
                  <a:pt x="33757" y="92640"/>
                </a:lnTo>
                <a:lnTo>
                  <a:pt x="33501" y="92384"/>
                </a:lnTo>
                <a:lnTo>
                  <a:pt x="33330" y="92042"/>
                </a:lnTo>
                <a:lnTo>
                  <a:pt x="33244" y="91615"/>
                </a:lnTo>
                <a:lnTo>
                  <a:pt x="33159" y="91273"/>
                </a:lnTo>
                <a:lnTo>
                  <a:pt x="33244" y="90845"/>
                </a:lnTo>
                <a:lnTo>
                  <a:pt x="33330" y="90504"/>
                </a:lnTo>
                <a:lnTo>
                  <a:pt x="33501" y="90162"/>
                </a:lnTo>
                <a:lnTo>
                  <a:pt x="33757" y="89905"/>
                </a:lnTo>
                <a:lnTo>
                  <a:pt x="34013" y="89649"/>
                </a:lnTo>
                <a:lnTo>
                  <a:pt x="34355" y="89478"/>
                </a:lnTo>
                <a:lnTo>
                  <a:pt x="34697" y="89307"/>
                </a:lnTo>
                <a:close/>
                <a:moveTo>
                  <a:pt x="3333" y="0"/>
                </a:moveTo>
                <a:lnTo>
                  <a:pt x="2649" y="86"/>
                </a:lnTo>
                <a:lnTo>
                  <a:pt x="2051" y="257"/>
                </a:lnTo>
                <a:lnTo>
                  <a:pt x="1453" y="599"/>
                </a:lnTo>
                <a:lnTo>
                  <a:pt x="1026" y="1026"/>
                </a:lnTo>
                <a:lnTo>
                  <a:pt x="598" y="1453"/>
                </a:lnTo>
                <a:lnTo>
                  <a:pt x="256" y="2052"/>
                </a:lnTo>
                <a:lnTo>
                  <a:pt x="85" y="2650"/>
                </a:lnTo>
                <a:lnTo>
                  <a:pt x="0" y="3333"/>
                </a:lnTo>
                <a:lnTo>
                  <a:pt x="0" y="92213"/>
                </a:lnTo>
                <a:lnTo>
                  <a:pt x="85" y="92811"/>
                </a:lnTo>
                <a:lnTo>
                  <a:pt x="256" y="93495"/>
                </a:lnTo>
                <a:lnTo>
                  <a:pt x="598" y="94007"/>
                </a:lnTo>
                <a:lnTo>
                  <a:pt x="1026" y="94520"/>
                </a:lnTo>
                <a:lnTo>
                  <a:pt x="1453" y="94862"/>
                </a:lnTo>
                <a:lnTo>
                  <a:pt x="2051" y="95204"/>
                </a:lnTo>
                <a:lnTo>
                  <a:pt x="2649" y="95375"/>
                </a:lnTo>
                <a:lnTo>
                  <a:pt x="3333" y="95460"/>
                </a:lnTo>
                <a:lnTo>
                  <a:pt x="66916" y="95460"/>
                </a:lnTo>
                <a:lnTo>
                  <a:pt x="67600" y="95375"/>
                </a:lnTo>
                <a:lnTo>
                  <a:pt x="68198" y="95204"/>
                </a:lnTo>
                <a:lnTo>
                  <a:pt x="68796" y="94862"/>
                </a:lnTo>
                <a:lnTo>
                  <a:pt x="69309" y="94520"/>
                </a:lnTo>
                <a:lnTo>
                  <a:pt x="69651" y="94007"/>
                </a:lnTo>
                <a:lnTo>
                  <a:pt x="69992" y="93495"/>
                </a:lnTo>
                <a:lnTo>
                  <a:pt x="70163" y="92811"/>
                </a:lnTo>
                <a:lnTo>
                  <a:pt x="70249" y="92213"/>
                </a:lnTo>
                <a:lnTo>
                  <a:pt x="70249" y="3333"/>
                </a:lnTo>
                <a:lnTo>
                  <a:pt x="70163" y="2650"/>
                </a:lnTo>
                <a:lnTo>
                  <a:pt x="69992" y="2052"/>
                </a:lnTo>
                <a:lnTo>
                  <a:pt x="69651" y="1453"/>
                </a:lnTo>
                <a:lnTo>
                  <a:pt x="69309" y="1026"/>
                </a:lnTo>
                <a:lnTo>
                  <a:pt x="68796" y="599"/>
                </a:lnTo>
                <a:lnTo>
                  <a:pt x="68198" y="257"/>
                </a:lnTo>
                <a:lnTo>
                  <a:pt x="67600" y="86"/>
                </a:lnTo>
                <a:lnTo>
                  <a:pt x="669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95" name="Google Shape;1295;p50"/>
          <p:cNvPicPr preferRelativeResize="0"/>
          <p:nvPr/>
        </p:nvPicPr>
        <p:blipFill rotWithShape="1">
          <a:blip r:embed="rId3">
            <a:alphaModFix/>
          </a:blip>
          <a:srcRect l="64106" t="14083" r="2070" b="7675"/>
          <a:stretch/>
        </p:blipFill>
        <p:spPr>
          <a:xfrm>
            <a:off x="5945950" y="1454550"/>
            <a:ext cx="1799150" cy="2341026"/>
          </a:xfrm>
          <a:prstGeom prst="rect">
            <a:avLst/>
          </a:prstGeom>
          <a:noFill/>
          <a:ln>
            <a:noFill/>
          </a:ln>
        </p:spPr>
      </p:pic>
      <p:sp>
        <p:nvSpPr>
          <p:cNvPr id="1296" name="Google Shape;1296;p50"/>
          <p:cNvSpPr/>
          <p:nvPr/>
        </p:nvSpPr>
        <p:spPr>
          <a:xfrm>
            <a:off x="8146600" y="1531850"/>
            <a:ext cx="399600" cy="399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C74B3"/>
        </a:solidFill>
        <a:effectLst/>
      </p:bgPr>
    </p:bg>
    <p:spTree>
      <p:nvGrpSpPr>
        <p:cNvPr id="1" name="Shape 458"/>
        <p:cNvGrpSpPr/>
        <p:nvPr/>
      </p:nvGrpSpPr>
      <p:grpSpPr>
        <a:xfrm>
          <a:off x="0" y="0"/>
          <a:ext cx="0" cy="0"/>
          <a:chOff x="0" y="0"/>
          <a:chExt cx="0" cy="0"/>
        </a:xfrm>
      </p:grpSpPr>
      <p:sp>
        <p:nvSpPr>
          <p:cNvPr id="459" name="Google Shape;459;p33"/>
          <p:cNvSpPr/>
          <p:nvPr/>
        </p:nvSpPr>
        <p:spPr>
          <a:xfrm>
            <a:off x="645875" y="1229725"/>
            <a:ext cx="4749600" cy="3755700"/>
          </a:xfrm>
          <a:prstGeom prst="roundRect">
            <a:avLst>
              <a:gd name="adj" fmla="val 8511"/>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txBox="1">
            <a:spLocks noGrp="1"/>
          </p:cNvSpPr>
          <p:nvPr>
            <p:ph type="ctrTitle"/>
          </p:nvPr>
        </p:nvSpPr>
        <p:spPr>
          <a:xfrm>
            <a:off x="255000" y="217225"/>
            <a:ext cx="3680400" cy="93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Table of contents</a:t>
            </a:r>
            <a:endParaRPr sz="3000"/>
          </a:p>
        </p:txBody>
      </p:sp>
      <p:sp>
        <p:nvSpPr>
          <p:cNvPr id="461" name="Google Shape;461;p33"/>
          <p:cNvSpPr txBox="1"/>
          <p:nvPr/>
        </p:nvSpPr>
        <p:spPr>
          <a:xfrm>
            <a:off x="255000" y="273350"/>
            <a:ext cx="86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62" name="Google Shape;462;p33"/>
          <p:cNvSpPr txBox="1"/>
          <p:nvPr/>
        </p:nvSpPr>
        <p:spPr>
          <a:xfrm>
            <a:off x="625425" y="1229725"/>
            <a:ext cx="4807800" cy="38673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SzPts val="1500"/>
              <a:buFont typeface="Montserrat"/>
              <a:buChar char="●"/>
            </a:pPr>
            <a:r>
              <a:rPr lang="en" sz="1500">
                <a:latin typeface="Montserrat"/>
                <a:ea typeface="Montserrat"/>
                <a:cs typeface="Montserrat"/>
                <a:sym typeface="Montserrat"/>
              </a:rPr>
              <a:t>Problem in brief</a:t>
            </a:r>
            <a:endParaRPr sz="1500">
              <a:latin typeface="Montserrat"/>
              <a:ea typeface="Montserrat"/>
              <a:cs typeface="Montserrat"/>
              <a:sym typeface="Montserrat"/>
            </a:endParaRPr>
          </a:p>
          <a:p>
            <a:pPr marL="457200" lvl="0" indent="-323850" algn="l" rtl="0">
              <a:lnSpc>
                <a:spcPct val="115000"/>
              </a:lnSpc>
              <a:spcBef>
                <a:spcPts val="0"/>
              </a:spcBef>
              <a:spcAft>
                <a:spcPts val="0"/>
              </a:spcAft>
              <a:buSzPts val="1500"/>
              <a:buFont typeface="Montserrat"/>
              <a:buChar char="●"/>
            </a:pPr>
            <a:r>
              <a:rPr lang="en" sz="1500">
                <a:latin typeface="Montserrat"/>
                <a:ea typeface="Montserrat"/>
                <a:cs typeface="Montserrat"/>
                <a:sym typeface="Montserrat"/>
              </a:rPr>
              <a:t>Background of the Project</a:t>
            </a:r>
            <a:endParaRPr sz="1500">
              <a:latin typeface="Montserrat"/>
              <a:ea typeface="Montserrat"/>
              <a:cs typeface="Montserrat"/>
              <a:sym typeface="Montserrat"/>
            </a:endParaRPr>
          </a:p>
          <a:p>
            <a:pPr marL="457200" lvl="0" indent="-323850" algn="l" rtl="0">
              <a:lnSpc>
                <a:spcPct val="115000"/>
              </a:lnSpc>
              <a:spcBef>
                <a:spcPts val="0"/>
              </a:spcBef>
              <a:spcAft>
                <a:spcPts val="0"/>
              </a:spcAft>
              <a:buSzPts val="1500"/>
              <a:buFont typeface="Montserrat"/>
              <a:buChar char="●"/>
            </a:pPr>
            <a:r>
              <a:rPr lang="en" sz="1500">
                <a:latin typeface="Montserrat"/>
                <a:ea typeface="Montserrat"/>
                <a:cs typeface="Montserrat"/>
                <a:sym typeface="Montserrat"/>
              </a:rPr>
              <a:t>Aim of the Project</a:t>
            </a:r>
            <a:endParaRPr sz="1500">
              <a:latin typeface="Montserrat"/>
              <a:ea typeface="Montserrat"/>
              <a:cs typeface="Montserrat"/>
              <a:sym typeface="Montserrat"/>
            </a:endParaRPr>
          </a:p>
          <a:p>
            <a:pPr marL="457200" lvl="0" indent="-323850" algn="l" rtl="0">
              <a:lnSpc>
                <a:spcPct val="115000"/>
              </a:lnSpc>
              <a:spcBef>
                <a:spcPts val="0"/>
              </a:spcBef>
              <a:spcAft>
                <a:spcPts val="0"/>
              </a:spcAft>
              <a:buSzPts val="1500"/>
              <a:buFont typeface="Montserrat"/>
              <a:buChar char="●"/>
            </a:pPr>
            <a:r>
              <a:rPr lang="en" sz="1500">
                <a:latin typeface="Montserrat"/>
                <a:ea typeface="Montserrat"/>
                <a:cs typeface="Montserrat"/>
                <a:sym typeface="Montserrat"/>
              </a:rPr>
              <a:t>Objectives of the project</a:t>
            </a:r>
            <a:endParaRPr sz="1500">
              <a:latin typeface="Montserrat"/>
              <a:ea typeface="Montserrat"/>
              <a:cs typeface="Montserrat"/>
              <a:sym typeface="Montserrat"/>
            </a:endParaRPr>
          </a:p>
          <a:p>
            <a:pPr marL="457200" lvl="0" indent="-323850" algn="l" rtl="0">
              <a:lnSpc>
                <a:spcPct val="115000"/>
              </a:lnSpc>
              <a:spcBef>
                <a:spcPts val="0"/>
              </a:spcBef>
              <a:spcAft>
                <a:spcPts val="0"/>
              </a:spcAft>
              <a:buSzPts val="1500"/>
              <a:buFont typeface="Montserrat"/>
              <a:buChar char="●"/>
            </a:pPr>
            <a:r>
              <a:rPr lang="en" sz="1500">
                <a:latin typeface="Montserrat"/>
                <a:ea typeface="Montserrat"/>
                <a:cs typeface="Montserrat"/>
                <a:sym typeface="Montserrat"/>
              </a:rPr>
              <a:t>Literature Review</a:t>
            </a:r>
            <a:endParaRPr sz="1500">
              <a:latin typeface="Montserrat"/>
              <a:ea typeface="Montserrat"/>
              <a:cs typeface="Montserrat"/>
              <a:sym typeface="Montserrat"/>
            </a:endParaRPr>
          </a:p>
          <a:p>
            <a:pPr marL="457200" lvl="0" indent="-323850" algn="l" rtl="0">
              <a:lnSpc>
                <a:spcPct val="115000"/>
              </a:lnSpc>
              <a:spcBef>
                <a:spcPts val="0"/>
              </a:spcBef>
              <a:spcAft>
                <a:spcPts val="0"/>
              </a:spcAft>
              <a:buSzPts val="1500"/>
              <a:buFont typeface="Montserrat"/>
              <a:buChar char="●"/>
            </a:pPr>
            <a:r>
              <a:rPr lang="en" sz="1500">
                <a:latin typeface="Montserrat"/>
                <a:ea typeface="Montserrat"/>
                <a:cs typeface="Montserrat"/>
                <a:sym typeface="Montserrat"/>
              </a:rPr>
              <a:t>Proposed Solution</a:t>
            </a:r>
            <a:endParaRPr sz="1500">
              <a:latin typeface="Montserrat"/>
              <a:ea typeface="Montserrat"/>
              <a:cs typeface="Montserrat"/>
              <a:sym typeface="Montserrat"/>
            </a:endParaRPr>
          </a:p>
          <a:p>
            <a:pPr marL="457200" lvl="0" indent="-323850" algn="l" rtl="0">
              <a:lnSpc>
                <a:spcPct val="115000"/>
              </a:lnSpc>
              <a:spcBef>
                <a:spcPts val="0"/>
              </a:spcBef>
              <a:spcAft>
                <a:spcPts val="0"/>
              </a:spcAft>
              <a:buSzPts val="1500"/>
              <a:buFont typeface="Montserrat"/>
              <a:buChar char="●"/>
            </a:pPr>
            <a:r>
              <a:rPr lang="en" sz="1500">
                <a:latin typeface="Montserrat"/>
                <a:ea typeface="Montserrat"/>
                <a:cs typeface="Montserrat"/>
                <a:sym typeface="Montserrat"/>
              </a:rPr>
              <a:t>Analysis and Design</a:t>
            </a:r>
            <a:endParaRPr sz="1500">
              <a:latin typeface="Montserrat"/>
              <a:ea typeface="Montserrat"/>
              <a:cs typeface="Montserrat"/>
              <a:sym typeface="Montserrat"/>
            </a:endParaRPr>
          </a:p>
          <a:p>
            <a:pPr marL="457200" lvl="0" indent="-323850" algn="l" rtl="0">
              <a:lnSpc>
                <a:spcPct val="115000"/>
              </a:lnSpc>
              <a:spcBef>
                <a:spcPts val="0"/>
              </a:spcBef>
              <a:spcAft>
                <a:spcPts val="0"/>
              </a:spcAft>
              <a:buSzPts val="1500"/>
              <a:buFont typeface="Montserrat"/>
              <a:buChar char="●"/>
            </a:pPr>
            <a:r>
              <a:rPr lang="en" sz="1500">
                <a:latin typeface="Montserrat"/>
                <a:ea typeface="Montserrat"/>
                <a:cs typeface="Montserrat"/>
                <a:sym typeface="Montserrat"/>
              </a:rPr>
              <a:t>Technologies used </a:t>
            </a:r>
            <a:endParaRPr sz="1500">
              <a:latin typeface="Montserrat"/>
              <a:ea typeface="Montserrat"/>
              <a:cs typeface="Montserrat"/>
              <a:sym typeface="Montserrat"/>
            </a:endParaRPr>
          </a:p>
          <a:p>
            <a:pPr marL="457200" lvl="0" indent="-323850" algn="l" rtl="0">
              <a:lnSpc>
                <a:spcPct val="115000"/>
              </a:lnSpc>
              <a:spcBef>
                <a:spcPts val="0"/>
              </a:spcBef>
              <a:spcAft>
                <a:spcPts val="0"/>
              </a:spcAft>
              <a:buSzPts val="1500"/>
              <a:buFont typeface="Montserrat"/>
              <a:buChar char="●"/>
            </a:pPr>
            <a:r>
              <a:rPr lang="en" sz="1500">
                <a:latin typeface="Montserrat"/>
                <a:ea typeface="Montserrat"/>
                <a:cs typeface="Montserrat"/>
                <a:sym typeface="Montserrat"/>
              </a:rPr>
              <a:t>Our approach</a:t>
            </a:r>
            <a:endParaRPr sz="1500">
              <a:latin typeface="Montserrat"/>
              <a:ea typeface="Montserrat"/>
              <a:cs typeface="Montserrat"/>
              <a:sym typeface="Montserrat"/>
            </a:endParaRPr>
          </a:p>
          <a:p>
            <a:pPr marL="457200" lvl="0" indent="-323850" algn="l" rtl="0">
              <a:lnSpc>
                <a:spcPct val="115000"/>
              </a:lnSpc>
              <a:spcBef>
                <a:spcPts val="0"/>
              </a:spcBef>
              <a:spcAft>
                <a:spcPts val="0"/>
              </a:spcAft>
              <a:buSzPts val="1500"/>
              <a:buFont typeface="Montserrat"/>
              <a:buChar char="●"/>
            </a:pPr>
            <a:r>
              <a:rPr lang="en" sz="1500">
                <a:latin typeface="Montserrat"/>
                <a:ea typeface="Montserrat"/>
                <a:cs typeface="Montserrat"/>
                <a:sym typeface="Montserrat"/>
              </a:rPr>
              <a:t>Software Process Model</a:t>
            </a:r>
            <a:endParaRPr sz="1500">
              <a:latin typeface="Montserrat"/>
              <a:ea typeface="Montserrat"/>
              <a:cs typeface="Montserrat"/>
              <a:sym typeface="Montserrat"/>
            </a:endParaRPr>
          </a:p>
          <a:p>
            <a:pPr marL="457200" lvl="0" indent="-323850" algn="l" rtl="0">
              <a:lnSpc>
                <a:spcPct val="115000"/>
              </a:lnSpc>
              <a:spcBef>
                <a:spcPts val="0"/>
              </a:spcBef>
              <a:spcAft>
                <a:spcPts val="0"/>
              </a:spcAft>
              <a:buSzPts val="1500"/>
              <a:buFont typeface="Montserrat"/>
              <a:buChar char="●"/>
            </a:pPr>
            <a:r>
              <a:rPr lang="en" sz="1500">
                <a:latin typeface="Montserrat"/>
                <a:ea typeface="Montserrat"/>
                <a:cs typeface="Montserrat"/>
                <a:sym typeface="Montserrat"/>
              </a:rPr>
              <a:t>Project Management Plan</a:t>
            </a:r>
            <a:endParaRPr sz="1500">
              <a:latin typeface="Montserrat"/>
              <a:ea typeface="Montserrat"/>
              <a:cs typeface="Montserrat"/>
              <a:sym typeface="Montserrat"/>
            </a:endParaRPr>
          </a:p>
          <a:p>
            <a:pPr marL="457200" lvl="0" indent="-323850" algn="l" rtl="0">
              <a:lnSpc>
                <a:spcPct val="115000"/>
              </a:lnSpc>
              <a:spcBef>
                <a:spcPts val="0"/>
              </a:spcBef>
              <a:spcAft>
                <a:spcPts val="0"/>
              </a:spcAft>
              <a:buSzPts val="1500"/>
              <a:buFont typeface="Montserrat"/>
              <a:buChar char="●"/>
            </a:pPr>
            <a:r>
              <a:rPr lang="en" sz="1500">
                <a:latin typeface="Montserrat"/>
                <a:ea typeface="Montserrat"/>
                <a:cs typeface="Montserrat"/>
                <a:sym typeface="Montserrat"/>
              </a:rPr>
              <a:t>Version Control</a:t>
            </a:r>
            <a:endParaRPr sz="1500">
              <a:latin typeface="Montserrat"/>
              <a:ea typeface="Montserrat"/>
              <a:cs typeface="Montserrat"/>
              <a:sym typeface="Montserrat"/>
            </a:endParaRPr>
          </a:p>
          <a:p>
            <a:pPr marL="457200" lvl="0" indent="-323850" algn="l" rtl="0">
              <a:lnSpc>
                <a:spcPct val="115000"/>
              </a:lnSpc>
              <a:spcBef>
                <a:spcPts val="0"/>
              </a:spcBef>
              <a:spcAft>
                <a:spcPts val="0"/>
              </a:spcAft>
              <a:buSzPts val="1500"/>
              <a:buFont typeface="Montserrat"/>
              <a:buChar char="●"/>
            </a:pPr>
            <a:r>
              <a:rPr lang="en" sz="1500">
                <a:latin typeface="Montserrat"/>
                <a:ea typeface="Montserrat"/>
                <a:cs typeface="Montserrat"/>
                <a:sym typeface="Montserrat"/>
              </a:rPr>
              <a:t>Evidences of Discussions with the company</a:t>
            </a:r>
            <a:endParaRPr sz="1500">
              <a:latin typeface="Montserrat"/>
              <a:ea typeface="Montserrat"/>
              <a:cs typeface="Montserrat"/>
              <a:sym typeface="Montserrat"/>
            </a:endParaRPr>
          </a:p>
          <a:p>
            <a:pPr marL="457200" lvl="0" indent="-323850" algn="l" rtl="0">
              <a:lnSpc>
                <a:spcPct val="115000"/>
              </a:lnSpc>
              <a:spcBef>
                <a:spcPts val="0"/>
              </a:spcBef>
              <a:spcAft>
                <a:spcPts val="0"/>
              </a:spcAft>
              <a:buSzPts val="1500"/>
              <a:buFont typeface="Montserrat"/>
              <a:buChar char="●"/>
            </a:pPr>
            <a:r>
              <a:rPr lang="en" sz="1500">
                <a:latin typeface="Montserrat"/>
                <a:ea typeface="Montserrat"/>
                <a:cs typeface="Montserrat"/>
                <a:sym typeface="Montserrat"/>
              </a:rPr>
              <a:t>Group photo</a:t>
            </a:r>
            <a:endParaRPr sz="1500">
              <a:latin typeface="Montserrat"/>
              <a:ea typeface="Montserrat"/>
              <a:cs typeface="Montserrat"/>
              <a:sym typeface="Montserrat"/>
            </a:endParaRPr>
          </a:p>
        </p:txBody>
      </p:sp>
      <p:grpSp>
        <p:nvGrpSpPr>
          <p:cNvPr id="463" name="Google Shape;463;p33"/>
          <p:cNvGrpSpPr/>
          <p:nvPr/>
        </p:nvGrpSpPr>
        <p:grpSpPr>
          <a:xfrm rot="-5523925" flipH="1">
            <a:off x="7944752" y="912344"/>
            <a:ext cx="1478489" cy="1657387"/>
            <a:chOff x="4326150" y="1139100"/>
            <a:chExt cx="1903050" cy="2133850"/>
          </a:xfrm>
        </p:grpSpPr>
        <p:sp>
          <p:nvSpPr>
            <p:cNvPr id="464" name="Google Shape;464;p33"/>
            <p:cNvSpPr/>
            <p:nvPr/>
          </p:nvSpPr>
          <p:spPr>
            <a:xfrm>
              <a:off x="5621275" y="1278950"/>
              <a:ext cx="607925" cy="380350"/>
            </a:xfrm>
            <a:custGeom>
              <a:avLst/>
              <a:gdLst/>
              <a:ahLst/>
              <a:cxnLst/>
              <a:rect l="l" t="t" r="r" b="b"/>
              <a:pathLst>
                <a:path w="24317" h="15214" extrusionOk="0">
                  <a:moveTo>
                    <a:pt x="21248" y="0"/>
                  </a:moveTo>
                  <a:cubicBezTo>
                    <a:pt x="15950" y="0"/>
                    <a:pt x="5159" y="1760"/>
                    <a:pt x="0" y="15199"/>
                  </a:cubicBezTo>
                  <a:cubicBezTo>
                    <a:pt x="0" y="15199"/>
                    <a:pt x="204" y="15214"/>
                    <a:pt x="580" y="15214"/>
                  </a:cubicBezTo>
                  <a:cubicBezTo>
                    <a:pt x="3426" y="15214"/>
                    <a:pt x="16118" y="14388"/>
                    <a:pt x="24317" y="222"/>
                  </a:cubicBezTo>
                  <a:cubicBezTo>
                    <a:pt x="24317" y="222"/>
                    <a:pt x="23128" y="0"/>
                    <a:pt x="212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4651275" y="1425250"/>
              <a:ext cx="1320375" cy="1847700"/>
            </a:xfrm>
            <a:custGeom>
              <a:avLst/>
              <a:gdLst/>
              <a:ahLst/>
              <a:cxnLst/>
              <a:rect l="l" t="t" r="r" b="b"/>
              <a:pathLst>
                <a:path w="52815" h="73908" extrusionOk="0">
                  <a:moveTo>
                    <a:pt x="52084" y="1"/>
                  </a:moveTo>
                  <a:cubicBezTo>
                    <a:pt x="52005" y="1"/>
                    <a:pt x="51922" y="21"/>
                    <a:pt x="51840" y="67"/>
                  </a:cubicBezTo>
                  <a:cubicBezTo>
                    <a:pt x="50665" y="772"/>
                    <a:pt x="49490" y="1418"/>
                    <a:pt x="48315" y="2123"/>
                  </a:cubicBezTo>
                  <a:cubicBezTo>
                    <a:pt x="40034" y="7115"/>
                    <a:pt x="32339" y="13165"/>
                    <a:pt x="25702" y="20155"/>
                  </a:cubicBezTo>
                  <a:cubicBezTo>
                    <a:pt x="20181" y="25852"/>
                    <a:pt x="15423" y="32254"/>
                    <a:pt x="11488" y="39126"/>
                  </a:cubicBezTo>
                  <a:cubicBezTo>
                    <a:pt x="8375" y="44589"/>
                    <a:pt x="5791" y="50286"/>
                    <a:pt x="3794" y="56218"/>
                  </a:cubicBezTo>
                  <a:cubicBezTo>
                    <a:pt x="2443" y="60271"/>
                    <a:pt x="1327" y="64441"/>
                    <a:pt x="622" y="68612"/>
                  </a:cubicBezTo>
                  <a:cubicBezTo>
                    <a:pt x="387" y="70197"/>
                    <a:pt x="93" y="71783"/>
                    <a:pt x="35" y="73369"/>
                  </a:cubicBezTo>
                  <a:cubicBezTo>
                    <a:pt x="1" y="73706"/>
                    <a:pt x="295" y="73908"/>
                    <a:pt x="564" y="73908"/>
                  </a:cubicBezTo>
                  <a:cubicBezTo>
                    <a:pt x="764" y="73908"/>
                    <a:pt x="949" y="73796"/>
                    <a:pt x="974" y="73545"/>
                  </a:cubicBezTo>
                  <a:lnTo>
                    <a:pt x="974" y="73428"/>
                  </a:lnTo>
                  <a:cubicBezTo>
                    <a:pt x="1092" y="72899"/>
                    <a:pt x="1092" y="72194"/>
                    <a:pt x="1151" y="71607"/>
                  </a:cubicBezTo>
                  <a:cubicBezTo>
                    <a:pt x="1268" y="70315"/>
                    <a:pt x="1503" y="68964"/>
                    <a:pt x="1738" y="67672"/>
                  </a:cubicBezTo>
                  <a:cubicBezTo>
                    <a:pt x="2560" y="63267"/>
                    <a:pt x="3735" y="58979"/>
                    <a:pt x="5262" y="54750"/>
                  </a:cubicBezTo>
                  <a:cubicBezTo>
                    <a:pt x="7435" y="48759"/>
                    <a:pt x="10196" y="42944"/>
                    <a:pt x="13544" y="37482"/>
                  </a:cubicBezTo>
                  <a:cubicBezTo>
                    <a:pt x="17714" y="30551"/>
                    <a:pt x="22824" y="24207"/>
                    <a:pt x="28580" y="18569"/>
                  </a:cubicBezTo>
                  <a:cubicBezTo>
                    <a:pt x="35628" y="11579"/>
                    <a:pt x="43734" y="5706"/>
                    <a:pt x="52368" y="831"/>
                  </a:cubicBezTo>
                  <a:cubicBezTo>
                    <a:pt x="52814" y="583"/>
                    <a:pt x="52508" y="1"/>
                    <a:pt x="520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5371650" y="1715550"/>
              <a:ext cx="668125" cy="238000"/>
            </a:xfrm>
            <a:custGeom>
              <a:avLst/>
              <a:gdLst/>
              <a:ahLst/>
              <a:cxnLst/>
              <a:rect l="l" t="t" r="r" b="b"/>
              <a:pathLst>
                <a:path w="26725" h="9520" extrusionOk="0">
                  <a:moveTo>
                    <a:pt x="15906" y="0"/>
                  </a:moveTo>
                  <a:cubicBezTo>
                    <a:pt x="10841" y="0"/>
                    <a:pt x="4867" y="1741"/>
                    <a:pt x="0" y="8131"/>
                  </a:cubicBezTo>
                  <a:cubicBezTo>
                    <a:pt x="0" y="8131"/>
                    <a:pt x="3652" y="9519"/>
                    <a:pt x="8807" y="9519"/>
                  </a:cubicBezTo>
                  <a:cubicBezTo>
                    <a:pt x="13988" y="9519"/>
                    <a:pt x="20689" y="8117"/>
                    <a:pt x="26725" y="2493"/>
                  </a:cubicBezTo>
                  <a:cubicBezTo>
                    <a:pt x="26725" y="2493"/>
                    <a:pt x="21966" y="0"/>
                    <a:pt x="15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5245725" y="1811575"/>
              <a:ext cx="482325" cy="179400"/>
            </a:xfrm>
            <a:custGeom>
              <a:avLst/>
              <a:gdLst/>
              <a:ahLst/>
              <a:cxnLst/>
              <a:rect l="l" t="t" r="r" b="b"/>
              <a:pathLst>
                <a:path w="19293" h="7176" extrusionOk="0">
                  <a:moveTo>
                    <a:pt x="18662" y="0"/>
                  </a:moveTo>
                  <a:cubicBezTo>
                    <a:pt x="18644" y="0"/>
                    <a:pt x="18625" y="1"/>
                    <a:pt x="18605" y="3"/>
                  </a:cubicBezTo>
                  <a:cubicBezTo>
                    <a:pt x="16667" y="120"/>
                    <a:pt x="14729" y="531"/>
                    <a:pt x="12849" y="1001"/>
                  </a:cubicBezTo>
                  <a:cubicBezTo>
                    <a:pt x="8444" y="2117"/>
                    <a:pt x="4215" y="3879"/>
                    <a:pt x="397" y="6346"/>
                  </a:cubicBezTo>
                  <a:cubicBezTo>
                    <a:pt x="1" y="6594"/>
                    <a:pt x="315" y="7176"/>
                    <a:pt x="740" y="7176"/>
                  </a:cubicBezTo>
                  <a:cubicBezTo>
                    <a:pt x="819" y="7176"/>
                    <a:pt x="902" y="7156"/>
                    <a:pt x="984" y="7110"/>
                  </a:cubicBezTo>
                  <a:cubicBezTo>
                    <a:pt x="4685" y="4702"/>
                    <a:pt x="8855" y="2940"/>
                    <a:pt x="13143" y="1882"/>
                  </a:cubicBezTo>
                  <a:cubicBezTo>
                    <a:pt x="14963" y="1412"/>
                    <a:pt x="16843" y="1001"/>
                    <a:pt x="18723" y="884"/>
                  </a:cubicBezTo>
                  <a:lnTo>
                    <a:pt x="18723" y="943"/>
                  </a:lnTo>
                  <a:cubicBezTo>
                    <a:pt x="19292" y="886"/>
                    <a:pt x="19254" y="0"/>
                    <a:pt x="18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5305575" y="1139100"/>
              <a:ext cx="497800" cy="565375"/>
            </a:xfrm>
            <a:custGeom>
              <a:avLst/>
              <a:gdLst/>
              <a:ahLst/>
              <a:cxnLst/>
              <a:rect l="l" t="t" r="r" b="b"/>
              <a:pathLst>
                <a:path w="19912" h="22615" extrusionOk="0">
                  <a:moveTo>
                    <a:pt x="10161" y="1"/>
                  </a:moveTo>
                  <a:lnTo>
                    <a:pt x="10161" y="1"/>
                  </a:lnTo>
                  <a:cubicBezTo>
                    <a:pt x="0" y="12923"/>
                    <a:pt x="6872" y="22614"/>
                    <a:pt x="6872" y="22614"/>
                  </a:cubicBezTo>
                  <a:cubicBezTo>
                    <a:pt x="19911" y="10750"/>
                    <a:pt x="10162" y="1"/>
                    <a:pt x="101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5410625" y="1344325"/>
              <a:ext cx="146050" cy="484875"/>
            </a:xfrm>
            <a:custGeom>
              <a:avLst/>
              <a:gdLst/>
              <a:ahLst/>
              <a:cxnLst/>
              <a:rect l="l" t="t" r="r" b="b"/>
              <a:pathLst>
                <a:path w="5842" h="19395" extrusionOk="0">
                  <a:moveTo>
                    <a:pt x="4843" y="426"/>
                  </a:moveTo>
                  <a:lnTo>
                    <a:pt x="4843" y="485"/>
                  </a:lnTo>
                  <a:cubicBezTo>
                    <a:pt x="4843" y="474"/>
                    <a:pt x="4844" y="463"/>
                    <a:pt x="4844" y="452"/>
                  </a:cubicBezTo>
                  <a:lnTo>
                    <a:pt x="4844" y="452"/>
                  </a:lnTo>
                  <a:cubicBezTo>
                    <a:pt x="4844" y="444"/>
                    <a:pt x="4844" y="435"/>
                    <a:pt x="4843" y="426"/>
                  </a:cubicBezTo>
                  <a:close/>
                  <a:moveTo>
                    <a:pt x="5313" y="0"/>
                  </a:moveTo>
                  <a:cubicBezTo>
                    <a:pt x="5086" y="0"/>
                    <a:pt x="4859" y="151"/>
                    <a:pt x="4844" y="452"/>
                  </a:cubicBezTo>
                  <a:lnTo>
                    <a:pt x="4844" y="452"/>
                  </a:lnTo>
                  <a:cubicBezTo>
                    <a:pt x="4900" y="2324"/>
                    <a:pt x="4666" y="4252"/>
                    <a:pt x="4373" y="6065"/>
                  </a:cubicBezTo>
                  <a:cubicBezTo>
                    <a:pt x="3669" y="10470"/>
                    <a:pt x="2259" y="14757"/>
                    <a:pt x="203" y="18693"/>
                  </a:cubicBezTo>
                  <a:cubicBezTo>
                    <a:pt x="1" y="19058"/>
                    <a:pt x="301" y="19394"/>
                    <a:pt x="604" y="19394"/>
                  </a:cubicBezTo>
                  <a:cubicBezTo>
                    <a:pt x="740" y="19394"/>
                    <a:pt x="876" y="19326"/>
                    <a:pt x="967" y="19163"/>
                  </a:cubicBezTo>
                  <a:cubicBezTo>
                    <a:pt x="3081" y="15169"/>
                    <a:pt x="4550" y="10822"/>
                    <a:pt x="5254" y="6358"/>
                  </a:cubicBezTo>
                  <a:cubicBezTo>
                    <a:pt x="5607" y="4420"/>
                    <a:pt x="5842" y="2423"/>
                    <a:pt x="5783" y="485"/>
                  </a:cubicBezTo>
                  <a:cubicBezTo>
                    <a:pt x="5783" y="162"/>
                    <a:pt x="5548" y="0"/>
                    <a:pt x="5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4989850" y="1368175"/>
              <a:ext cx="516900" cy="615275"/>
            </a:xfrm>
            <a:custGeom>
              <a:avLst/>
              <a:gdLst/>
              <a:ahLst/>
              <a:cxnLst/>
              <a:rect l="l" t="t" r="r" b="b"/>
              <a:pathLst>
                <a:path w="20676" h="24611" extrusionOk="0">
                  <a:moveTo>
                    <a:pt x="9340" y="1"/>
                  </a:moveTo>
                  <a:lnTo>
                    <a:pt x="9340" y="1"/>
                  </a:lnTo>
                  <a:cubicBezTo>
                    <a:pt x="1" y="13568"/>
                    <a:pt x="8459" y="24611"/>
                    <a:pt x="8459" y="24611"/>
                  </a:cubicBezTo>
                  <a:cubicBezTo>
                    <a:pt x="20676" y="11924"/>
                    <a:pt x="9340" y="1"/>
                    <a:pt x="9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5141650" y="1619450"/>
              <a:ext cx="119875" cy="491550"/>
            </a:xfrm>
            <a:custGeom>
              <a:avLst/>
              <a:gdLst/>
              <a:ahLst/>
              <a:cxnLst/>
              <a:rect l="l" t="t" r="r" b="b"/>
              <a:pathLst>
                <a:path w="4795" h="19662" extrusionOk="0">
                  <a:moveTo>
                    <a:pt x="4122" y="0"/>
                  </a:moveTo>
                  <a:cubicBezTo>
                    <a:pt x="3880" y="0"/>
                    <a:pt x="3649" y="163"/>
                    <a:pt x="3679" y="463"/>
                  </a:cubicBezTo>
                  <a:cubicBezTo>
                    <a:pt x="3796" y="2343"/>
                    <a:pt x="3738" y="4281"/>
                    <a:pt x="3561" y="6161"/>
                  </a:cubicBezTo>
                  <a:cubicBezTo>
                    <a:pt x="3092" y="10566"/>
                    <a:pt x="1976" y="14912"/>
                    <a:pt x="155" y="18965"/>
                  </a:cubicBezTo>
                  <a:cubicBezTo>
                    <a:pt x="0" y="19351"/>
                    <a:pt x="303" y="19661"/>
                    <a:pt x="612" y="19661"/>
                  </a:cubicBezTo>
                  <a:cubicBezTo>
                    <a:pt x="773" y="19661"/>
                    <a:pt x="935" y="19577"/>
                    <a:pt x="1036" y="19376"/>
                  </a:cubicBezTo>
                  <a:cubicBezTo>
                    <a:pt x="2857" y="15265"/>
                    <a:pt x="4031" y="10859"/>
                    <a:pt x="4443" y="6337"/>
                  </a:cubicBezTo>
                  <a:cubicBezTo>
                    <a:pt x="4619" y="4399"/>
                    <a:pt x="4795" y="2402"/>
                    <a:pt x="4619" y="463"/>
                  </a:cubicBezTo>
                  <a:cubicBezTo>
                    <a:pt x="4590" y="148"/>
                    <a:pt x="4351" y="0"/>
                    <a:pt x="4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5123475" y="2050650"/>
              <a:ext cx="606475" cy="240800"/>
            </a:xfrm>
            <a:custGeom>
              <a:avLst/>
              <a:gdLst/>
              <a:ahLst/>
              <a:cxnLst/>
              <a:rect l="l" t="t" r="r" b="b"/>
              <a:pathLst>
                <a:path w="24259" h="9632" extrusionOk="0">
                  <a:moveTo>
                    <a:pt x="13952" y="0"/>
                  </a:moveTo>
                  <a:cubicBezTo>
                    <a:pt x="9636" y="0"/>
                    <a:pt x="4569" y="1708"/>
                    <a:pt x="1" y="7649"/>
                  </a:cubicBezTo>
                  <a:cubicBezTo>
                    <a:pt x="1" y="7649"/>
                    <a:pt x="3618" y="9632"/>
                    <a:pt x="8856" y="9632"/>
                  </a:cubicBezTo>
                  <a:cubicBezTo>
                    <a:pt x="13244" y="9632"/>
                    <a:pt x="18770" y="8241"/>
                    <a:pt x="24259" y="3127"/>
                  </a:cubicBezTo>
                  <a:cubicBezTo>
                    <a:pt x="24259" y="3127"/>
                    <a:pt x="19792" y="0"/>
                    <a:pt x="13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3"/>
            <p:cNvSpPr/>
            <p:nvPr/>
          </p:nvSpPr>
          <p:spPr>
            <a:xfrm>
              <a:off x="4998100" y="2134600"/>
              <a:ext cx="483250" cy="180050"/>
            </a:xfrm>
            <a:custGeom>
              <a:avLst/>
              <a:gdLst/>
              <a:ahLst/>
              <a:cxnLst/>
              <a:rect l="l" t="t" r="r" b="b"/>
              <a:pathLst>
                <a:path w="19330" h="7202" extrusionOk="0">
                  <a:moveTo>
                    <a:pt x="18753" y="1"/>
                  </a:moveTo>
                  <a:cubicBezTo>
                    <a:pt x="18736" y="1"/>
                    <a:pt x="18719" y="2"/>
                    <a:pt x="18701" y="4"/>
                  </a:cubicBezTo>
                  <a:cubicBezTo>
                    <a:pt x="16704" y="121"/>
                    <a:pt x="14766" y="532"/>
                    <a:pt x="12886" y="1002"/>
                  </a:cubicBezTo>
                  <a:cubicBezTo>
                    <a:pt x="8481" y="2118"/>
                    <a:pt x="4252" y="3939"/>
                    <a:pt x="434" y="6347"/>
                  </a:cubicBezTo>
                  <a:cubicBezTo>
                    <a:pt x="1" y="6636"/>
                    <a:pt x="318" y="7201"/>
                    <a:pt x="705" y="7201"/>
                  </a:cubicBezTo>
                  <a:cubicBezTo>
                    <a:pt x="790" y="7201"/>
                    <a:pt x="878" y="7174"/>
                    <a:pt x="963" y="7111"/>
                  </a:cubicBezTo>
                  <a:cubicBezTo>
                    <a:pt x="4722" y="4702"/>
                    <a:pt x="8892" y="2999"/>
                    <a:pt x="13180" y="1883"/>
                  </a:cubicBezTo>
                  <a:cubicBezTo>
                    <a:pt x="15001" y="1472"/>
                    <a:pt x="16880" y="1061"/>
                    <a:pt x="18760" y="943"/>
                  </a:cubicBezTo>
                  <a:cubicBezTo>
                    <a:pt x="19330" y="886"/>
                    <a:pt x="19292" y="1"/>
                    <a:pt x="18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3"/>
            <p:cNvSpPr/>
            <p:nvPr/>
          </p:nvSpPr>
          <p:spPr>
            <a:xfrm>
              <a:off x="4684425" y="1570825"/>
              <a:ext cx="531575" cy="687225"/>
            </a:xfrm>
            <a:custGeom>
              <a:avLst/>
              <a:gdLst/>
              <a:ahLst/>
              <a:cxnLst/>
              <a:rect l="l" t="t" r="r" b="b"/>
              <a:pathLst>
                <a:path w="21263" h="27489" extrusionOk="0">
                  <a:moveTo>
                    <a:pt x="6227" y="0"/>
                  </a:moveTo>
                  <a:lnTo>
                    <a:pt x="6227" y="0"/>
                  </a:lnTo>
                  <a:cubicBezTo>
                    <a:pt x="1" y="15213"/>
                    <a:pt x="11924" y="27488"/>
                    <a:pt x="11924" y="27488"/>
                  </a:cubicBezTo>
                  <a:cubicBezTo>
                    <a:pt x="21263" y="12511"/>
                    <a:pt x="6227" y="1"/>
                    <a:pt x="6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3"/>
            <p:cNvSpPr/>
            <p:nvPr/>
          </p:nvSpPr>
          <p:spPr>
            <a:xfrm>
              <a:off x="4937300" y="1892700"/>
              <a:ext cx="65800" cy="498675"/>
            </a:xfrm>
            <a:custGeom>
              <a:avLst/>
              <a:gdLst/>
              <a:ahLst/>
              <a:cxnLst/>
              <a:rect l="l" t="t" r="r" b="b"/>
              <a:pathLst>
                <a:path w="2632" h="19947" extrusionOk="0">
                  <a:moveTo>
                    <a:pt x="582" y="0"/>
                  </a:moveTo>
                  <a:cubicBezTo>
                    <a:pt x="292" y="0"/>
                    <a:pt x="1" y="225"/>
                    <a:pt x="106" y="576"/>
                  </a:cubicBezTo>
                  <a:cubicBezTo>
                    <a:pt x="693" y="2338"/>
                    <a:pt x="987" y="4276"/>
                    <a:pt x="1163" y="6097"/>
                  </a:cubicBezTo>
                  <a:cubicBezTo>
                    <a:pt x="1692" y="10561"/>
                    <a:pt x="1515" y="15025"/>
                    <a:pt x="576" y="19371"/>
                  </a:cubicBezTo>
                  <a:cubicBezTo>
                    <a:pt x="506" y="19721"/>
                    <a:pt x="791" y="19946"/>
                    <a:pt x="1069" y="19946"/>
                  </a:cubicBezTo>
                  <a:cubicBezTo>
                    <a:pt x="1258" y="19946"/>
                    <a:pt x="1444" y="19843"/>
                    <a:pt x="1515" y="19606"/>
                  </a:cubicBezTo>
                  <a:cubicBezTo>
                    <a:pt x="2455" y="15201"/>
                    <a:pt x="2631" y="10619"/>
                    <a:pt x="2103" y="6097"/>
                  </a:cubicBezTo>
                  <a:cubicBezTo>
                    <a:pt x="1927" y="4158"/>
                    <a:pt x="1574" y="2161"/>
                    <a:pt x="1046" y="341"/>
                  </a:cubicBezTo>
                  <a:cubicBezTo>
                    <a:pt x="974" y="103"/>
                    <a:pt x="779"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3"/>
            <p:cNvSpPr/>
            <p:nvPr/>
          </p:nvSpPr>
          <p:spPr>
            <a:xfrm>
              <a:off x="4500875" y="1940850"/>
              <a:ext cx="431725" cy="547725"/>
            </a:xfrm>
            <a:custGeom>
              <a:avLst/>
              <a:gdLst/>
              <a:ahLst/>
              <a:cxnLst/>
              <a:rect l="l" t="t" r="r" b="b"/>
              <a:pathLst>
                <a:path w="17269" h="21909" extrusionOk="0">
                  <a:moveTo>
                    <a:pt x="1528" y="0"/>
                  </a:moveTo>
                  <a:lnTo>
                    <a:pt x="1528" y="0"/>
                  </a:lnTo>
                  <a:cubicBezTo>
                    <a:pt x="1" y="16388"/>
                    <a:pt x="12746" y="21909"/>
                    <a:pt x="12746" y="21909"/>
                  </a:cubicBezTo>
                  <a:cubicBezTo>
                    <a:pt x="17269" y="4817"/>
                    <a:pt x="1529" y="1"/>
                    <a:pt x="15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3"/>
            <p:cNvSpPr/>
            <p:nvPr/>
          </p:nvSpPr>
          <p:spPr>
            <a:xfrm>
              <a:off x="4670825" y="2147475"/>
              <a:ext cx="178850" cy="474750"/>
            </a:xfrm>
            <a:custGeom>
              <a:avLst/>
              <a:gdLst/>
              <a:ahLst/>
              <a:cxnLst/>
              <a:rect l="l" t="t" r="r" b="b"/>
              <a:pathLst>
                <a:path w="7154" h="18990" extrusionOk="0">
                  <a:moveTo>
                    <a:pt x="643" y="0"/>
                  </a:moveTo>
                  <a:cubicBezTo>
                    <a:pt x="314" y="0"/>
                    <a:pt x="1" y="346"/>
                    <a:pt x="251" y="722"/>
                  </a:cubicBezTo>
                  <a:cubicBezTo>
                    <a:pt x="1250" y="2249"/>
                    <a:pt x="2131" y="4011"/>
                    <a:pt x="2894" y="5715"/>
                  </a:cubicBezTo>
                  <a:cubicBezTo>
                    <a:pt x="4656" y="9767"/>
                    <a:pt x="5831" y="14114"/>
                    <a:pt x="6183" y="18578"/>
                  </a:cubicBezTo>
                  <a:cubicBezTo>
                    <a:pt x="6211" y="18857"/>
                    <a:pt x="6438" y="18990"/>
                    <a:pt x="6662" y="18990"/>
                  </a:cubicBezTo>
                  <a:cubicBezTo>
                    <a:pt x="6910" y="18990"/>
                    <a:pt x="7154" y="18827"/>
                    <a:pt x="7123" y="18519"/>
                  </a:cubicBezTo>
                  <a:cubicBezTo>
                    <a:pt x="6771" y="13996"/>
                    <a:pt x="5596" y="9591"/>
                    <a:pt x="3775" y="5421"/>
                  </a:cubicBezTo>
                  <a:cubicBezTo>
                    <a:pt x="3012" y="3659"/>
                    <a:pt x="2131" y="1838"/>
                    <a:pt x="1015" y="193"/>
                  </a:cubicBezTo>
                  <a:cubicBezTo>
                    <a:pt x="913" y="58"/>
                    <a:pt x="776"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3"/>
            <p:cNvSpPr/>
            <p:nvPr/>
          </p:nvSpPr>
          <p:spPr>
            <a:xfrm>
              <a:off x="4882675" y="2405850"/>
              <a:ext cx="572700" cy="279275"/>
            </a:xfrm>
            <a:custGeom>
              <a:avLst/>
              <a:gdLst/>
              <a:ahLst/>
              <a:cxnLst/>
              <a:rect l="l" t="t" r="r" b="b"/>
              <a:pathLst>
                <a:path w="22908" h="11171" extrusionOk="0">
                  <a:moveTo>
                    <a:pt x="15523" y="0"/>
                  </a:moveTo>
                  <a:cubicBezTo>
                    <a:pt x="10590" y="0"/>
                    <a:pt x="4250" y="1970"/>
                    <a:pt x="0" y="10533"/>
                  </a:cubicBezTo>
                  <a:cubicBezTo>
                    <a:pt x="0" y="10533"/>
                    <a:pt x="1991" y="11170"/>
                    <a:pt x="4994" y="11170"/>
                  </a:cubicBezTo>
                  <a:cubicBezTo>
                    <a:pt x="9728" y="11170"/>
                    <a:pt x="16977" y="9587"/>
                    <a:pt x="22907" y="1429"/>
                  </a:cubicBezTo>
                  <a:cubicBezTo>
                    <a:pt x="22907" y="1429"/>
                    <a:pt x="19725" y="0"/>
                    <a:pt x="15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3"/>
            <p:cNvSpPr/>
            <p:nvPr/>
          </p:nvSpPr>
          <p:spPr>
            <a:xfrm>
              <a:off x="4771925" y="2497100"/>
              <a:ext cx="444650" cy="263500"/>
            </a:xfrm>
            <a:custGeom>
              <a:avLst/>
              <a:gdLst/>
              <a:ahLst/>
              <a:cxnLst/>
              <a:rect l="l" t="t" r="r" b="b"/>
              <a:pathLst>
                <a:path w="17786" h="10540" extrusionOk="0">
                  <a:moveTo>
                    <a:pt x="17105" y="1"/>
                  </a:moveTo>
                  <a:cubicBezTo>
                    <a:pt x="17071" y="1"/>
                    <a:pt x="17036" y="4"/>
                    <a:pt x="17000" y="11"/>
                  </a:cubicBezTo>
                  <a:cubicBezTo>
                    <a:pt x="15120" y="540"/>
                    <a:pt x="13240" y="1303"/>
                    <a:pt x="11478" y="2126"/>
                  </a:cubicBezTo>
                  <a:cubicBezTo>
                    <a:pt x="7367" y="4064"/>
                    <a:pt x="3608" y="6590"/>
                    <a:pt x="319" y="9761"/>
                  </a:cubicBezTo>
                  <a:cubicBezTo>
                    <a:pt x="0" y="10080"/>
                    <a:pt x="316" y="10539"/>
                    <a:pt x="693" y="10539"/>
                  </a:cubicBezTo>
                  <a:cubicBezTo>
                    <a:pt x="802" y="10539"/>
                    <a:pt x="917" y="10500"/>
                    <a:pt x="1023" y="10408"/>
                  </a:cubicBezTo>
                  <a:cubicBezTo>
                    <a:pt x="4195" y="7295"/>
                    <a:pt x="7954" y="4828"/>
                    <a:pt x="11948" y="2948"/>
                  </a:cubicBezTo>
                  <a:cubicBezTo>
                    <a:pt x="13652" y="2126"/>
                    <a:pt x="15414" y="1362"/>
                    <a:pt x="17235" y="951"/>
                  </a:cubicBezTo>
                  <a:cubicBezTo>
                    <a:pt x="17785" y="786"/>
                    <a:pt x="17613" y="1"/>
                    <a:pt x="17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3"/>
            <p:cNvSpPr/>
            <p:nvPr/>
          </p:nvSpPr>
          <p:spPr>
            <a:xfrm>
              <a:off x="4326150" y="2393125"/>
              <a:ext cx="403825" cy="512475"/>
            </a:xfrm>
            <a:custGeom>
              <a:avLst/>
              <a:gdLst/>
              <a:ahLst/>
              <a:cxnLst/>
              <a:rect l="l" t="t" r="r" b="b"/>
              <a:pathLst>
                <a:path w="16153" h="20499" extrusionOk="0">
                  <a:moveTo>
                    <a:pt x="0" y="0"/>
                  </a:moveTo>
                  <a:cubicBezTo>
                    <a:pt x="353" y="16446"/>
                    <a:pt x="13627" y="20499"/>
                    <a:pt x="13627" y="20499"/>
                  </a:cubicBezTo>
                  <a:cubicBezTo>
                    <a:pt x="16152" y="3055"/>
                    <a:pt x="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3"/>
            <p:cNvSpPr/>
            <p:nvPr/>
          </p:nvSpPr>
          <p:spPr>
            <a:xfrm>
              <a:off x="4481150" y="2582625"/>
              <a:ext cx="229875" cy="454525"/>
            </a:xfrm>
            <a:custGeom>
              <a:avLst/>
              <a:gdLst/>
              <a:ahLst/>
              <a:cxnLst/>
              <a:rect l="l" t="t" r="r" b="b"/>
              <a:pathLst>
                <a:path w="9195" h="18181" extrusionOk="0">
                  <a:moveTo>
                    <a:pt x="669" y="0"/>
                  </a:moveTo>
                  <a:cubicBezTo>
                    <a:pt x="319" y="0"/>
                    <a:pt x="0" y="413"/>
                    <a:pt x="261" y="761"/>
                  </a:cubicBezTo>
                  <a:cubicBezTo>
                    <a:pt x="1495" y="2170"/>
                    <a:pt x="2552" y="3815"/>
                    <a:pt x="3492" y="5401"/>
                  </a:cubicBezTo>
                  <a:cubicBezTo>
                    <a:pt x="5724" y="9277"/>
                    <a:pt x="7368" y="13447"/>
                    <a:pt x="8249" y="17794"/>
                  </a:cubicBezTo>
                  <a:cubicBezTo>
                    <a:pt x="8302" y="18059"/>
                    <a:pt x="8510" y="18180"/>
                    <a:pt x="8712" y="18180"/>
                  </a:cubicBezTo>
                  <a:cubicBezTo>
                    <a:pt x="8958" y="18180"/>
                    <a:pt x="9195" y="17999"/>
                    <a:pt x="9130" y="17676"/>
                  </a:cubicBezTo>
                  <a:cubicBezTo>
                    <a:pt x="8249" y="13213"/>
                    <a:pt x="6605" y="8925"/>
                    <a:pt x="4314" y="5048"/>
                  </a:cubicBezTo>
                  <a:cubicBezTo>
                    <a:pt x="3374" y="3345"/>
                    <a:pt x="2317" y="1642"/>
                    <a:pt x="1025" y="173"/>
                  </a:cubicBezTo>
                  <a:cubicBezTo>
                    <a:pt x="918" y="51"/>
                    <a:pt x="79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 name="Google Shape;482;p33"/>
          <p:cNvGrpSpPr/>
          <p:nvPr/>
        </p:nvGrpSpPr>
        <p:grpSpPr>
          <a:xfrm rot="-4820603" flipH="1">
            <a:off x="6408771" y="-420342"/>
            <a:ext cx="1147543" cy="1306762"/>
            <a:chOff x="238125" y="3155250"/>
            <a:chExt cx="1567526" cy="1785017"/>
          </a:xfrm>
        </p:grpSpPr>
        <p:sp>
          <p:nvSpPr>
            <p:cNvPr id="483" name="Google Shape;483;p33"/>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3"/>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33"/>
          <p:cNvGrpSpPr/>
          <p:nvPr/>
        </p:nvGrpSpPr>
        <p:grpSpPr>
          <a:xfrm rot="-10447753">
            <a:off x="7297870" y="-527100"/>
            <a:ext cx="867657" cy="1548937"/>
            <a:chOff x="4588600" y="388175"/>
            <a:chExt cx="2739150" cy="4888225"/>
          </a:xfrm>
        </p:grpSpPr>
        <p:sp>
          <p:nvSpPr>
            <p:cNvPr id="486" name="Google Shape;486;p33"/>
            <p:cNvSpPr/>
            <p:nvPr/>
          </p:nvSpPr>
          <p:spPr>
            <a:xfrm>
              <a:off x="4588600" y="388175"/>
              <a:ext cx="2739150" cy="4888225"/>
            </a:xfrm>
            <a:custGeom>
              <a:avLst/>
              <a:gdLst/>
              <a:ahLst/>
              <a:cxnLst/>
              <a:rect l="l" t="t" r="r" b="b"/>
              <a:pathLst>
                <a:path w="109566" h="195529" extrusionOk="0">
                  <a:moveTo>
                    <a:pt x="103665" y="0"/>
                  </a:moveTo>
                  <a:cubicBezTo>
                    <a:pt x="97615" y="2017"/>
                    <a:pt x="92387" y="4556"/>
                    <a:pt x="87533" y="7170"/>
                  </a:cubicBezTo>
                  <a:cubicBezTo>
                    <a:pt x="82603" y="9784"/>
                    <a:pt x="77973" y="12622"/>
                    <a:pt x="73716" y="15535"/>
                  </a:cubicBezTo>
                  <a:cubicBezTo>
                    <a:pt x="65127" y="21435"/>
                    <a:pt x="57583" y="27858"/>
                    <a:pt x="50787" y="34654"/>
                  </a:cubicBezTo>
                  <a:cubicBezTo>
                    <a:pt x="37269" y="48247"/>
                    <a:pt x="26813" y="63409"/>
                    <a:pt x="18672" y="79690"/>
                  </a:cubicBezTo>
                  <a:cubicBezTo>
                    <a:pt x="10531" y="96046"/>
                    <a:pt x="4705" y="113523"/>
                    <a:pt x="1942" y="132493"/>
                  </a:cubicBezTo>
                  <a:cubicBezTo>
                    <a:pt x="523" y="141978"/>
                    <a:pt x="0" y="151912"/>
                    <a:pt x="374" y="162293"/>
                  </a:cubicBezTo>
                  <a:cubicBezTo>
                    <a:pt x="598" y="167446"/>
                    <a:pt x="1121" y="172824"/>
                    <a:pt x="1942" y="178351"/>
                  </a:cubicBezTo>
                  <a:cubicBezTo>
                    <a:pt x="2764" y="183803"/>
                    <a:pt x="3809" y="189479"/>
                    <a:pt x="5826" y="195528"/>
                  </a:cubicBezTo>
                  <a:cubicBezTo>
                    <a:pt x="11875" y="193512"/>
                    <a:pt x="17029" y="190973"/>
                    <a:pt x="21883" y="188359"/>
                  </a:cubicBezTo>
                  <a:cubicBezTo>
                    <a:pt x="26813" y="185670"/>
                    <a:pt x="31368" y="182907"/>
                    <a:pt x="35700" y="179919"/>
                  </a:cubicBezTo>
                  <a:cubicBezTo>
                    <a:pt x="44215" y="174019"/>
                    <a:pt x="51833" y="167671"/>
                    <a:pt x="58554" y="160799"/>
                  </a:cubicBezTo>
                  <a:cubicBezTo>
                    <a:pt x="72147" y="147207"/>
                    <a:pt x="82603" y="132120"/>
                    <a:pt x="90819" y="115838"/>
                  </a:cubicBezTo>
                  <a:cubicBezTo>
                    <a:pt x="99034" y="99557"/>
                    <a:pt x="104860" y="82080"/>
                    <a:pt x="107623" y="63110"/>
                  </a:cubicBezTo>
                  <a:cubicBezTo>
                    <a:pt x="109042" y="53625"/>
                    <a:pt x="109565" y="43691"/>
                    <a:pt x="109192" y="33310"/>
                  </a:cubicBezTo>
                  <a:cubicBezTo>
                    <a:pt x="108968" y="28157"/>
                    <a:pt x="108445" y="22779"/>
                    <a:pt x="107623" y="17253"/>
                  </a:cubicBezTo>
                  <a:cubicBezTo>
                    <a:pt x="106802" y="11726"/>
                    <a:pt x="105681" y="6124"/>
                    <a:pt x="103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3"/>
            <p:cNvSpPr/>
            <p:nvPr/>
          </p:nvSpPr>
          <p:spPr>
            <a:xfrm>
              <a:off x="4655800" y="388175"/>
              <a:ext cx="2666350" cy="4888225"/>
            </a:xfrm>
            <a:custGeom>
              <a:avLst/>
              <a:gdLst/>
              <a:ahLst/>
              <a:cxnLst/>
              <a:rect l="l" t="t" r="r" b="b"/>
              <a:pathLst>
                <a:path w="106654" h="195529" extrusionOk="0">
                  <a:moveTo>
                    <a:pt x="101052" y="0"/>
                  </a:moveTo>
                  <a:cubicBezTo>
                    <a:pt x="100454" y="224"/>
                    <a:pt x="100006" y="373"/>
                    <a:pt x="99483" y="597"/>
                  </a:cubicBezTo>
                  <a:cubicBezTo>
                    <a:pt x="98288" y="2913"/>
                    <a:pt x="97168" y="5228"/>
                    <a:pt x="95973" y="7618"/>
                  </a:cubicBezTo>
                  <a:cubicBezTo>
                    <a:pt x="94180" y="11203"/>
                    <a:pt x="92388" y="14788"/>
                    <a:pt x="90595" y="18298"/>
                  </a:cubicBezTo>
                  <a:cubicBezTo>
                    <a:pt x="89774" y="14041"/>
                    <a:pt x="88952" y="9784"/>
                    <a:pt x="88056" y="5527"/>
                  </a:cubicBezTo>
                  <a:cubicBezTo>
                    <a:pt x="87384" y="5900"/>
                    <a:pt x="86712" y="6199"/>
                    <a:pt x="86040" y="6572"/>
                  </a:cubicBezTo>
                  <a:cubicBezTo>
                    <a:pt x="86413" y="8664"/>
                    <a:pt x="86861" y="10755"/>
                    <a:pt x="87235" y="12846"/>
                  </a:cubicBezTo>
                  <a:cubicBezTo>
                    <a:pt x="87832" y="15759"/>
                    <a:pt x="88430" y="18672"/>
                    <a:pt x="88952" y="21584"/>
                  </a:cubicBezTo>
                  <a:cubicBezTo>
                    <a:pt x="84172" y="31144"/>
                    <a:pt x="79318" y="40779"/>
                    <a:pt x="74538" y="50413"/>
                  </a:cubicBezTo>
                  <a:cubicBezTo>
                    <a:pt x="72372" y="39509"/>
                    <a:pt x="70281" y="28605"/>
                    <a:pt x="68115" y="17701"/>
                  </a:cubicBezTo>
                  <a:cubicBezTo>
                    <a:pt x="67443" y="18149"/>
                    <a:pt x="66771" y="18672"/>
                    <a:pt x="66098" y="19120"/>
                  </a:cubicBezTo>
                  <a:cubicBezTo>
                    <a:pt x="67816" y="27709"/>
                    <a:pt x="69534" y="36297"/>
                    <a:pt x="71177" y="44886"/>
                  </a:cubicBezTo>
                  <a:cubicBezTo>
                    <a:pt x="71775" y="47799"/>
                    <a:pt x="72372" y="50712"/>
                    <a:pt x="72895" y="53625"/>
                  </a:cubicBezTo>
                  <a:cubicBezTo>
                    <a:pt x="71700" y="56089"/>
                    <a:pt x="70505" y="58479"/>
                    <a:pt x="69310" y="60869"/>
                  </a:cubicBezTo>
                  <a:cubicBezTo>
                    <a:pt x="65650" y="68114"/>
                    <a:pt x="62065" y="75284"/>
                    <a:pt x="58480" y="82454"/>
                  </a:cubicBezTo>
                  <a:cubicBezTo>
                    <a:pt x="55269" y="66247"/>
                    <a:pt x="52132" y="50114"/>
                    <a:pt x="48920" y="33908"/>
                  </a:cubicBezTo>
                  <a:cubicBezTo>
                    <a:pt x="48696" y="34206"/>
                    <a:pt x="48398" y="34430"/>
                    <a:pt x="48174" y="34654"/>
                  </a:cubicBezTo>
                  <a:cubicBezTo>
                    <a:pt x="47726" y="35028"/>
                    <a:pt x="47427" y="35476"/>
                    <a:pt x="47053" y="35849"/>
                  </a:cubicBezTo>
                  <a:cubicBezTo>
                    <a:pt x="49742" y="49517"/>
                    <a:pt x="52431" y="63259"/>
                    <a:pt x="55119" y="77001"/>
                  </a:cubicBezTo>
                  <a:cubicBezTo>
                    <a:pt x="55717" y="79914"/>
                    <a:pt x="56314" y="82827"/>
                    <a:pt x="56837" y="85740"/>
                  </a:cubicBezTo>
                  <a:cubicBezTo>
                    <a:pt x="52057" y="95300"/>
                    <a:pt x="47203" y="104934"/>
                    <a:pt x="42423" y="114569"/>
                  </a:cubicBezTo>
                  <a:cubicBezTo>
                    <a:pt x="38539" y="94777"/>
                    <a:pt x="34655" y="74985"/>
                    <a:pt x="30772" y="55268"/>
                  </a:cubicBezTo>
                  <a:cubicBezTo>
                    <a:pt x="30174" y="56089"/>
                    <a:pt x="29577" y="56911"/>
                    <a:pt x="28979" y="57732"/>
                  </a:cubicBezTo>
                  <a:cubicBezTo>
                    <a:pt x="32340" y="74836"/>
                    <a:pt x="35701" y="91939"/>
                    <a:pt x="39062" y="109042"/>
                  </a:cubicBezTo>
                  <a:cubicBezTo>
                    <a:pt x="39659" y="111955"/>
                    <a:pt x="40257" y="114867"/>
                    <a:pt x="40780" y="117780"/>
                  </a:cubicBezTo>
                  <a:cubicBezTo>
                    <a:pt x="39510" y="120319"/>
                    <a:pt x="38240" y="122859"/>
                    <a:pt x="36971" y="125323"/>
                  </a:cubicBezTo>
                  <a:lnTo>
                    <a:pt x="26365" y="146609"/>
                  </a:lnTo>
                  <a:cubicBezTo>
                    <a:pt x="22407" y="126593"/>
                    <a:pt x="18448" y="106577"/>
                    <a:pt x="14565" y="86561"/>
                  </a:cubicBezTo>
                  <a:cubicBezTo>
                    <a:pt x="14341" y="85665"/>
                    <a:pt x="14191" y="84769"/>
                    <a:pt x="13967" y="83873"/>
                  </a:cubicBezTo>
                  <a:cubicBezTo>
                    <a:pt x="13444" y="85068"/>
                    <a:pt x="12922" y="86188"/>
                    <a:pt x="12399" y="87308"/>
                  </a:cubicBezTo>
                  <a:cubicBezTo>
                    <a:pt x="15984" y="105308"/>
                    <a:pt x="19494" y="123158"/>
                    <a:pt x="23004" y="141157"/>
                  </a:cubicBezTo>
                  <a:cubicBezTo>
                    <a:pt x="23602" y="143995"/>
                    <a:pt x="24199" y="146908"/>
                    <a:pt x="24722" y="149821"/>
                  </a:cubicBezTo>
                  <a:cubicBezTo>
                    <a:pt x="20390" y="158559"/>
                    <a:pt x="16058" y="167222"/>
                    <a:pt x="11652" y="175886"/>
                  </a:cubicBezTo>
                  <a:cubicBezTo>
                    <a:pt x="8142" y="158111"/>
                    <a:pt x="4631" y="140261"/>
                    <a:pt x="1121" y="122411"/>
                  </a:cubicBezTo>
                  <a:cubicBezTo>
                    <a:pt x="1121" y="122411"/>
                    <a:pt x="1121" y="122336"/>
                    <a:pt x="1121" y="122336"/>
                  </a:cubicBezTo>
                  <a:cubicBezTo>
                    <a:pt x="748" y="124203"/>
                    <a:pt x="374" y="126220"/>
                    <a:pt x="1" y="128162"/>
                  </a:cubicBezTo>
                  <a:cubicBezTo>
                    <a:pt x="2839" y="142651"/>
                    <a:pt x="5677" y="157065"/>
                    <a:pt x="8590" y="171554"/>
                  </a:cubicBezTo>
                  <a:cubicBezTo>
                    <a:pt x="9038" y="174094"/>
                    <a:pt x="9561" y="176633"/>
                    <a:pt x="10084" y="179172"/>
                  </a:cubicBezTo>
                  <a:cubicBezTo>
                    <a:pt x="9710" y="179844"/>
                    <a:pt x="9337" y="180517"/>
                    <a:pt x="9038" y="181263"/>
                  </a:cubicBezTo>
                  <a:cubicBezTo>
                    <a:pt x="6872" y="185521"/>
                    <a:pt x="4781" y="189778"/>
                    <a:pt x="2615" y="193960"/>
                  </a:cubicBezTo>
                  <a:cubicBezTo>
                    <a:pt x="2764" y="194483"/>
                    <a:pt x="2914" y="195006"/>
                    <a:pt x="3138" y="195528"/>
                  </a:cubicBezTo>
                  <a:cubicBezTo>
                    <a:pt x="3661" y="195379"/>
                    <a:pt x="4109" y="195155"/>
                    <a:pt x="4631" y="195006"/>
                  </a:cubicBezTo>
                  <a:cubicBezTo>
                    <a:pt x="5901" y="192466"/>
                    <a:pt x="7171" y="189927"/>
                    <a:pt x="8440" y="187388"/>
                  </a:cubicBezTo>
                  <a:cubicBezTo>
                    <a:pt x="9635" y="184998"/>
                    <a:pt x="10830" y="182608"/>
                    <a:pt x="12025" y="180218"/>
                  </a:cubicBezTo>
                  <a:cubicBezTo>
                    <a:pt x="26216" y="174168"/>
                    <a:pt x="40406" y="168193"/>
                    <a:pt x="54522" y="162144"/>
                  </a:cubicBezTo>
                  <a:cubicBezTo>
                    <a:pt x="54970" y="161696"/>
                    <a:pt x="55418" y="161248"/>
                    <a:pt x="55866" y="160874"/>
                  </a:cubicBezTo>
                  <a:cubicBezTo>
                    <a:pt x="56837" y="159903"/>
                    <a:pt x="57733" y="158932"/>
                    <a:pt x="58630" y="157961"/>
                  </a:cubicBezTo>
                  <a:lnTo>
                    <a:pt x="58630" y="157961"/>
                  </a:lnTo>
                  <a:cubicBezTo>
                    <a:pt x="45261" y="163637"/>
                    <a:pt x="31892" y="169314"/>
                    <a:pt x="18523" y="174990"/>
                  </a:cubicBezTo>
                  <a:cubicBezTo>
                    <a:pt x="16880" y="175737"/>
                    <a:pt x="15237" y="176409"/>
                    <a:pt x="13594" y="177156"/>
                  </a:cubicBezTo>
                  <a:cubicBezTo>
                    <a:pt x="18000" y="168193"/>
                    <a:pt x="22482" y="159306"/>
                    <a:pt x="26963" y="150418"/>
                  </a:cubicBezTo>
                  <a:cubicBezTo>
                    <a:pt x="45336" y="142651"/>
                    <a:pt x="63634" y="134809"/>
                    <a:pt x="82007" y="127041"/>
                  </a:cubicBezTo>
                  <a:cubicBezTo>
                    <a:pt x="82604" y="125921"/>
                    <a:pt x="83276" y="124875"/>
                    <a:pt x="83874" y="123830"/>
                  </a:cubicBezTo>
                  <a:lnTo>
                    <a:pt x="83874" y="123830"/>
                  </a:lnTo>
                  <a:cubicBezTo>
                    <a:pt x="67293" y="130850"/>
                    <a:pt x="50713" y="137871"/>
                    <a:pt x="34133" y="144966"/>
                  </a:cubicBezTo>
                  <a:lnTo>
                    <a:pt x="28456" y="147356"/>
                  </a:lnTo>
                  <a:cubicBezTo>
                    <a:pt x="30697" y="142949"/>
                    <a:pt x="32938" y="138468"/>
                    <a:pt x="35104" y="134062"/>
                  </a:cubicBezTo>
                  <a:lnTo>
                    <a:pt x="43020" y="118378"/>
                  </a:lnTo>
                  <a:cubicBezTo>
                    <a:pt x="60945" y="110760"/>
                    <a:pt x="78870" y="103067"/>
                    <a:pt x="96869" y="95449"/>
                  </a:cubicBezTo>
                  <a:cubicBezTo>
                    <a:pt x="97168" y="94553"/>
                    <a:pt x="97541" y="93582"/>
                    <a:pt x="97840" y="92611"/>
                  </a:cubicBezTo>
                  <a:lnTo>
                    <a:pt x="97840" y="92611"/>
                  </a:lnTo>
                  <a:cubicBezTo>
                    <a:pt x="81932" y="99407"/>
                    <a:pt x="66098" y="106129"/>
                    <a:pt x="50190" y="112851"/>
                  </a:cubicBezTo>
                  <a:cubicBezTo>
                    <a:pt x="48323" y="113672"/>
                    <a:pt x="46456" y="114494"/>
                    <a:pt x="44589" y="115241"/>
                  </a:cubicBezTo>
                  <a:lnTo>
                    <a:pt x="59078" y="86263"/>
                  </a:lnTo>
                  <a:cubicBezTo>
                    <a:pt x="74164" y="79840"/>
                    <a:pt x="89176" y="73491"/>
                    <a:pt x="104263" y="67068"/>
                  </a:cubicBezTo>
                  <a:cubicBezTo>
                    <a:pt x="104412" y="66172"/>
                    <a:pt x="104562" y="65350"/>
                    <a:pt x="104711" y="64454"/>
                  </a:cubicBezTo>
                  <a:lnTo>
                    <a:pt x="104711" y="64454"/>
                  </a:lnTo>
                  <a:cubicBezTo>
                    <a:pt x="91865" y="69906"/>
                    <a:pt x="79094" y="75358"/>
                    <a:pt x="66248" y="80810"/>
                  </a:cubicBezTo>
                  <a:cubicBezTo>
                    <a:pt x="64381" y="81632"/>
                    <a:pt x="62513" y="82379"/>
                    <a:pt x="60646" y="83200"/>
                  </a:cubicBezTo>
                  <a:cubicBezTo>
                    <a:pt x="62887" y="78645"/>
                    <a:pt x="65127" y="74163"/>
                    <a:pt x="67368" y="69608"/>
                  </a:cubicBezTo>
                  <a:cubicBezTo>
                    <a:pt x="69982" y="64454"/>
                    <a:pt x="72521" y="59376"/>
                    <a:pt x="75135" y="54222"/>
                  </a:cubicBezTo>
                  <a:cubicBezTo>
                    <a:pt x="85591" y="49741"/>
                    <a:pt x="96122" y="45260"/>
                    <a:pt x="106653" y="40779"/>
                  </a:cubicBezTo>
                  <a:cubicBezTo>
                    <a:pt x="106653" y="40032"/>
                    <a:pt x="106578" y="39210"/>
                    <a:pt x="106578" y="38389"/>
                  </a:cubicBezTo>
                  <a:cubicBezTo>
                    <a:pt x="98512" y="41824"/>
                    <a:pt x="90371" y="45260"/>
                    <a:pt x="82305" y="48695"/>
                  </a:cubicBezTo>
                  <a:lnTo>
                    <a:pt x="76629" y="51160"/>
                  </a:lnTo>
                  <a:lnTo>
                    <a:pt x="91193" y="22107"/>
                  </a:lnTo>
                  <a:cubicBezTo>
                    <a:pt x="95674" y="20240"/>
                    <a:pt x="100230" y="18298"/>
                    <a:pt x="104786" y="16356"/>
                  </a:cubicBezTo>
                  <a:cubicBezTo>
                    <a:pt x="104637" y="15609"/>
                    <a:pt x="104562" y="14863"/>
                    <a:pt x="104412" y="14116"/>
                  </a:cubicBezTo>
                  <a:cubicBezTo>
                    <a:pt x="102396" y="14937"/>
                    <a:pt x="100379" y="15759"/>
                    <a:pt x="98363" y="16655"/>
                  </a:cubicBezTo>
                  <a:cubicBezTo>
                    <a:pt x="96496" y="17477"/>
                    <a:pt x="94629" y="18223"/>
                    <a:pt x="92761" y="19045"/>
                  </a:cubicBezTo>
                  <a:cubicBezTo>
                    <a:pt x="93583" y="17253"/>
                    <a:pt x="94479" y="15535"/>
                    <a:pt x="95375" y="13742"/>
                  </a:cubicBezTo>
                  <a:cubicBezTo>
                    <a:pt x="97467" y="9709"/>
                    <a:pt x="99483" y="5601"/>
                    <a:pt x="101500" y="1568"/>
                  </a:cubicBezTo>
                  <a:cubicBezTo>
                    <a:pt x="101350" y="1046"/>
                    <a:pt x="101201" y="523"/>
                    <a:pt x="10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33"/>
          <p:cNvGrpSpPr/>
          <p:nvPr/>
        </p:nvGrpSpPr>
        <p:grpSpPr>
          <a:xfrm rot="814383" flipH="1">
            <a:off x="7270461" y="4322873"/>
            <a:ext cx="1147500" cy="1306713"/>
            <a:chOff x="238125" y="3155250"/>
            <a:chExt cx="1567526" cy="1785017"/>
          </a:xfrm>
        </p:grpSpPr>
        <p:sp>
          <p:nvSpPr>
            <p:cNvPr id="489" name="Google Shape;489;p33"/>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3"/>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3"/>
          <p:cNvGrpSpPr/>
          <p:nvPr/>
        </p:nvGrpSpPr>
        <p:grpSpPr>
          <a:xfrm rot="-2197448" flipH="1">
            <a:off x="8050833" y="3088619"/>
            <a:ext cx="1147471" cy="1306680"/>
            <a:chOff x="238125" y="3155250"/>
            <a:chExt cx="1567526" cy="1785017"/>
          </a:xfrm>
        </p:grpSpPr>
        <p:sp>
          <p:nvSpPr>
            <p:cNvPr id="492" name="Google Shape;492;p33"/>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3"/>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C74B3"/>
        </a:solidFill>
        <a:effectLst/>
      </p:bgPr>
    </p:bg>
    <p:spTree>
      <p:nvGrpSpPr>
        <p:cNvPr id="1" name="Shape 497"/>
        <p:cNvGrpSpPr/>
        <p:nvPr/>
      </p:nvGrpSpPr>
      <p:grpSpPr>
        <a:xfrm>
          <a:off x="0" y="0"/>
          <a:ext cx="0" cy="0"/>
          <a:chOff x="0" y="0"/>
          <a:chExt cx="0" cy="0"/>
        </a:xfrm>
      </p:grpSpPr>
      <p:grpSp>
        <p:nvGrpSpPr>
          <p:cNvPr id="498" name="Google Shape;498;p34"/>
          <p:cNvGrpSpPr/>
          <p:nvPr/>
        </p:nvGrpSpPr>
        <p:grpSpPr>
          <a:xfrm rot="-1110021" flipH="1">
            <a:off x="114763" y="1665611"/>
            <a:ext cx="434229" cy="686581"/>
            <a:chOff x="238125" y="3155250"/>
            <a:chExt cx="1567526" cy="1785017"/>
          </a:xfrm>
        </p:grpSpPr>
        <p:sp>
          <p:nvSpPr>
            <p:cNvPr id="499" name="Google Shape;499;p34"/>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4"/>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34"/>
          <p:cNvSpPr/>
          <p:nvPr/>
        </p:nvSpPr>
        <p:spPr>
          <a:xfrm>
            <a:off x="465225" y="1677225"/>
            <a:ext cx="7243800" cy="11295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4"/>
          <p:cNvSpPr txBox="1">
            <a:spLocks noGrp="1"/>
          </p:cNvSpPr>
          <p:nvPr>
            <p:ph type="ctrTitle"/>
          </p:nvPr>
        </p:nvSpPr>
        <p:spPr>
          <a:xfrm>
            <a:off x="148575" y="707500"/>
            <a:ext cx="6983100" cy="86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Problem in brief</a:t>
            </a:r>
            <a:endParaRPr sz="3000"/>
          </a:p>
        </p:txBody>
      </p:sp>
      <p:sp>
        <p:nvSpPr>
          <p:cNvPr id="503" name="Google Shape;503;p34"/>
          <p:cNvSpPr txBox="1"/>
          <p:nvPr/>
        </p:nvSpPr>
        <p:spPr>
          <a:xfrm>
            <a:off x="465225" y="1811675"/>
            <a:ext cx="79464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 The existence of outdated and obsolete systems.</a:t>
            </a:r>
            <a:endParaRPr>
              <a:latin typeface="Montserrat"/>
              <a:ea typeface="Montserrat"/>
              <a:cs typeface="Montserrat"/>
              <a:sym typeface="Montserrat"/>
            </a:endParaRPr>
          </a:p>
          <a:p>
            <a:pPr marL="457200" lvl="0" indent="0" algn="l" rtl="0">
              <a:spcBef>
                <a:spcPts val="0"/>
              </a:spcBef>
              <a:spcAft>
                <a:spcPts val="0"/>
              </a:spcAft>
              <a:buNone/>
            </a:pP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 Exploitation of system loopholes by vendors and irresponsible inside staff.</a:t>
            </a:r>
            <a:endParaRPr>
              <a:latin typeface="Montserrat"/>
              <a:ea typeface="Montserrat"/>
              <a:cs typeface="Montserrat"/>
              <a:sym typeface="Montserrat"/>
            </a:endParaRPr>
          </a:p>
        </p:txBody>
      </p:sp>
      <p:grpSp>
        <p:nvGrpSpPr>
          <p:cNvPr id="504" name="Google Shape;504;p34"/>
          <p:cNvGrpSpPr/>
          <p:nvPr/>
        </p:nvGrpSpPr>
        <p:grpSpPr>
          <a:xfrm rot="6176062" flipH="1">
            <a:off x="-138630" y="2648818"/>
            <a:ext cx="1478503" cy="1657511"/>
            <a:chOff x="4326150" y="1139100"/>
            <a:chExt cx="1903050" cy="2133850"/>
          </a:xfrm>
        </p:grpSpPr>
        <p:sp>
          <p:nvSpPr>
            <p:cNvPr id="505" name="Google Shape;505;p34"/>
            <p:cNvSpPr/>
            <p:nvPr/>
          </p:nvSpPr>
          <p:spPr>
            <a:xfrm>
              <a:off x="5621275" y="1278950"/>
              <a:ext cx="607925" cy="380350"/>
            </a:xfrm>
            <a:custGeom>
              <a:avLst/>
              <a:gdLst/>
              <a:ahLst/>
              <a:cxnLst/>
              <a:rect l="l" t="t" r="r" b="b"/>
              <a:pathLst>
                <a:path w="24317" h="15214" extrusionOk="0">
                  <a:moveTo>
                    <a:pt x="21248" y="0"/>
                  </a:moveTo>
                  <a:cubicBezTo>
                    <a:pt x="15950" y="0"/>
                    <a:pt x="5159" y="1760"/>
                    <a:pt x="0" y="15199"/>
                  </a:cubicBezTo>
                  <a:cubicBezTo>
                    <a:pt x="0" y="15199"/>
                    <a:pt x="204" y="15214"/>
                    <a:pt x="580" y="15214"/>
                  </a:cubicBezTo>
                  <a:cubicBezTo>
                    <a:pt x="3426" y="15214"/>
                    <a:pt x="16118" y="14388"/>
                    <a:pt x="24317" y="222"/>
                  </a:cubicBezTo>
                  <a:cubicBezTo>
                    <a:pt x="24317" y="222"/>
                    <a:pt x="23128" y="0"/>
                    <a:pt x="212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4"/>
            <p:cNvSpPr/>
            <p:nvPr/>
          </p:nvSpPr>
          <p:spPr>
            <a:xfrm>
              <a:off x="4651275" y="1425250"/>
              <a:ext cx="1320375" cy="1847700"/>
            </a:xfrm>
            <a:custGeom>
              <a:avLst/>
              <a:gdLst/>
              <a:ahLst/>
              <a:cxnLst/>
              <a:rect l="l" t="t" r="r" b="b"/>
              <a:pathLst>
                <a:path w="52815" h="73908" extrusionOk="0">
                  <a:moveTo>
                    <a:pt x="52084" y="1"/>
                  </a:moveTo>
                  <a:cubicBezTo>
                    <a:pt x="52005" y="1"/>
                    <a:pt x="51922" y="21"/>
                    <a:pt x="51840" y="67"/>
                  </a:cubicBezTo>
                  <a:cubicBezTo>
                    <a:pt x="50665" y="772"/>
                    <a:pt x="49490" y="1418"/>
                    <a:pt x="48315" y="2123"/>
                  </a:cubicBezTo>
                  <a:cubicBezTo>
                    <a:pt x="40034" y="7115"/>
                    <a:pt x="32339" y="13165"/>
                    <a:pt x="25702" y="20155"/>
                  </a:cubicBezTo>
                  <a:cubicBezTo>
                    <a:pt x="20181" y="25852"/>
                    <a:pt x="15423" y="32254"/>
                    <a:pt x="11488" y="39126"/>
                  </a:cubicBezTo>
                  <a:cubicBezTo>
                    <a:pt x="8375" y="44589"/>
                    <a:pt x="5791" y="50286"/>
                    <a:pt x="3794" y="56218"/>
                  </a:cubicBezTo>
                  <a:cubicBezTo>
                    <a:pt x="2443" y="60271"/>
                    <a:pt x="1327" y="64441"/>
                    <a:pt x="622" y="68612"/>
                  </a:cubicBezTo>
                  <a:cubicBezTo>
                    <a:pt x="387" y="70197"/>
                    <a:pt x="93" y="71783"/>
                    <a:pt x="35" y="73369"/>
                  </a:cubicBezTo>
                  <a:cubicBezTo>
                    <a:pt x="1" y="73706"/>
                    <a:pt x="295" y="73908"/>
                    <a:pt x="564" y="73908"/>
                  </a:cubicBezTo>
                  <a:cubicBezTo>
                    <a:pt x="764" y="73908"/>
                    <a:pt x="949" y="73796"/>
                    <a:pt x="974" y="73545"/>
                  </a:cubicBezTo>
                  <a:lnTo>
                    <a:pt x="974" y="73428"/>
                  </a:lnTo>
                  <a:cubicBezTo>
                    <a:pt x="1092" y="72899"/>
                    <a:pt x="1092" y="72194"/>
                    <a:pt x="1151" y="71607"/>
                  </a:cubicBezTo>
                  <a:cubicBezTo>
                    <a:pt x="1268" y="70315"/>
                    <a:pt x="1503" y="68964"/>
                    <a:pt x="1738" y="67672"/>
                  </a:cubicBezTo>
                  <a:cubicBezTo>
                    <a:pt x="2560" y="63267"/>
                    <a:pt x="3735" y="58979"/>
                    <a:pt x="5262" y="54750"/>
                  </a:cubicBezTo>
                  <a:cubicBezTo>
                    <a:pt x="7435" y="48759"/>
                    <a:pt x="10196" y="42944"/>
                    <a:pt x="13544" y="37482"/>
                  </a:cubicBezTo>
                  <a:cubicBezTo>
                    <a:pt x="17714" y="30551"/>
                    <a:pt x="22824" y="24207"/>
                    <a:pt x="28580" y="18569"/>
                  </a:cubicBezTo>
                  <a:cubicBezTo>
                    <a:pt x="35628" y="11579"/>
                    <a:pt x="43734" y="5706"/>
                    <a:pt x="52368" y="831"/>
                  </a:cubicBezTo>
                  <a:cubicBezTo>
                    <a:pt x="52814" y="583"/>
                    <a:pt x="52508" y="1"/>
                    <a:pt x="520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4"/>
            <p:cNvSpPr/>
            <p:nvPr/>
          </p:nvSpPr>
          <p:spPr>
            <a:xfrm>
              <a:off x="5371650" y="1715550"/>
              <a:ext cx="668125" cy="238000"/>
            </a:xfrm>
            <a:custGeom>
              <a:avLst/>
              <a:gdLst/>
              <a:ahLst/>
              <a:cxnLst/>
              <a:rect l="l" t="t" r="r" b="b"/>
              <a:pathLst>
                <a:path w="26725" h="9520" extrusionOk="0">
                  <a:moveTo>
                    <a:pt x="15906" y="0"/>
                  </a:moveTo>
                  <a:cubicBezTo>
                    <a:pt x="10841" y="0"/>
                    <a:pt x="4867" y="1741"/>
                    <a:pt x="0" y="8131"/>
                  </a:cubicBezTo>
                  <a:cubicBezTo>
                    <a:pt x="0" y="8131"/>
                    <a:pt x="3652" y="9519"/>
                    <a:pt x="8807" y="9519"/>
                  </a:cubicBezTo>
                  <a:cubicBezTo>
                    <a:pt x="13988" y="9519"/>
                    <a:pt x="20689" y="8117"/>
                    <a:pt x="26725" y="2493"/>
                  </a:cubicBezTo>
                  <a:cubicBezTo>
                    <a:pt x="26725" y="2493"/>
                    <a:pt x="21966" y="0"/>
                    <a:pt x="15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4"/>
            <p:cNvSpPr/>
            <p:nvPr/>
          </p:nvSpPr>
          <p:spPr>
            <a:xfrm>
              <a:off x="5245725" y="1811575"/>
              <a:ext cx="482325" cy="179400"/>
            </a:xfrm>
            <a:custGeom>
              <a:avLst/>
              <a:gdLst/>
              <a:ahLst/>
              <a:cxnLst/>
              <a:rect l="l" t="t" r="r" b="b"/>
              <a:pathLst>
                <a:path w="19293" h="7176" extrusionOk="0">
                  <a:moveTo>
                    <a:pt x="18662" y="0"/>
                  </a:moveTo>
                  <a:cubicBezTo>
                    <a:pt x="18644" y="0"/>
                    <a:pt x="18625" y="1"/>
                    <a:pt x="18605" y="3"/>
                  </a:cubicBezTo>
                  <a:cubicBezTo>
                    <a:pt x="16667" y="120"/>
                    <a:pt x="14729" y="531"/>
                    <a:pt x="12849" y="1001"/>
                  </a:cubicBezTo>
                  <a:cubicBezTo>
                    <a:pt x="8444" y="2117"/>
                    <a:pt x="4215" y="3879"/>
                    <a:pt x="397" y="6346"/>
                  </a:cubicBezTo>
                  <a:cubicBezTo>
                    <a:pt x="1" y="6594"/>
                    <a:pt x="315" y="7176"/>
                    <a:pt x="740" y="7176"/>
                  </a:cubicBezTo>
                  <a:cubicBezTo>
                    <a:pt x="819" y="7176"/>
                    <a:pt x="902" y="7156"/>
                    <a:pt x="984" y="7110"/>
                  </a:cubicBezTo>
                  <a:cubicBezTo>
                    <a:pt x="4685" y="4702"/>
                    <a:pt x="8855" y="2940"/>
                    <a:pt x="13143" y="1882"/>
                  </a:cubicBezTo>
                  <a:cubicBezTo>
                    <a:pt x="14963" y="1412"/>
                    <a:pt x="16843" y="1001"/>
                    <a:pt x="18723" y="884"/>
                  </a:cubicBezTo>
                  <a:lnTo>
                    <a:pt x="18723" y="943"/>
                  </a:lnTo>
                  <a:cubicBezTo>
                    <a:pt x="19292" y="886"/>
                    <a:pt x="19254" y="0"/>
                    <a:pt x="18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4"/>
            <p:cNvSpPr/>
            <p:nvPr/>
          </p:nvSpPr>
          <p:spPr>
            <a:xfrm>
              <a:off x="5305575" y="1139100"/>
              <a:ext cx="497800" cy="565375"/>
            </a:xfrm>
            <a:custGeom>
              <a:avLst/>
              <a:gdLst/>
              <a:ahLst/>
              <a:cxnLst/>
              <a:rect l="l" t="t" r="r" b="b"/>
              <a:pathLst>
                <a:path w="19912" h="22615" extrusionOk="0">
                  <a:moveTo>
                    <a:pt x="10161" y="1"/>
                  </a:moveTo>
                  <a:lnTo>
                    <a:pt x="10161" y="1"/>
                  </a:lnTo>
                  <a:cubicBezTo>
                    <a:pt x="0" y="12923"/>
                    <a:pt x="6872" y="22614"/>
                    <a:pt x="6872" y="22614"/>
                  </a:cubicBezTo>
                  <a:cubicBezTo>
                    <a:pt x="19911" y="10750"/>
                    <a:pt x="10162" y="1"/>
                    <a:pt x="101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4"/>
            <p:cNvSpPr/>
            <p:nvPr/>
          </p:nvSpPr>
          <p:spPr>
            <a:xfrm>
              <a:off x="5410625" y="1344325"/>
              <a:ext cx="146050" cy="484875"/>
            </a:xfrm>
            <a:custGeom>
              <a:avLst/>
              <a:gdLst/>
              <a:ahLst/>
              <a:cxnLst/>
              <a:rect l="l" t="t" r="r" b="b"/>
              <a:pathLst>
                <a:path w="5842" h="19395" extrusionOk="0">
                  <a:moveTo>
                    <a:pt x="4843" y="426"/>
                  </a:moveTo>
                  <a:lnTo>
                    <a:pt x="4843" y="485"/>
                  </a:lnTo>
                  <a:cubicBezTo>
                    <a:pt x="4843" y="474"/>
                    <a:pt x="4844" y="463"/>
                    <a:pt x="4844" y="452"/>
                  </a:cubicBezTo>
                  <a:lnTo>
                    <a:pt x="4844" y="452"/>
                  </a:lnTo>
                  <a:cubicBezTo>
                    <a:pt x="4844" y="444"/>
                    <a:pt x="4844" y="435"/>
                    <a:pt x="4843" y="426"/>
                  </a:cubicBezTo>
                  <a:close/>
                  <a:moveTo>
                    <a:pt x="5313" y="0"/>
                  </a:moveTo>
                  <a:cubicBezTo>
                    <a:pt x="5086" y="0"/>
                    <a:pt x="4859" y="151"/>
                    <a:pt x="4844" y="452"/>
                  </a:cubicBezTo>
                  <a:lnTo>
                    <a:pt x="4844" y="452"/>
                  </a:lnTo>
                  <a:cubicBezTo>
                    <a:pt x="4900" y="2324"/>
                    <a:pt x="4666" y="4252"/>
                    <a:pt x="4373" y="6065"/>
                  </a:cubicBezTo>
                  <a:cubicBezTo>
                    <a:pt x="3669" y="10470"/>
                    <a:pt x="2259" y="14757"/>
                    <a:pt x="203" y="18693"/>
                  </a:cubicBezTo>
                  <a:cubicBezTo>
                    <a:pt x="1" y="19058"/>
                    <a:pt x="301" y="19394"/>
                    <a:pt x="604" y="19394"/>
                  </a:cubicBezTo>
                  <a:cubicBezTo>
                    <a:pt x="740" y="19394"/>
                    <a:pt x="876" y="19326"/>
                    <a:pt x="967" y="19163"/>
                  </a:cubicBezTo>
                  <a:cubicBezTo>
                    <a:pt x="3081" y="15169"/>
                    <a:pt x="4550" y="10822"/>
                    <a:pt x="5254" y="6358"/>
                  </a:cubicBezTo>
                  <a:cubicBezTo>
                    <a:pt x="5607" y="4420"/>
                    <a:pt x="5842" y="2423"/>
                    <a:pt x="5783" y="485"/>
                  </a:cubicBezTo>
                  <a:cubicBezTo>
                    <a:pt x="5783" y="162"/>
                    <a:pt x="5548" y="0"/>
                    <a:pt x="5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4"/>
            <p:cNvSpPr/>
            <p:nvPr/>
          </p:nvSpPr>
          <p:spPr>
            <a:xfrm>
              <a:off x="4989850" y="1368175"/>
              <a:ext cx="516900" cy="615275"/>
            </a:xfrm>
            <a:custGeom>
              <a:avLst/>
              <a:gdLst/>
              <a:ahLst/>
              <a:cxnLst/>
              <a:rect l="l" t="t" r="r" b="b"/>
              <a:pathLst>
                <a:path w="20676" h="24611" extrusionOk="0">
                  <a:moveTo>
                    <a:pt x="9340" y="1"/>
                  </a:moveTo>
                  <a:lnTo>
                    <a:pt x="9340" y="1"/>
                  </a:lnTo>
                  <a:cubicBezTo>
                    <a:pt x="1" y="13568"/>
                    <a:pt x="8459" y="24611"/>
                    <a:pt x="8459" y="24611"/>
                  </a:cubicBezTo>
                  <a:cubicBezTo>
                    <a:pt x="20676" y="11924"/>
                    <a:pt x="9340" y="1"/>
                    <a:pt x="9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4"/>
            <p:cNvSpPr/>
            <p:nvPr/>
          </p:nvSpPr>
          <p:spPr>
            <a:xfrm>
              <a:off x="5141650" y="1619450"/>
              <a:ext cx="119875" cy="491550"/>
            </a:xfrm>
            <a:custGeom>
              <a:avLst/>
              <a:gdLst/>
              <a:ahLst/>
              <a:cxnLst/>
              <a:rect l="l" t="t" r="r" b="b"/>
              <a:pathLst>
                <a:path w="4795" h="19662" extrusionOk="0">
                  <a:moveTo>
                    <a:pt x="4122" y="0"/>
                  </a:moveTo>
                  <a:cubicBezTo>
                    <a:pt x="3880" y="0"/>
                    <a:pt x="3649" y="163"/>
                    <a:pt x="3679" y="463"/>
                  </a:cubicBezTo>
                  <a:cubicBezTo>
                    <a:pt x="3796" y="2343"/>
                    <a:pt x="3738" y="4281"/>
                    <a:pt x="3561" y="6161"/>
                  </a:cubicBezTo>
                  <a:cubicBezTo>
                    <a:pt x="3092" y="10566"/>
                    <a:pt x="1976" y="14912"/>
                    <a:pt x="155" y="18965"/>
                  </a:cubicBezTo>
                  <a:cubicBezTo>
                    <a:pt x="0" y="19351"/>
                    <a:pt x="303" y="19661"/>
                    <a:pt x="612" y="19661"/>
                  </a:cubicBezTo>
                  <a:cubicBezTo>
                    <a:pt x="773" y="19661"/>
                    <a:pt x="935" y="19577"/>
                    <a:pt x="1036" y="19376"/>
                  </a:cubicBezTo>
                  <a:cubicBezTo>
                    <a:pt x="2857" y="15265"/>
                    <a:pt x="4031" y="10859"/>
                    <a:pt x="4443" y="6337"/>
                  </a:cubicBezTo>
                  <a:cubicBezTo>
                    <a:pt x="4619" y="4399"/>
                    <a:pt x="4795" y="2402"/>
                    <a:pt x="4619" y="463"/>
                  </a:cubicBezTo>
                  <a:cubicBezTo>
                    <a:pt x="4590" y="148"/>
                    <a:pt x="4351" y="0"/>
                    <a:pt x="4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4"/>
            <p:cNvSpPr/>
            <p:nvPr/>
          </p:nvSpPr>
          <p:spPr>
            <a:xfrm>
              <a:off x="5123475" y="2050650"/>
              <a:ext cx="606475" cy="240800"/>
            </a:xfrm>
            <a:custGeom>
              <a:avLst/>
              <a:gdLst/>
              <a:ahLst/>
              <a:cxnLst/>
              <a:rect l="l" t="t" r="r" b="b"/>
              <a:pathLst>
                <a:path w="24259" h="9632" extrusionOk="0">
                  <a:moveTo>
                    <a:pt x="13952" y="0"/>
                  </a:moveTo>
                  <a:cubicBezTo>
                    <a:pt x="9636" y="0"/>
                    <a:pt x="4569" y="1708"/>
                    <a:pt x="1" y="7649"/>
                  </a:cubicBezTo>
                  <a:cubicBezTo>
                    <a:pt x="1" y="7649"/>
                    <a:pt x="3618" y="9632"/>
                    <a:pt x="8856" y="9632"/>
                  </a:cubicBezTo>
                  <a:cubicBezTo>
                    <a:pt x="13244" y="9632"/>
                    <a:pt x="18770" y="8241"/>
                    <a:pt x="24259" y="3127"/>
                  </a:cubicBezTo>
                  <a:cubicBezTo>
                    <a:pt x="24259" y="3127"/>
                    <a:pt x="19792" y="0"/>
                    <a:pt x="13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4"/>
            <p:cNvSpPr/>
            <p:nvPr/>
          </p:nvSpPr>
          <p:spPr>
            <a:xfrm>
              <a:off x="4998100" y="2134600"/>
              <a:ext cx="483250" cy="180050"/>
            </a:xfrm>
            <a:custGeom>
              <a:avLst/>
              <a:gdLst/>
              <a:ahLst/>
              <a:cxnLst/>
              <a:rect l="l" t="t" r="r" b="b"/>
              <a:pathLst>
                <a:path w="19330" h="7202" extrusionOk="0">
                  <a:moveTo>
                    <a:pt x="18753" y="1"/>
                  </a:moveTo>
                  <a:cubicBezTo>
                    <a:pt x="18736" y="1"/>
                    <a:pt x="18719" y="2"/>
                    <a:pt x="18701" y="4"/>
                  </a:cubicBezTo>
                  <a:cubicBezTo>
                    <a:pt x="16704" y="121"/>
                    <a:pt x="14766" y="532"/>
                    <a:pt x="12886" y="1002"/>
                  </a:cubicBezTo>
                  <a:cubicBezTo>
                    <a:pt x="8481" y="2118"/>
                    <a:pt x="4252" y="3939"/>
                    <a:pt x="434" y="6347"/>
                  </a:cubicBezTo>
                  <a:cubicBezTo>
                    <a:pt x="1" y="6636"/>
                    <a:pt x="318" y="7201"/>
                    <a:pt x="705" y="7201"/>
                  </a:cubicBezTo>
                  <a:cubicBezTo>
                    <a:pt x="790" y="7201"/>
                    <a:pt x="878" y="7174"/>
                    <a:pt x="963" y="7111"/>
                  </a:cubicBezTo>
                  <a:cubicBezTo>
                    <a:pt x="4722" y="4702"/>
                    <a:pt x="8892" y="2999"/>
                    <a:pt x="13180" y="1883"/>
                  </a:cubicBezTo>
                  <a:cubicBezTo>
                    <a:pt x="15001" y="1472"/>
                    <a:pt x="16880" y="1061"/>
                    <a:pt x="18760" y="943"/>
                  </a:cubicBezTo>
                  <a:cubicBezTo>
                    <a:pt x="19330" y="886"/>
                    <a:pt x="19292" y="1"/>
                    <a:pt x="18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4"/>
            <p:cNvSpPr/>
            <p:nvPr/>
          </p:nvSpPr>
          <p:spPr>
            <a:xfrm>
              <a:off x="4684425" y="1570825"/>
              <a:ext cx="531575" cy="687225"/>
            </a:xfrm>
            <a:custGeom>
              <a:avLst/>
              <a:gdLst/>
              <a:ahLst/>
              <a:cxnLst/>
              <a:rect l="l" t="t" r="r" b="b"/>
              <a:pathLst>
                <a:path w="21263" h="27489" extrusionOk="0">
                  <a:moveTo>
                    <a:pt x="6227" y="0"/>
                  </a:moveTo>
                  <a:lnTo>
                    <a:pt x="6227" y="0"/>
                  </a:lnTo>
                  <a:cubicBezTo>
                    <a:pt x="1" y="15213"/>
                    <a:pt x="11924" y="27488"/>
                    <a:pt x="11924" y="27488"/>
                  </a:cubicBezTo>
                  <a:cubicBezTo>
                    <a:pt x="21263" y="12511"/>
                    <a:pt x="6227" y="1"/>
                    <a:pt x="6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4"/>
            <p:cNvSpPr/>
            <p:nvPr/>
          </p:nvSpPr>
          <p:spPr>
            <a:xfrm>
              <a:off x="4937300" y="1892700"/>
              <a:ext cx="65800" cy="498675"/>
            </a:xfrm>
            <a:custGeom>
              <a:avLst/>
              <a:gdLst/>
              <a:ahLst/>
              <a:cxnLst/>
              <a:rect l="l" t="t" r="r" b="b"/>
              <a:pathLst>
                <a:path w="2632" h="19947" extrusionOk="0">
                  <a:moveTo>
                    <a:pt x="582" y="0"/>
                  </a:moveTo>
                  <a:cubicBezTo>
                    <a:pt x="292" y="0"/>
                    <a:pt x="1" y="225"/>
                    <a:pt x="106" y="576"/>
                  </a:cubicBezTo>
                  <a:cubicBezTo>
                    <a:pt x="693" y="2338"/>
                    <a:pt x="987" y="4276"/>
                    <a:pt x="1163" y="6097"/>
                  </a:cubicBezTo>
                  <a:cubicBezTo>
                    <a:pt x="1692" y="10561"/>
                    <a:pt x="1515" y="15025"/>
                    <a:pt x="576" y="19371"/>
                  </a:cubicBezTo>
                  <a:cubicBezTo>
                    <a:pt x="506" y="19721"/>
                    <a:pt x="791" y="19946"/>
                    <a:pt x="1069" y="19946"/>
                  </a:cubicBezTo>
                  <a:cubicBezTo>
                    <a:pt x="1258" y="19946"/>
                    <a:pt x="1444" y="19843"/>
                    <a:pt x="1515" y="19606"/>
                  </a:cubicBezTo>
                  <a:cubicBezTo>
                    <a:pt x="2455" y="15201"/>
                    <a:pt x="2631" y="10619"/>
                    <a:pt x="2103" y="6097"/>
                  </a:cubicBezTo>
                  <a:cubicBezTo>
                    <a:pt x="1927" y="4158"/>
                    <a:pt x="1574" y="2161"/>
                    <a:pt x="1046" y="341"/>
                  </a:cubicBezTo>
                  <a:cubicBezTo>
                    <a:pt x="974" y="103"/>
                    <a:pt x="779"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4"/>
            <p:cNvSpPr/>
            <p:nvPr/>
          </p:nvSpPr>
          <p:spPr>
            <a:xfrm>
              <a:off x="4500875" y="1940850"/>
              <a:ext cx="431725" cy="547725"/>
            </a:xfrm>
            <a:custGeom>
              <a:avLst/>
              <a:gdLst/>
              <a:ahLst/>
              <a:cxnLst/>
              <a:rect l="l" t="t" r="r" b="b"/>
              <a:pathLst>
                <a:path w="17269" h="21909" extrusionOk="0">
                  <a:moveTo>
                    <a:pt x="1528" y="0"/>
                  </a:moveTo>
                  <a:lnTo>
                    <a:pt x="1528" y="0"/>
                  </a:lnTo>
                  <a:cubicBezTo>
                    <a:pt x="1" y="16388"/>
                    <a:pt x="12746" y="21909"/>
                    <a:pt x="12746" y="21909"/>
                  </a:cubicBezTo>
                  <a:cubicBezTo>
                    <a:pt x="17269" y="4817"/>
                    <a:pt x="1529" y="1"/>
                    <a:pt x="15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4"/>
            <p:cNvSpPr/>
            <p:nvPr/>
          </p:nvSpPr>
          <p:spPr>
            <a:xfrm>
              <a:off x="4670825" y="2147475"/>
              <a:ext cx="178850" cy="474750"/>
            </a:xfrm>
            <a:custGeom>
              <a:avLst/>
              <a:gdLst/>
              <a:ahLst/>
              <a:cxnLst/>
              <a:rect l="l" t="t" r="r" b="b"/>
              <a:pathLst>
                <a:path w="7154" h="18990" extrusionOk="0">
                  <a:moveTo>
                    <a:pt x="643" y="0"/>
                  </a:moveTo>
                  <a:cubicBezTo>
                    <a:pt x="314" y="0"/>
                    <a:pt x="1" y="346"/>
                    <a:pt x="251" y="722"/>
                  </a:cubicBezTo>
                  <a:cubicBezTo>
                    <a:pt x="1250" y="2249"/>
                    <a:pt x="2131" y="4011"/>
                    <a:pt x="2894" y="5715"/>
                  </a:cubicBezTo>
                  <a:cubicBezTo>
                    <a:pt x="4656" y="9767"/>
                    <a:pt x="5831" y="14114"/>
                    <a:pt x="6183" y="18578"/>
                  </a:cubicBezTo>
                  <a:cubicBezTo>
                    <a:pt x="6211" y="18857"/>
                    <a:pt x="6438" y="18990"/>
                    <a:pt x="6662" y="18990"/>
                  </a:cubicBezTo>
                  <a:cubicBezTo>
                    <a:pt x="6910" y="18990"/>
                    <a:pt x="7154" y="18827"/>
                    <a:pt x="7123" y="18519"/>
                  </a:cubicBezTo>
                  <a:cubicBezTo>
                    <a:pt x="6771" y="13996"/>
                    <a:pt x="5596" y="9591"/>
                    <a:pt x="3775" y="5421"/>
                  </a:cubicBezTo>
                  <a:cubicBezTo>
                    <a:pt x="3012" y="3659"/>
                    <a:pt x="2131" y="1838"/>
                    <a:pt x="1015" y="193"/>
                  </a:cubicBezTo>
                  <a:cubicBezTo>
                    <a:pt x="913" y="58"/>
                    <a:pt x="776"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4"/>
            <p:cNvSpPr/>
            <p:nvPr/>
          </p:nvSpPr>
          <p:spPr>
            <a:xfrm>
              <a:off x="4882675" y="2405850"/>
              <a:ext cx="572700" cy="279275"/>
            </a:xfrm>
            <a:custGeom>
              <a:avLst/>
              <a:gdLst/>
              <a:ahLst/>
              <a:cxnLst/>
              <a:rect l="l" t="t" r="r" b="b"/>
              <a:pathLst>
                <a:path w="22908" h="11171" extrusionOk="0">
                  <a:moveTo>
                    <a:pt x="15523" y="0"/>
                  </a:moveTo>
                  <a:cubicBezTo>
                    <a:pt x="10590" y="0"/>
                    <a:pt x="4250" y="1970"/>
                    <a:pt x="0" y="10533"/>
                  </a:cubicBezTo>
                  <a:cubicBezTo>
                    <a:pt x="0" y="10533"/>
                    <a:pt x="1991" y="11170"/>
                    <a:pt x="4994" y="11170"/>
                  </a:cubicBezTo>
                  <a:cubicBezTo>
                    <a:pt x="9728" y="11170"/>
                    <a:pt x="16977" y="9587"/>
                    <a:pt x="22907" y="1429"/>
                  </a:cubicBezTo>
                  <a:cubicBezTo>
                    <a:pt x="22907" y="1429"/>
                    <a:pt x="19725" y="0"/>
                    <a:pt x="15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4"/>
            <p:cNvSpPr/>
            <p:nvPr/>
          </p:nvSpPr>
          <p:spPr>
            <a:xfrm>
              <a:off x="4771925" y="2497100"/>
              <a:ext cx="444650" cy="263500"/>
            </a:xfrm>
            <a:custGeom>
              <a:avLst/>
              <a:gdLst/>
              <a:ahLst/>
              <a:cxnLst/>
              <a:rect l="l" t="t" r="r" b="b"/>
              <a:pathLst>
                <a:path w="17786" h="10540" extrusionOk="0">
                  <a:moveTo>
                    <a:pt x="17105" y="1"/>
                  </a:moveTo>
                  <a:cubicBezTo>
                    <a:pt x="17071" y="1"/>
                    <a:pt x="17036" y="4"/>
                    <a:pt x="17000" y="11"/>
                  </a:cubicBezTo>
                  <a:cubicBezTo>
                    <a:pt x="15120" y="540"/>
                    <a:pt x="13240" y="1303"/>
                    <a:pt x="11478" y="2126"/>
                  </a:cubicBezTo>
                  <a:cubicBezTo>
                    <a:pt x="7367" y="4064"/>
                    <a:pt x="3608" y="6590"/>
                    <a:pt x="319" y="9761"/>
                  </a:cubicBezTo>
                  <a:cubicBezTo>
                    <a:pt x="0" y="10080"/>
                    <a:pt x="316" y="10539"/>
                    <a:pt x="693" y="10539"/>
                  </a:cubicBezTo>
                  <a:cubicBezTo>
                    <a:pt x="802" y="10539"/>
                    <a:pt x="917" y="10500"/>
                    <a:pt x="1023" y="10408"/>
                  </a:cubicBezTo>
                  <a:cubicBezTo>
                    <a:pt x="4195" y="7295"/>
                    <a:pt x="7954" y="4828"/>
                    <a:pt x="11948" y="2948"/>
                  </a:cubicBezTo>
                  <a:cubicBezTo>
                    <a:pt x="13652" y="2126"/>
                    <a:pt x="15414" y="1362"/>
                    <a:pt x="17235" y="951"/>
                  </a:cubicBezTo>
                  <a:cubicBezTo>
                    <a:pt x="17785" y="786"/>
                    <a:pt x="17613" y="1"/>
                    <a:pt x="17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4"/>
            <p:cNvSpPr/>
            <p:nvPr/>
          </p:nvSpPr>
          <p:spPr>
            <a:xfrm>
              <a:off x="4326150" y="2393125"/>
              <a:ext cx="403825" cy="512475"/>
            </a:xfrm>
            <a:custGeom>
              <a:avLst/>
              <a:gdLst/>
              <a:ahLst/>
              <a:cxnLst/>
              <a:rect l="l" t="t" r="r" b="b"/>
              <a:pathLst>
                <a:path w="16153" h="20499" extrusionOk="0">
                  <a:moveTo>
                    <a:pt x="0" y="0"/>
                  </a:moveTo>
                  <a:cubicBezTo>
                    <a:pt x="353" y="16446"/>
                    <a:pt x="13627" y="20499"/>
                    <a:pt x="13627" y="20499"/>
                  </a:cubicBezTo>
                  <a:cubicBezTo>
                    <a:pt x="16152" y="3055"/>
                    <a:pt x="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4"/>
            <p:cNvSpPr/>
            <p:nvPr/>
          </p:nvSpPr>
          <p:spPr>
            <a:xfrm>
              <a:off x="4481150" y="2582625"/>
              <a:ext cx="229875" cy="454525"/>
            </a:xfrm>
            <a:custGeom>
              <a:avLst/>
              <a:gdLst/>
              <a:ahLst/>
              <a:cxnLst/>
              <a:rect l="l" t="t" r="r" b="b"/>
              <a:pathLst>
                <a:path w="9195" h="18181" extrusionOk="0">
                  <a:moveTo>
                    <a:pt x="669" y="0"/>
                  </a:moveTo>
                  <a:cubicBezTo>
                    <a:pt x="319" y="0"/>
                    <a:pt x="0" y="413"/>
                    <a:pt x="261" y="761"/>
                  </a:cubicBezTo>
                  <a:cubicBezTo>
                    <a:pt x="1495" y="2170"/>
                    <a:pt x="2552" y="3815"/>
                    <a:pt x="3492" y="5401"/>
                  </a:cubicBezTo>
                  <a:cubicBezTo>
                    <a:pt x="5724" y="9277"/>
                    <a:pt x="7368" y="13447"/>
                    <a:pt x="8249" y="17794"/>
                  </a:cubicBezTo>
                  <a:cubicBezTo>
                    <a:pt x="8302" y="18059"/>
                    <a:pt x="8510" y="18180"/>
                    <a:pt x="8712" y="18180"/>
                  </a:cubicBezTo>
                  <a:cubicBezTo>
                    <a:pt x="8958" y="18180"/>
                    <a:pt x="9195" y="17999"/>
                    <a:pt x="9130" y="17676"/>
                  </a:cubicBezTo>
                  <a:cubicBezTo>
                    <a:pt x="8249" y="13213"/>
                    <a:pt x="6605" y="8925"/>
                    <a:pt x="4314" y="5048"/>
                  </a:cubicBezTo>
                  <a:cubicBezTo>
                    <a:pt x="3374" y="3345"/>
                    <a:pt x="2317" y="1642"/>
                    <a:pt x="1025" y="173"/>
                  </a:cubicBezTo>
                  <a:cubicBezTo>
                    <a:pt x="918" y="51"/>
                    <a:pt x="79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3" name="Google Shape;523;p34"/>
          <p:cNvGrpSpPr/>
          <p:nvPr/>
        </p:nvGrpSpPr>
        <p:grpSpPr>
          <a:xfrm rot="6879424" flipH="1">
            <a:off x="1661263" y="4347836"/>
            <a:ext cx="1147503" cy="1306717"/>
            <a:chOff x="238125" y="3155250"/>
            <a:chExt cx="1567526" cy="1785017"/>
          </a:xfrm>
        </p:grpSpPr>
        <p:sp>
          <p:nvSpPr>
            <p:cNvPr id="524" name="Google Shape;524;p34"/>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4"/>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 name="Google Shape;526;p34"/>
          <p:cNvGrpSpPr/>
          <p:nvPr/>
        </p:nvGrpSpPr>
        <p:grpSpPr>
          <a:xfrm rot="1251654">
            <a:off x="1081219" y="4018594"/>
            <a:ext cx="867666" cy="1548765"/>
            <a:chOff x="4588600" y="388175"/>
            <a:chExt cx="2739150" cy="4888225"/>
          </a:xfrm>
        </p:grpSpPr>
        <p:sp>
          <p:nvSpPr>
            <p:cNvPr id="527" name="Google Shape;527;p34"/>
            <p:cNvSpPr/>
            <p:nvPr/>
          </p:nvSpPr>
          <p:spPr>
            <a:xfrm>
              <a:off x="4588600" y="388175"/>
              <a:ext cx="2739150" cy="4888225"/>
            </a:xfrm>
            <a:custGeom>
              <a:avLst/>
              <a:gdLst/>
              <a:ahLst/>
              <a:cxnLst/>
              <a:rect l="l" t="t" r="r" b="b"/>
              <a:pathLst>
                <a:path w="109566" h="195529" extrusionOk="0">
                  <a:moveTo>
                    <a:pt x="103665" y="0"/>
                  </a:moveTo>
                  <a:cubicBezTo>
                    <a:pt x="97615" y="2017"/>
                    <a:pt x="92387" y="4556"/>
                    <a:pt x="87533" y="7170"/>
                  </a:cubicBezTo>
                  <a:cubicBezTo>
                    <a:pt x="82603" y="9784"/>
                    <a:pt x="77973" y="12622"/>
                    <a:pt x="73716" y="15535"/>
                  </a:cubicBezTo>
                  <a:cubicBezTo>
                    <a:pt x="65127" y="21435"/>
                    <a:pt x="57583" y="27858"/>
                    <a:pt x="50787" y="34654"/>
                  </a:cubicBezTo>
                  <a:cubicBezTo>
                    <a:pt x="37269" y="48247"/>
                    <a:pt x="26813" y="63409"/>
                    <a:pt x="18672" y="79690"/>
                  </a:cubicBezTo>
                  <a:cubicBezTo>
                    <a:pt x="10531" y="96046"/>
                    <a:pt x="4705" y="113523"/>
                    <a:pt x="1942" y="132493"/>
                  </a:cubicBezTo>
                  <a:cubicBezTo>
                    <a:pt x="523" y="141978"/>
                    <a:pt x="0" y="151912"/>
                    <a:pt x="374" y="162293"/>
                  </a:cubicBezTo>
                  <a:cubicBezTo>
                    <a:pt x="598" y="167446"/>
                    <a:pt x="1121" y="172824"/>
                    <a:pt x="1942" y="178351"/>
                  </a:cubicBezTo>
                  <a:cubicBezTo>
                    <a:pt x="2764" y="183803"/>
                    <a:pt x="3809" y="189479"/>
                    <a:pt x="5826" y="195528"/>
                  </a:cubicBezTo>
                  <a:cubicBezTo>
                    <a:pt x="11875" y="193512"/>
                    <a:pt x="17029" y="190973"/>
                    <a:pt x="21883" y="188359"/>
                  </a:cubicBezTo>
                  <a:cubicBezTo>
                    <a:pt x="26813" y="185670"/>
                    <a:pt x="31368" y="182907"/>
                    <a:pt x="35700" y="179919"/>
                  </a:cubicBezTo>
                  <a:cubicBezTo>
                    <a:pt x="44215" y="174019"/>
                    <a:pt x="51833" y="167671"/>
                    <a:pt x="58554" y="160799"/>
                  </a:cubicBezTo>
                  <a:cubicBezTo>
                    <a:pt x="72147" y="147207"/>
                    <a:pt x="82603" y="132120"/>
                    <a:pt x="90819" y="115838"/>
                  </a:cubicBezTo>
                  <a:cubicBezTo>
                    <a:pt x="99034" y="99557"/>
                    <a:pt x="104860" y="82080"/>
                    <a:pt x="107623" y="63110"/>
                  </a:cubicBezTo>
                  <a:cubicBezTo>
                    <a:pt x="109042" y="53625"/>
                    <a:pt x="109565" y="43691"/>
                    <a:pt x="109192" y="33310"/>
                  </a:cubicBezTo>
                  <a:cubicBezTo>
                    <a:pt x="108968" y="28157"/>
                    <a:pt x="108445" y="22779"/>
                    <a:pt x="107623" y="17253"/>
                  </a:cubicBezTo>
                  <a:cubicBezTo>
                    <a:pt x="106802" y="11726"/>
                    <a:pt x="105681" y="6124"/>
                    <a:pt x="103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4"/>
            <p:cNvSpPr/>
            <p:nvPr/>
          </p:nvSpPr>
          <p:spPr>
            <a:xfrm>
              <a:off x="4655800" y="388175"/>
              <a:ext cx="2666350" cy="4888225"/>
            </a:xfrm>
            <a:custGeom>
              <a:avLst/>
              <a:gdLst/>
              <a:ahLst/>
              <a:cxnLst/>
              <a:rect l="l" t="t" r="r" b="b"/>
              <a:pathLst>
                <a:path w="106654" h="195529" extrusionOk="0">
                  <a:moveTo>
                    <a:pt x="101052" y="0"/>
                  </a:moveTo>
                  <a:cubicBezTo>
                    <a:pt x="100454" y="224"/>
                    <a:pt x="100006" y="373"/>
                    <a:pt x="99483" y="597"/>
                  </a:cubicBezTo>
                  <a:cubicBezTo>
                    <a:pt x="98288" y="2913"/>
                    <a:pt x="97168" y="5228"/>
                    <a:pt x="95973" y="7618"/>
                  </a:cubicBezTo>
                  <a:cubicBezTo>
                    <a:pt x="94180" y="11203"/>
                    <a:pt x="92388" y="14788"/>
                    <a:pt x="90595" y="18298"/>
                  </a:cubicBezTo>
                  <a:cubicBezTo>
                    <a:pt x="89774" y="14041"/>
                    <a:pt x="88952" y="9784"/>
                    <a:pt x="88056" y="5527"/>
                  </a:cubicBezTo>
                  <a:cubicBezTo>
                    <a:pt x="87384" y="5900"/>
                    <a:pt x="86712" y="6199"/>
                    <a:pt x="86040" y="6572"/>
                  </a:cubicBezTo>
                  <a:cubicBezTo>
                    <a:pt x="86413" y="8664"/>
                    <a:pt x="86861" y="10755"/>
                    <a:pt x="87235" y="12846"/>
                  </a:cubicBezTo>
                  <a:cubicBezTo>
                    <a:pt x="87832" y="15759"/>
                    <a:pt x="88430" y="18672"/>
                    <a:pt x="88952" y="21584"/>
                  </a:cubicBezTo>
                  <a:cubicBezTo>
                    <a:pt x="84172" y="31144"/>
                    <a:pt x="79318" y="40779"/>
                    <a:pt x="74538" y="50413"/>
                  </a:cubicBezTo>
                  <a:cubicBezTo>
                    <a:pt x="72372" y="39509"/>
                    <a:pt x="70281" y="28605"/>
                    <a:pt x="68115" y="17701"/>
                  </a:cubicBezTo>
                  <a:cubicBezTo>
                    <a:pt x="67443" y="18149"/>
                    <a:pt x="66771" y="18672"/>
                    <a:pt x="66098" y="19120"/>
                  </a:cubicBezTo>
                  <a:cubicBezTo>
                    <a:pt x="67816" y="27709"/>
                    <a:pt x="69534" y="36297"/>
                    <a:pt x="71177" y="44886"/>
                  </a:cubicBezTo>
                  <a:cubicBezTo>
                    <a:pt x="71775" y="47799"/>
                    <a:pt x="72372" y="50712"/>
                    <a:pt x="72895" y="53625"/>
                  </a:cubicBezTo>
                  <a:cubicBezTo>
                    <a:pt x="71700" y="56089"/>
                    <a:pt x="70505" y="58479"/>
                    <a:pt x="69310" y="60869"/>
                  </a:cubicBezTo>
                  <a:cubicBezTo>
                    <a:pt x="65650" y="68114"/>
                    <a:pt x="62065" y="75284"/>
                    <a:pt x="58480" y="82454"/>
                  </a:cubicBezTo>
                  <a:cubicBezTo>
                    <a:pt x="55269" y="66247"/>
                    <a:pt x="52132" y="50114"/>
                    <a:pt x="48920" y="33908"/>
                  </a:cubicBezTo>
                  <a:cubicBezTo>
                    <a:pt x="48696" y="34206"/>
                    <a:pt x="48398" y="34430"/>
                    <a:pt x="48174" y="34654"/>
                  </a:cubicBezTo>
                  <a:cubicBezTo>
                    <a:pt x="47726" y="35028"/>
                    <a:pt x="47427" y="35476"/>
                    <a:pt x="47053" y="35849"/>
                  </a:cubicBezTo>
                  <a:cubicBezTo>
                    <a:pt x="49742" y="49517"/>
                    <a:pt x="52431" y="63259"/>
                    <a:pt x="55119" y="77001"/>
                  </a:cubicBezTo>
                  <a:cubicBezTo>
                    <a:pt x="55717" y="79914"/>
                    <a:pt x="56314" y="82827"/>
                    <a:pt x="56837" y="85740"/>
                  </a:cubicBezTo>
                  <a:cubicBezTo>
                    <a:pt x="52057" y="95300"/>
                    <a:pt x="47203" y="104934"/>
                    <a:pt x="42423" y="114569"/>
                  </a:cubicBezTo>
                  <a:cubicBezTo>
                    <a:pt x="38539" y="94777"/>
                    <a:pt x="34655" y="74985"/>
                    <a:pt x="30772" y="55268"/>
                  </a:cubicBezTo>
                  <a:cubicBezTo>
                    <a:pt x="30174" y="56089"/>
                    <a:pt x="29577" y="56911"/>
                    <a:pt x="28979" y="57732"/>
                  </a:cubicBezTo>
                  <a:cubicBezTo>
                    <a:pt x="32340" y="74836"/>
                    <a:pt x="35701" y="91939"/>
                    <a:pt x="39062" y="109042"/>
                  </a:cubicBezTo>
                  <a:cubicBezTo>
                    <a:pt x="39659" y="111955"/>
                    <a:pt x="40257" y="114867"/>
                    <a:pt x="40780" y="117780"/>
                  </a:cubicBezTo>
                  <a:cubicBezTo>
                    <a:pt x="39510" y="120319"/>
                    <a:pt x="38240" y="122859"/>
                    <a:pt x="36971" y="125323"/>
                  </a:cubicBezTo>
                  <a:lnTo>
                    <a:pt x="26365" y="146609"/>
                  </a:lnTo>
                  <a:cubicBezTo>
                    <a:pt x="22407" y="126593"/>
                    <a:pt x="18448" y="106577"/>
                    <a:pt x="14565" y="86561"/>
                  </a:cubicBezTo>
                  <a:cubicBezTo>
                    <a:pt x="14341" y="85665"/>
                    <a:pt x="14191" y="84769"/>
                    <a:pt x="13967" y="83873"/>
                  </a:cubicBezTo>
                  <a:cubicBezTo>
                    <a:pt x="13444" y="85068"/>
                    <a:pt x="12922" y="86188"/>
                    <a:pt x="12399" y="87308"/>
                  </a:cubicBezTo>
                  <a:cubicBezTo>
                    <a:pt x="15984" y="105308"/>
                    <a:pt x="19494" y="123158"/>
                    <a:pt x="23004" y="141157"/>
                  </a:cubicBezTo>
                  <a:cubicBezTo>
                    <a:pt x="23602" y="143995"/>
                    <a:pt x="24199" y="146908"/>
                    <a:pt x="24722" y="149821"/>
                  </a:cubicBezTo>
                  <a:cubicBezTo>
                    <a:pt x="20390" y="158559"/>
                    <a:pt x="16058" y="167222"/>
                    <a:pt x="11652" y="175886"/>
                  </a:cubicBezTo>
                  <a:cubicBezTo>
                    <a:pt x="8142" y="158111"/>
                    <a:pt x="4631" y="140261"/>
                    <a:pt x="1121" y="122411"/>
                  </a:cubicBezTo>
                  <a:cubicBezTo>
                    <a:pt x="1121" y="122411"/>
                    <a:pt x="1121" y="122336"/>
                    <a:pt x="1121" y="122336"/>
                  </a:cubicBezTo>
                  <a:cubicBezTo>
                    <a:pt x="748" y="124203"/>
                    <a:pt x="374" y="126220"/>
                    <a:pt x="1" y="128162"/>
                  </a:cubicBezTo>
                  <a:cubicBezTo>
                    <a:pt x="2839" y="142651"/>
                    <a:pt x="5677" y="157065"/>
                    <a:pt x="8590" y="171554"/>
                  </a:cubicBezTo>
                  <a:cubicBezTo>
                    <a:pt x="9038" y="174094"/>
                    <a:pt x="9561" y="176633"/>
                    <a:pt x="10084" y="179172"/>
                  </a:cubicBezTo>
                  <a:cubicBezTo>
                    <a:pt x="9710" y="179844"/>
                    <a:pt x="9337" y="180517"/>
                    <a:pt x="9038" y="181263"/>
                  </a:cubicBezTo>
                  <a:cubicBezTo>
                    <a:pt x="6872" y="185521"/>
                    <a:pt x="4781" y="189778"/>
                    <a:pt x="2615" y="193960"/>
                  </a:cubicBezTo>
                  <a:cubicBezTo>
                    <a:pt x="2764" y="194483"/>
                    <a:pt x="2914" y="195006"/>
                    <a:pt x="3138" y="195528"/>
                  </a:cubicBezTo>
                  <a:cubicBezTo>
                    <a:pt x="3661" y="195379"/>
                    <a:pt x="4109" y="195155"/>
                    <a:pt x="4631" y="195006"/>
                  </a:cubicBezTo>
                  <a:cubicBezTo>
                    <a:pt x="5901" y="192466"/>
                    <a:pt x="7171" y="189927"/>
                    <a:pt x="8440" y="187388"/>
                  </a:cubicBezTo>
                  <a:cubicBezTo>
                    <a:pt x="9635" y="184998"/>
                    <a:pt x="10830" y="182608"/>
                    <a:pt x="12025" y="180218"/>
                  </a:cubicBezTo>
                  <a:cubicBezTo>
                    <a:pt x="26216" y="174168"/>
                    <a:pt x="40406" y="168193"/>
                    <a:pt x="54522" y="162144"/>
                  </a:cubicBezTo>
                  <a:cubicBezTo>
                    <a:pt x="54970" y="161696"/>
                    <a:pt x="55418" y="161248"/>
                    <a:pt x="55866" y="160874"/>
                  </a:cubicBezTo>
                  <a:cubicBezTo>
                    <a:pt x="56837" y="159903"/>
                    <a:pt x="57733" y="158932"/>
                    <a:pt x="58630" y="157961"/>
                  </a:cubicBezTo>
                  <a:lnTo>
                    <a:pt x="58630" y="157961"/>
                  </a:lnTo>
                  <a:cubicBezTo>
                    <a:pt x="45261" y="163637"/>
                    <a:pt x="31892" y="169314"/>
                    <a:pt x="18523" y="174990"/>
                  </a:cubicBezTo>
                  <a:cubicBezTo>
                    <a:pt x="16880" y="175737"/>
                    <a:pt x="15237" y="176409"/>
                    <a:pt x="13594" y="177156"/>
                  </a:cubicBezTo>
                  <a:cubicBezTo>
                    <a:pt x="18000" y="168193"/>
                    <a:pt x="22482" y="159306"/>
                    <a:pt x="26963" y="150418"/>
                  </a:cubicBezTo>
                  <a:cubicBezTo>
                    <a:pt x="45336" y="142651"/>
                    <a:pt x="63634" y="134809"/>
                    <a:pt x="82007" y="127041"/>
                  </a:cubicBezTo>
                  <a:cubicBezTo>
                    <a:pt x="82604" y="125921"/>
                    <a:pt x="83276" y="124875"/>
                    <a:pt x="83874" y="123830"/>
                  </a:cubicBezTo>
                  <a:lnTo>
                    <a:pt x="83874" y="123830"/>
                  </a:lnTo>
                  <a:cubicBezTo>
                    <a:pt x="67293" y="130850"/>
                    <a:pt x="50713" y="137871"/>
                    <a:pt x="34133" y="144966"/>
                  </a:cubicBezTo>
                  <a:lnTo>
                    <a:pt x="28456" y="147356"/>
                  </a:lnTo>
                  <a:cubicBezTo>
                    <a:pt x="30697" y="142949"/>
                    <a:pt x="32938" y="138468"/>
                    <a:pt x="35104" y="134062"/>
                  </a:cubicBezTo>
                  <a:lnTo>
                    <a:pt x="43020" y="118378"/>
                  </a:lnTo>
                  <a:cubicBezTo>
                    <a:pt x="60945" y="110760"/>
                    <a:pt x="78870" y="103067"/>
                    <a:pt x="96869" y="95449"/>
                  </a:cubicBezTo>
                  <a:cubicBezTo>
                    <a:pt x="97168" y="94553"/>
                    <a:pt x="97541" y="93582"/>
                    <a:pt x="97840" y="92611"/>
                  </a:cubicBezTo>
                  <a:lnTo>
                    <a:pt x="97840" y="92611"/>
                  </a:lnTo>
                  <a:cubicBezTo>
                    <a:pt x="81932" y="99407"/>
                    <a:pt x="66098" y="106129"/>
                    <a:pt x="50190" y="112851"/>
                  </a:cubicBezTo>
                  <a:cubicBezTo>
                    <a:pt x="48323" y="113672"/>
                    <a:pt x="46456" y="114494"/>
                    <a:pt x="44589" y="115241"/>
                  </a:cubicBezTo>
                  <a:lnTo>
                    <a:pt x="59078" y="86263"/>
                  </a:lnTo>
                  <a:cubicBezTo>
                    <a:pt x="74164" y="79840"/>
                    <a:pt x="89176" y="73491"/>
                    <a:pt x="104263" y="67068"/>
                  </a:cubicBezTo>
                  <a:cubicBezTo>
                    <a:pt x="104412" y="66172"/>
                    <a:pt x="104562" y="65350"/>
                    <a:pt x="104711" y="64454"/>
                  </a:cubicBezTo>
                  <a:lnTo>
                    <a:pt x="104711" y="64454"/>
                  </a:lnTo>
                  <a:cubicBezTo>
                    <a:pt x="91865" y="69906"/>
                    <a:pt x="79094" y="75358"/>
                    <a:pt x="66248" y="80810"/>
                  </a:cubicBezTo>
                  <a:cubicBezTo>
                    <a:pt x="64381" y="81632"/>
                    <a:pt x="62513" y="82379"/>
                    <a:pt x="60646" y="83200"/>
                  </a:cubicBezTo>
                  <a:cubicBezTo>
                    <a:pt x="62887" y="78645"/>
                    <a:pt x="65127" y="74163"/>
                    <a:pt x="67368" y="69608"/>
                  </a:cubicBezTo>
                  <a:cubicBezTo>
                    <a:pt x="69982" y="64454"/>
                    <a:pt x="72521" y="59376"/>
                    <a:pt x="75135" y="54222"/>
                  </a:cubicBezTo>
                  <a:cubicBezTo>
                    <a:pt x="85591" y="49741"/>
                    <a:pt x="96122" y="45260"/>
                    <a:pt x="106653" y="40779"/>
                  </a:cubicBezTo>
                  <a:cubicBezTo>
                    <a:pt x="106653" y="40032"/>
                    <a:pt x="106578" y="39210"/>
                    <a:pt x="106578" y="38389"/>
                  </a:cubicBezTo>
                  <a:cubicBezTo>
                    <a:pt x="98512" y="41824"/>
                    <a:pt x="90371" y="45260"/>
                    <a:pt x="82305" y="48695"/>
                  </a:cubicBezTo>
                  <a:lnTo>
                    <a:pt x="76629" y="51160"/>
                  </a:lnTo>
                  <a:lnTo>
                    <a:pt x="91193" y="22107"/>
                  </a:lnTo>
                  <a:cubicBezTo>
                    <a:pt x="95674" y="20240"/>
                    <a:pt x="100230" y="18298"/>
                    <a:pt x="104786" y="16356"/>
                  </a:cubicBezTo>
                  <a:cubicBezTo>
                    <a:pt x="104637" y="15609"/>
                    <a:pt x="104562" y="14863"/>
                    <a:pt x="104412" y="14116"/>
                  </a:cubicBezTo>
                  <a:cubicBezTo>
                    <a:pt x="102396" y="14937"/>
                    <a:pt x="100379" y="15759"/>
                    <a:pt x="98363" y="16655"/>
                  </a:cubicBezTo>
                  <a:cubicBezTo>
                    <a:pt x="96496" y="17477"/>
                    <a:pt x="94629" y="18223"/>
                    <a:pt x="92761" y="19045"/>
                  </a:cubicBezTo>
                  <a:cubicBezTo>
                    <a:pt x="93583" y="17253"/>
                    <a:pt x="94479" y="15535"/>
                    <a:pt x="95375" y="13742"/>
                  </a:cubicBezTo>
                  <a:cubicBezTo>
                    <a:pt x="97467" y="9709"/>
                    <a:pt x="99483" y="5601"/>
                    <a:pt x="101500" y="1568"/>
                  </a:cubicBezTo>
                  <a:cubicBezTo>
                    <a:pt x="101350" y="1046"/>
                    <a:pt x="101201" y="523"/>
                    <a:pt x="10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 name="Google Shape;529;p34"/>
          <p:cNvGrpSpPr/>
          <p:nvPr/>
        </p:nvGrpSpPr>
        <p:grpSpPr>
          <a:xfrm rot="-3346089">
            <a:off x="6726607" y="4012259"/>
            <a:ext cx="867696" cy="1549150"/>
            <a:chOff x="4588600" y="388175"/>
            <a:chExt cx="2739150" cy="4888225"/>
          </a:xfrm>
        </p:grpSpPr>
        <p:sp>
          <p:nvSpPr>
            <p:cNvPr id="530" name="Google Shape;530;p34"/>
            <p:cNvSpPr/>
            <p:nvPr/>
          </p:nvSpPr>
          <p:spPr>
            <a:xfrm>
              <a:off x="4588600" y="388175"/>
              <a:ext cx="2739150" cy="4888225"/>
            </a:xfrm>
            <a:custGeom>
              <a:avLst/>
              <a:gdLst/>
              <a:ahLst/>
              <a:cxnLst/>
              <a:rect l="l" t="t" r="r" b="b"/>
              <a:pathLst>
                <a:path w="109566" h="195529" extrusionOk="0">
                  <a:moveTo>
                    <a:pt x="103665" y="0"/>
                  </a:moveTo>
                  <a:cubicBezTo>
                    <a:pt x="97615" y="2017"/>
                    <a:pt x="92387" y="4556"/>
                    <a:pt x="87533" y="7170"/>
                  </a:cubicBezTo>
                  <a:cubicBezTo>
                    <a:pt x="82603" y="9784"/>
                    <a:pt x="77973" y="12622"/>
                    <a:pt x="73716" y="15535"/>
                  </a:cubicBezTo>
                  <a:cubicBezTo>
                    <a:pt x="65127" y="21435"/>
                    <a:pt x="57583" y="27858"/>
                    <a:pt x="50787" y="34654"/>
                  </a:cubicBezTo>
                  <a:cubicBezTo>
                    <a:pt x="37269" y="48247"/>
                    <a:pt x="26813" y="63409"/>
                    <a:pt x="18672" y="79690"/>
                  </a:cubicBezTo>
                  <a:cubicBezTo>
                    <a:pt x="10531" y="96046"/>
                    <a:pt x="4705" y="113523"/>
                    <a:pt x="1942" y="132493"/>
                  </a:cubicBezTo>
                  <a:cubicBezTo>
                    <a:pt x="523" y="141978"/>
                    <a:pt x="0" y="151912"/>
                    <a:pt x="374" y="162293"/>
                  </a:cubicBezTo>
                  <a:cubicBezTo>
                    <a:pt x="598" y="167446"/>
                    <a:pt x="1121" y="172824"/>
                    <a:pt x="1942" y="178351"/>
                  </a:cubicBezTo>
                  <a:cubicBezTo>
                    <a:pt x="2764" y="183803"/>
                    <a:pt x="3809" y="189479"/>
                    <a:pt x="5826" y="195528"/>
                  </a:cubicBezTo>
                  <a:cubicBezTo>
                    <a:pt x="11875" y="193512"/>
                    <a:pt x="17029" y="190973"/>
                    <a:pt x="21883" y="188359"/>
                  </a:cubicBezTo>
                  <a:cubicBezTo>
                    <a:pt x="26813" y="185670"/>
                    <a:pt x="31368" y="182907"/>
                    <a:pt x="35700" y="179919"/>
                  </a:cubicBezTo>
                  <a:cubicBezTo>
                    <a:pt x="44215" y="174019"/>
                    <a:pt x="51833" y="167671"/>
                    <a:pt x="58554" y="160799"/>
                  </a:cubicBezTo>
                  <a:cubicBezTo>
                    <a:pt x="72147" y="147207"/>
                    <a:pt x="82603" y="132120"/>
                    <a:pt x="90819" y="115838"/>
                  </a:cubicBezTo>
                  <a:cubicBezTo>
                    <a:pt x="99034" y="99557"/>
                    <a:pt x="104860" y="82080"/>
                    <a:pt x="107623" y="63110"/>
                  </a:cubicBezTo>
                  <a:cubicBezTo>
                    <a:pt x="109042" y="53625"/>
                    <a:pt x="109565" y="43691"/>
                    <a:pt x="109192" y="33310"/>
                  </a:cubicBezTo>
                  <a:cubicBezTo>
                    <a:pt x="108968" y="28157"/>
                    <a:pt x="108445" y="22779"/>
                    <a:pt x="107623" y="17253"/>
                  </a:cubicBezTo>
                  <a:cubicBezTo>
                    <a:pt x="106802" y="11726"/>
                    <a:pt x="105681" y="6124"/>
                    <a:pt x="103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4"/>
            <p:cNvSpPr/>
            <p:nvPr/>
          </p:nvSpPr>
          <p:spPr>
            <a:xfrm>
              <a:off x="4655800" y="388175"/>
              <a:ext cx="2666350" cy="4888225"/>
            </a:xfrm>
            <a:custGeom>
              <a:avLst/>
              <a:gdLst/>
              <a:ahLst/>
              <a:cxnLst/>
              <a:rect l="l" t="t" r="r" b="b"/>
              <a:pathLst>
                <a:path w="106654" h="195529" extrusionOk="0">
                  <a:moveTo>
                    <a:pt x="101052" y="0"/>
                  </a:moveTo>
                  <a:cubicBezTo>
                    <a:pt x="100454" y="224"/>
                    <a:pt x="100006" y="373"/>
                    <a:pt x="99483" y="597"/>
                  </a:cubicBezTo>
                  <a:cubicBezTo>
                    <a:pt x="98288" y="2913"/>
                    <a:pt x="97168" y="5228"/>
                    <a:pt x="95973" y="7618"/>
                  </a:cubicBezTo>
                  <a:cubicBezTo>
                    <a:pt x="94180" y="11203"/>
                    <a:pt x="92388" y="14788"/>
                    <a:pt x="90595" y="18298"/>
                  </a:cubicBezTo>
                  <a:cubicBezTo>
                    <a:pt x="89774" y="14041"/>
                    <a:pt x="88952" y="9784"/>
                    <a:pt x="88056" y="5527"/>
                  </a:cubicBezTo>
                  <a:cubicBezTo>
                    <a:pt x="87384" y="5900"/>
                    <a:pt x="86712" y="6199"/>
                    <a:pt x="86040" y="6572"/>
                  </a:cubicBezTo>
                  <a:cubicBezTo>
                    <a:pt x="86413" y="8664"/>
                    <a:pt x="86861" y="10755"/>
                    <a:pt x="87235" y="12846"/>
                  </a:cubicBezTo>
                  <a:cubicBezTo>
                    <a:pt x="87832" y="15759"/>
                    <a:pt x="88430" y="18672"/>
                    <a:pt x="88952" y="21584"/>
                  </a:cubicBezTo>
                  <a:cubicBezTo>
                    <a:pt x="84172" y="31144"/>
                    <a:pt x="79318" y="40779"/>
                    <a:pt x="74538" y="50413"/>
                  </a:cubicBezTo>
                  <a:cubicBezTo>
                    <a:pt x="72372" y="39509"/>
                    <a:pt x="70281" y="28605"/>
                    <a:pt x="68115" y="17701"/>
                  </a:cubicBezTo>
                  <a:cubicBezTo>
                    <a:pt x="67443" y="18149"/>
                    <a:pt x="66771" y="18672"/>
                    <a:pt x="66098" y="19120"/>
                  </a:cubicBezTo>
                  <a:cubicBezTo>
                    <a:pt x="67816" y="27709"/>
                    <a:pt x="69534" y="36297"/>
                    <a:pt x="71177" y="44886"/>
                  </a:cubicBezTo>
                  <a:cubicBezTo>
                    <a:pt x="71775" y="47799"/>
                    <a:pt x="72372" y="50712"/>
                    <a:pt x="72895" y="53625"/>
                  </a:cubicBezTo>
                  <a:cubicBezTo>
                    <a:pt x="71700" y="56089"/>
                    <a:pt x="70505" y="58479"/>
                    <a:pt x="69310" y="60869"/>
                  </a:cubicBezTo>
                  <a:cubicBezTo>
                    <a:pt x="65650" y="68114"/>
                    <a:pt x="62065" y="75284"/>
                    <a:pt x="58480" y="82454"/>
                  </a:cubicBezTo>
                  <a:cubicBezTo>
                    <a:pt x="55269" y="66247"/>
                    <a:pt x="52132" y="50114"/>
                    <a:pt x="48920" y="33908"/>
                  </a:cubicBezTo>
                  <a:cubicBezTo>
                    <a:pt x="48696" y="34206"/>
                    <a:pt x="48398" y="34430"/>
                    <a:pt x="48174" y="34654"/>
                  </a:cubicBezTo>
                  <a:cubicBezTo>
                    <a:pt x="47726" y="35028"/>
                    <a:pt x="47427" y="35476"/>
                    <a:pt x="47053" y="35849"/>
                  </a:cubicBezTo>
                  <a:cubicBezTo>
                    <a:pt x="49742" y="49517"/>
                    <a:pt x="52431" y="63259"/>
                    <a:pt x="55119" y="77001"/>
                  </a:cubicBezTo>
                  <a:cubicBezTo>
                    <a:pt x="55717" y="79914"/>
                    <a:pt x="56314" y="82827"/>
                    <a:pt x="56837" y="85740"/>
                  </a:cubicBezTo>
                  <a:cubicBezTo>
                    <a:pt x="52057" y="95300"/>
                    <a:pt x="47203" y="104934"/>
                    <a:pt x="42423" y="114569"/>
                  </a:cubicBezTo>
                  <a:cubicBezTo>
                    <a:pt x="38539" y="94777"/>
                    <a:pt x="34655" y="74985"/>
                    <a:pt x="30772" y="55268"/>
                  </a:cubicBezTo>
                  <a:cubicBezTo>
                    <a:pt x="30174" y="56089"/>
                    <a:pt x="29577" y="56911"/>
                    <a:pt x="28979" y="57732"/>
                  </a:cubicBezTo>
                  <a:cubicBezTo>
                    <a:pt x="32340" y="74836"/>
                    <a:pt x="35701" y="91939"/>
                    <a:pt x="39062" y="109042"/>
                  </a:cubicBezTo>
                  <a:cubicBezTo>
                    <a:pt x="39659" y="111955"/>
                    <a:pt x="40257" y="114867"/>
                    <a:pt x="40780" y="117780"/>
                  </a:cubicBezTo>
                  <a:cubicBezTo>
                    <a:pt x="39510" y="120319"/>
                    <a:pt x="38240" y="122859"/>
                    <a:pt x="36971" y="125323"/>
                  </a:cubicBezTo>
                  <a:lnTo>
                    <a:pt x="26365" y="146609"/>
                  </a:lnTo>
                  <a:cubicBezTo>
                    <a:pt x="22407" y="126593"/>
                    <a:pt x="18448" y="106577"/>
                    <a:pt x="14565" y="86561"/>
                  </a:cubicBezTo>
                  <a:cubicBezTo>
                    <a:pt x="14341" y="85665"/>
                    <a:pt x="14191" y="84769"/>
                    <a:pt x="13967" y="83873"/>
                  </a:cubicBezTo>
                  <a:cubicBezTo>
                    <a:pt x="13444" y="85068"/>
                    <a:pt x="12922" y="86188"/>
                    <a:pt x="12399" y="87308"/>
                  </a:cubicBezTo>
                  <a:cubicBezTo>
                    <a:pt x="15984" y="105308"/>
                    <a:pt x="19494" y="123158"/>
                    <a:pt x="23004" y="141157"/>
                  </a:cubicBezTo>
                  <a:cubicBezTo>
                    <a:pt x="23602" y="143995"/>
                    <a:pt x="24199" y="146908"/>
                    <a:pt x="24722" y="149821"/>
                  </a:cubicBezTo>
                  <a:cubicBezTo>
                    <a:pt x="20390" y="158559"/>
                    <a:pt x="16058" y="167222"/>
                    <a:pt x="11652" y="175886"/>
                  </a:cubicBezTo>
                  <a:cubicBezTo>
                    <a:pt x="8142" y="158111"/>
                    <a:pt x="4631" y="140261"/>
                    <a:pt x="1121" y="122411"/>
                  </a:cubicBezTo>
                  <a:cubicBezTo>
                    <a:pt x="1121" y="122411"/>
                    <a:pt x="1121" y="122336"/>
                    <a:pt x="1121" y="122336"/>
                  </a:cubicBezTo>
                  <a:cubicBezTo>
                    <a:pt x="748" y="124203"/>
                    <a:pt x="374" y="126220"/>
                    <a:pt x="1" y="128162"/>
                  </a:cubicBezTo>
                  <a:cubicBezTo>
                    <a:pt x="2839" y="142651"/>
                    <a:pt x="5677" y="157065"/>
                    <a:pt x="8590" y="171554"/>
                  </a:cubicBezTo>
                  <a:cubicBezTo>
                    <a:pt x="9038" y="174094"/>
                    <a:pt x="9561" y="176633"/>
                    <a:pt x="10084" y="179172"/>
                  </a:cubicBezTo>
                  <a:cubicBezTo>
                    <a:pt x="9710" y="179844"/>
                    <a:pt x="9337" y="180517"/>
                    <a:pt x="9038" y="181263"/>
                  </a:cubicBezTo>
                  <a:cubicBezTo>
                    <a:pt x="6872" y="185521"/>
                    <a:pt x="4781" y="189778"/>
                    <a:pt x="2615" y="193960"/>
                  </a:cubicBezTo>
                  <a:cubicBezTo>
                    <a:pt x="2764" y="194483"/>
                    <a:pt x="2914" y="195006"/>
                    <a:pt x="3138" y="195528"/>
                  </a:cubicBezTo>
                  <a:cubicBezTo>
                    <a:pt x="3661" y="195379"/>
                    <a:pt x="4109" y="195155"/>
                    <a:pt x="4631" y="195006"/>
                  </a:cubicBezTo>
                  <a:cubicBezTo>
                    <a:pt x="5901" y="192466"/>
                    <a:pt x="7171" y="189927"/>
                    <a:pt x="8440" y="187388"/>
                  </a:cubicBezTo>
                  <a:cubicBezTo>
                    <a:pt x="9635" y="184998"/>
                    <a:pt x="10830" y="182608"/>
                    <a:pt x="12025" y="180218"/>
                  </a:cubicBezTo>
                  <a:cubicBezTo>
                    <a:pt x="26216" y="174168"/>
                    <a:pt x="40406" y="168193"/>
                    <a:pt x="54522" y="162144"/>
                  </a:cubicBezTo>
                  <a:cubicBezTo>
                    <a:pt x="54970" y="161696"/>
                    <a:pt x="55418" y="161248"/>
                    <a:pt x="55866" y="160874"/>
                  </a:cubicBezTo>
                  <a:cubicBezTo>
                    <a:pt x="56837" y="159903"/>
                    <a:pt x="57733" y="158932"/>
                    <a:pt x="58630" y="157961"/>
                  </a:cubicBezTo>
                  <a:lnTo>
                    <a:pt x="58630" y="157961"/>
                  </a:lnTo>
                  <a:cubicBezTo>
                    <a:pt x="45261" y="163637"/>
                    <a:pt x="31892" y="169314"/>
                    <a:pt x="18523" y="174990"/>
                  </a:cubicBezTo>
                  <a:cubicBezTo>
                    <a:pt x="16880" y="175737"/>
                    <a:pt x="15237" y="176409"/>
                    <a:pt x="13594" y="177156"/>
                  </a:cubicBezTo>
                  <a:cubicBezTo>
                    <a:pt x="18000" y="168193"/>
                    <a:pt x="22482" y="159306"/>
                    <a:pt x="26963" y="150418"/>
                  </a:cubicBezTo>
                  <a:cubicBezTo>
                    <a:pt x="45336" y="142651"/>
                    <a:pt x="63634" y="134809"/>
                    <a:pt x="82007" y="127041"/>
                  </a:cubicBezTo>
                  <a:cubicBezTo>
                    <a:pt x="82604" y="125921"/>
                    <a:pt x="83276" y="124875"/>
                    <a:pt x="83874" y="123830"/>
                  </a:cubicBezTo>
                  <a:lnTo>
                    <a:pt x="83874" y="123830"/>
                  </a:lnTo>
                  <a:cubicBezTo>
                    <a:pt x="67293" y="130850"/>
                    <a:pt x="50713" y="137871"/>
                    <a:pt x="34133" y="144966"/>
                  </a:cubicBezTo>
                  <a:lnTo>
                    <a:pt x="28456" y="147356"/>
                  </a:lnTo>
                  <a:cubicBezTo>
                    <a:pt x="30697" y="142949"/>
                    <a:pt x="32938" y="138468"/>
                    <a:pt x="35104" y="134062"/>
                  </a:cubicBezTo>
                  <a:lnTo>
                    <a:pt x="43020" y="118378"/>
                  </a:lnTo>
                  <a:cubicBezTo>
                    <a:pt x="60945" y="110760"/>
                    <a:pt x="78870" y="103067"/>
                    <a:pt x="96869" y="95449"/>
                  </a:cubicBezTo>
                  <a:cubicBezTo>
                    <a:pt x="97168" y="94553"/>
                    <a:pt x="97541" y="93582"/>
                    <a:pt x="97840" y="92611"/>
                  </a:cubicBezTo>
                  <a:lnTo>
                    <a:pt x="97840" y="92611"/>
                  </a:lnTo>
                  <a:cubicBezTo>
                    <a:pt x="81932" y="99407"/>
                    <a:pt x="66098" y="106129"/>
                    <a:pt x="50190" y="112851"/>
                  </a:cubicBezTo>
                  <a:cubicBezTo>
                    <a:pt x="48323" y="113672"/>
                    <a:pt x="46456" y="114494"/>
                    <a:pt x="44589" y="115241"/>
                  </a:cubicBezTo>
                  <a:lnTo>
                    <a:pt x="59078" y="86263"/>
                  </a:lnTo>
                  <a:cubicBezTo>
                    <a:pt x="74164" y="79840"/>
                    <a:pt x="89176" y="73491"/>
                    <a:pt x="104263" y="67068"/>
                  </a:cubicBezTo>
                  <a:cubicBezTo>
                    <a:pt x="104412" y="66172"/>
                    <a:pt x="104562" y="65350"/>
                    <a:pt x="104711" y="64454"/>
                  </a:cubicBezTo>
                  <a:lnTo>
                    <a:pt x="104711" y="64454"/>
                  </a:lnTo>
                  <a:cubicBezTo>
                    <a:pt x="91865" y="69906"/>
                    <a:pt x="79094" y="75358"/>
                    <a:pt x="66248" y="80810"/>
                  </a:cubicBezTo>
                  <a:cubicBezTo>
                    <a:pt x="64381" y="81632"/>
                    <a:pt x="62513" y="82379"/>
                    <a:pt x="60646" y="83200"/>
                  </a:cubicBezTo>
                  <a:cubicBezTo>
                    <a:pt x="62887" y="78645"/>
                    <a:pt x="65127" y="74163"/>
                    <a:pt x="67368" y="69608"/>
                  </a:cubicBezTo>
                  <a:cubicBezTo>
                    <a:pt x="69982" y="64454"/>
                    <a:pt x="72521" y="59376"/>
                    <a:pt x="75135" y="54222"/>
                  </a:cubicBezTo>
                  <a:cubicBezTo>
                    <a:pt x="85591" y="49741"/>
                    <a:pt x="96122" y="45260"/>
                    <a:pt x="106653" y="40779"/>
                  </a:cubicBezTo>
                  <a:cubicBezTo>
                    <a:pt x="106653" y="40032"/>
                    <a:pt x="106578" y="39210"/>
                    <a:pt x="106578" y="38389"/>
                  </a:cubicBezTo>
                  <a:cubicBezTo>
                    <a:pt x="98512" y="41824"/>
                    <a:pt x="90371" y="45260"/>
                    <a:pt x="82305" y="48695"/>
                  </a:cubicBezTo>
                  <a:lnTo>
                    <a:pt x="76629" y="51160"/>
                  </a:lnTo>
                  <a:lnTo>
                    <a:pt x="91193" y="22107"/>
                  </a:lnTo>
                  <a:cubicBezTo>
                    <a:pt x="95674" y="20240"/>
                    <a:pt x="100230" y="18298"/>
                    <a:pt x="104786" y="16356"/>
                  </a:cubicBezTo>
                  <a:cubicBezTo>
                    <a:pt x="104637" y="15609"/>
                    <a:pt x="104562" y="14863"/>
                    <a:pt x="104412" y="14116"/>
                  </a:cubicBezTo>
                  <a:cubicBezTo>
                    <a:pt x="102396" y="14937"/>
                    <a:pt x="100379" y="15759"/>
                    <a:pt x="98363" y="16655"/>
                  </a:cubicBezTo>
                  <a:cubicBezTo>
                    <a:pt x="96496" y="17477"/>
                    <a:pt x="94629" y="18223"/>
                    <a:pt x="92761" y="19045"/>
                  </a:cubicBezTo>
                  <a:cubicBezTo>
                    <a:pt x="93583" y="17253"/>
                    <a:pt x="94479" y="15535"/>
                    <a:pt x="95375" y="13742"/>
                  </a:cubicBezTo>
                  <a:cubicBezTo>
                    <a:pt x="97467" y="9709"/>
                    <a:pt x="99483" y="5601"/>
                    <a:pt x="101500" y="1568"/>
                  </a:cubicBezTo>
                  <a:cubicBezTo>
                    <a:pt x="101350" y="1046"/>
                    <a:pt x="101201" y="523"/>
                    <a:pt x="10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34"/>
          <p:cNvGrpSpPr/>
          <p:nvPr/>
        </p:nvGrpSpPr>
        <p:grpSpPr>
          <a:xfrm rot="814383" flipH="1">
            <a:off x="7270461" y="4322873"/>
            <a:ext cx="1147500" cy="1306713"/>
            <a:chOff x="238125" y="3155250"/>
            <a:chExt cx="1567526" cy="1785017"/>
          </a:xfrm>
        </p:grpSpPr>
        <p:sp>
          <p:nvSpPr>
            <p:cNvPr id="533" name="Google Shape;533;p34"/>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4"/>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4"/>
          <p:cNvGrpSpPr/>
          <p:nvPr/>
        </p:nvGrpSpPr>
        <p:grpSpPr>
          <a:xfrm rot="-2197448" flipH="1">
            <a:off x="8050833" y="3088619"/>
            <a:ext cx="1147471" cy="1306680"/>
            <a:chOff x="238125" y="3155250"/>
            <a:chExt cx="1567526" cy="1785017"/>
          </a:xfrm>
        </p:grpSpPr>
        <p:sp>
          <p:nvSpPr>
            <p:cNvPr id="536" name="Google Shape;536;p34"/>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34"/>
          <p:cNvGrpSpPr/>
          <p:nvPr/>
        </p:nvGrpSpPr>
        <p:grpSpPr>
          <a:xfrm rot="4507145" flipH="1">
            <a:off x="7351061" y="1499534"/>
            <a:ext cx="973715" cy="834731"/>
            <a:chOff x="4326150" y="1139100"/>
            <a:chExt cx="1903050" cy="2133850"/>
          </a:xfrm>
        </p:grpSpPr>
        <p:sp>
          <p:nvSpPr>
            <p:cNvPr id="539" name="Google Shape;539;p34"/>
            <p:cNvSpPr/>
            <p:nvPr/>
          </p:nvSpPr>
          <p:spPr>
            <a:xfrm>
              <a:off x="5621275" y="1278950"/>
              <a:ext cx="607925" cy="380350"/>
            </a:xfrm>
            <a:custGeom>
              <a:avLst/>
              <a:gdLst/>
              <a:ahLst/>
              <a:cxnLst/>
              <a:rect l="l" t="t" r="r" b="b"/>
              <a:pathLst>
                <a:path w="24317" h="15214" extrusionOk="0">
                  <a:moveTo>
                    <a:pt x="21248" y="0"/>
                  </a:moveTo>
                  <a:cubicBezTo>
                    <a:pt x="15950" y="0"/>
                    <a:pt x="5159" y="1760"/>
                    <a:pt x="0" y="15199"/>
                  </a:cubicBezTo>
                  <a:cubicBezTo>
                    <a:pt x="0" y="15199"/>
                    <a:pt x="204" y="15214"/>
                    <a:pt x="580" y="15214"/>
                  </a:cubicBezTo>
                  <a:cubicBezTo>
                    <a:pt x="3426" y="15214"/>
                    <a:pt x="16118" y="14388"/>
                    <a:pt x="24317" y="222"/>
                  </a:cubicBezTo>
                  <a:cubicBezTo>
                    <a:pt x="24317" y="222"/>
                    <a:pt x="23128" y="0"/>
                    <a:pt x="212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4"/>
            <p:cNvSpPr/>
            <p:nvPr/>
          </p:nvSpPr>
          <p:spPr>
            <a:xfrm>
              <a:off x="4651275" y="1425250"/>
              <a:ext cx="1320375" cy="1847700"/>
            </a:xfrm>
            <a:custGeom>
              <a:avLst/>
              <a:gdLst/>
              <a:ahLst/>
              <a:cxnLst/>
              <a:rect l="l" t="t" r="r" b="b"/>
              <a:pathLst>
                <a:path w="52815" h="73908" extrusionOk="0">
                  <a:moveTo>
                    <a:pt x="52084" y="1"/>
                  </a:moveTo>
                  <a:cubicBezTo>
                    <a:pt x="52005" y="1"/>
                    <a:pt x="51922" y="21"/>
                    <a:pt x="51840" y="67"/>
                  </a:cubicBezTo>
                  <a:cubicBezTo>
                    <a:pt x="50665" y="772"/>
                    <a:pt x="49490" y="1418"/>
                    <a:pt x="48315" y="2123"/>
                  </a:cubicBezTo>
                  <a:cubicBezTo>
                    <a:pt x="40034" y="7115"/>
                    <a:pt x="32339" y="13165"/>
                    <a:pt x="25702" y="20155"/>
                  </a:cubicBezTo>
                  <a:cubicBezTo>
                    <a:pt x="20181" y="25852"/>
                    <a:pt x="15423" y="32254"/>
                    <a:pt x="11488" y="39126"/>
                  </a:cubicBezTo>
                  <a:cubicBezTo>
                    <a:pt x="8375" y="44589"/>
                    <a:pt x="5791" y="50286"/>
                    <a:pt x="3794" y="56218"/>
                  </a:cubicBezTo>
                  <a:cubicBezTo>
                    <a:pt x="2443" y="60271"/>
                    <a:pt x="1327" y="64441"/>
                    <a:pt x="622" y="68612"/>
                  </a:cubicBezTo>
                  <a:cubicBezTo>
                    <a:pt x="387" y="70197"/>
                    <a:pt x="93" y="71783"/>
                    <a:pt x="35" y="73369"/>
                  </a:cubicBezTo>
                  <a:cubicBezTo>
                    <a:pt x="1" y="73706"/>
                    <a:pt x="295" y="73908"/>
                    <a:pt x="564" y="73908"/>
                  </a:cubicBezTo>
                  <a:cubicBezTo>
                    <a:pt x="764" y="73908"/>
                    <a:pt x="949" y="73796"/>
                    <a:pt x="974" y="73545"/>
                  </a:cubicBezTo>
                  <a:lnTo>
                    <a:pt x="974" y="73428"/>
                  </a:lnTo>
                  <a:cubicBezTo>
                    <a:pt x="1092" y="72899"/>
                    <a:pt x="1092" y="72194"/>
                    <a:pt x="1151" y="71607"/>
                  </a:cubicBezTo>
                  <a:cubicBezTo>
                    <a:pt x="1268" y="70315"/>
                    <a:pt x="1503" y="68964"/>
                    <a:pt x="1738" y="67672"/>
                  </a:cubicBezTo>
                  <a:cubicBezTo>
                    <a:pt x="2560" y="63267"/>
                    <a:pt x="3735" y="58979"/>
                    <a:pt x="5262" y="54750"/>
                  </a:cubicBezTo>
                  <a:cubicBezTo>
                    <a:pt x="7435" y="48759"/>
                    <a:pt x="10196" y="42944"/>
                    <a:pt x="13544" y="37482"/>
                  </a:cubicBezTo>
                  <a:cubicBezTo>
                    <a:pt x="17714" y="30551"/>
                    <a:pt x="22824" y="24207"/>
                    <a:pt x="28580" y="18569"/>
                  </a:cubicBezTo>
                  <a:cubicBezTo>
                    <a:pt x="35628" y="11579"/>
                    <a:pt x="43734" y="5706"/>
                    <a:pt x="52368" y="831"/>
                  </a:cubicBezTo>
                  <a:cubicBezTo>
                    <a:pt x="52814" y="583"/>
                    <a:pt x="52508" y="1"/>
                    <a:pt x="520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p:nvPr/>
          </p:nvSpPr>
          <p:spPr>
            <a:xfrm>
              <a:off x="5371650" y="1715550"/>
              <a:ext cx="668125" cy="238000"/>
            </a:xfrm>
            <a:custGeom>
              <a:avLst/>
              <a:gdLst/>
              <a:ahLst/>
              <a:cxnLst/>
              <a:rect l="l" t="t" r="r" b="b"/>
              <a:pathLst>
                <a:path w="26725" h="9520" extrusionOk="0">
                  <a:moveTo>
                    <a:pt x="15906" y="0"/>
                  </a:moveTo>
                  <a:cubicBezTo>
                    <a:pt x="10841" y="0"/>
                    <a:pt x="4867" y="1741"/>
                    <a:pt x="0" y="8131"/>
                  </a:cubicBezTo>
                  <a:cubicBezTo>
                    <a:pt x="0" y="8131"/>
                    <a:pt x="3652" y="9519"/>
                    <a:pt x="8807" y="9519"/>
                  </a:cubicBezTo>
                  <a:cubicBezTo>
                    <a:pt x="13988" y="9519"/>
                    <a:pt x="20689" y="8117"/>
                    <a:pt x="26725" y="2493"/>
                  </a:cubicBezTo>
                  <a:cubicBezTo>
                    <a:pt x="26725" y="2493"/>
                    <a:pt x="21966" y="0"/>
                    <a:pt x="15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4"/>
            <p:cNvSpPr/>
            <p:nvPr/>
          </p:nvSpPr>
          <p:spPr>
            <a:xfrm>
              <a:off x="5245725" y="1811575"/>
              <a:ext cx="482325" cy="179400"/>
            </a:xfrm>
            <a:custGeom>
              <a:avLst/>
              <a:gdLst/>
              <a:ahLst/>
              <a:cxnLst/>
              <a:rect l="l" t="t" r="r" b="b"/>
              <a:pathLst>
                <a:path w="19293" h="7176" extrusionOk="0">
                  <a:moveTo>
                    <a:pt x="18662" y="0"/>
                  </a:moveTo>
                  <a:cubicBezTo>
                    <a:pt x="18644" y="0"/>
                    <a:pt x="18625" y="1"/>
                    <a:pt x="18605" y="3"/>
                  </a:cubicBezTo>
                  <a:cubicBezTo>
                    <a:pt x="16667" y="120"/>
                    <a:pt x="14729" y="531"/>
                    <a:pt x="12849" y="1001"/>
                  </a:cubicBezTo>
                  <a:cubicBezTo>
                    <a:pt x="8444" y="2117"/>
                    <a:pt x="4215" y="3879"/>
                    <a:pt x="397" y="6346"/>
                  </a:cubicBezTo>
                  <a:cubicBezTo>
                    <a:pt x="1" y="6594"/>
                    <a:pt x="315" y="7176"/>
                    <a:pt x="740" y="7176"/>
                  </a:cubicBezTo>
                  <a:cubicBezTo>
                    <a:pt x="819" y="7176"/>
                    <a:pt x="902" y="7156"/>
                    <a:pt x="984" y="7110"/>
                  </a:cubicBezTo>
                  <a:cubicBezTo>
                    <a:pt x="4685" y="4702"/>
                    <a:pt x="8855" y="2940"/>
                    <a:pt x="13143" y="1882"/>
                  </a:cubicBezTo>
                  <a:cubicBezTo>
                    <a:pt x="14963" y="1412"/>
                    <a:pt x="16843" y="1001"/>
                    <a:pt x="18723" y="884"/>
                  </a:cubicBezTo>
                  <a:lnTo>
                    <a:pt x="18723" y="943"/>
                  </a:lnTo>
                  <a:cubicBezTo>
                    <a:pt x="19292" y="886"/>
                    <a:pt x="19254" y="0"/>
                    <a:pt x="18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4"/>
            <p:cNvSpPr/>
            <p:nvPr/>
          </p:nvSpPr>
          <p:spPr>
            <a:xfrm>
              <a:off x="5305575" y="1139100"/>
              <a:ext cx="497800" cy="565375"/>
            </a:xfrm>
            <a:custGeom>
              <a:avLst/>
              <a:gdLst/>
              <a:ahLst/>
              <a:cxnLst/>
              <a:rect l="l" t="t" r="r" b="b"/>
              <a:pathLst>
                <a:path w="19912" h="22615" extrusionOk="0">
                  <a:moveTo>
                    <a:pt x="10161" y="1"/>
                  </a:moveTo>
                  <a:lnTo>
                    <a:pt x="10161" y="1"/>
                  </a:lnTo>
                  <a:cubicBezTo>
                    <a:pt x="0" y="12923"/>
                    <a:pt x="6872" y="22614"/>
                    <a:pt x="6872" y="22614"/>
                  </a:cubicBezTo>
                  <a:cubicBezTo>
                    <a:pt x="19911" y="10750"/>
                    <a:pt x="10162" y="1"/>
                    <a:pt x="101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4"/>
            <p:cNvSpPr/>
            <p:nvPr/>
          </p:nvSpPr>
          <p:spPr>
            <a:xfrm>
              <a:off x="5410625" y="1344325"/>
              <a:ext cx="146050" cy="484875"/>
            </a:xfrm>
            <a:custGeom>
              <a:avLst/>
              <a:gdLst/>
              <a:ahLst/>
              <a:cxnLst/>
              <a:rect l="l" t="t" r="r" b="b"/>
              <a:pathLst>
                <a:path w="5842" h="19395" extrusionOk="0">
                  <a:moveTo>
                    <a:pt x="4843" y="426"/>
                  </a:moveTo>
                  <a:lnTo>
                    <a:pt x="4843" y="485"/>
                  </a:lnTo>
                  <a:cubicBezTo>
                    <a:pt x="4843" y="474"/>
                    <a:pt x="4844" y="463"/>
                    <a:pt x="4844" y="452"/>
                  </a:cubicBezTo>
                  <a:lnTo>
                    <a:pt x="4844" y="452"/>
                  </a:lnTo>
                  <a:cubicBezTo>
                    <a:pt x="4844" y="444"/>
                    <a:pt x="4844" y="435"/>
                    <a:pt x="4843" y="426"/>
                  </a:cubicBezTo>
                  <a:close/>
                  <a:moveTo>
                    <a:pt x="5313" y="0"/>
                  </a:moveTo>
                  <a:cubicBezTo>
                    <a:pt x="5086" y="0"/>
                    <a:pt x="4859" y="151"/>
                    <a:pt x="4844" y="452"/>
                  </a:cubicBezTo>
                  <a:lnTo>
                    <a:pt x="4844" y="452"/>
                  </a:lnTo>
                  <a:cubicBezTo>
                    <a:pt x="4900" y="2324"/>
                    <a:pt x="4666" y="4252"/>
                    <a:pt x="4373" y="6065"/>
                  </a:cubicBezTo>
                  <a:cubicBezTo>
                    <a:pt x="3669" y="10470"/>
                    <a:pt x="2259" y="14757"/>
                    <a:pt x="203" y="18693"/>
                  </a:cubicBezTo>
                  <a:cubicBezTo>
                    <a:pt x="1" y="19058"/>
                    <a:pt x="301" y="19394"/>
                    <a:pt x="604" y="19394"/>
                  </a:cubicBezTo>
                  <a:cubicBezTo>
                    <a:pt x="740" y="19394"/>
                    <a:pt x="876" y="19326"/>
                    <a:pt x="967" y="19163"/>
                  </a:cubicBezTo>
                  <a:cubicBezTo>
                    <a:pt x="3081" y="15169"/>
                    <a:pt x="4550" y="10822"/>
                    <a:pt x="5254" y="6358"/>
                  </a:cubicBezTo>
                  <a:cubicBezTo>
                    <a:pt x="5607" y="4420"/>
                    <a:pt x="5842" y="2423"/>
                    <a:pt x="5783" y="485"/>
                  </a:cubicBezTo>
                  <a:cubicBezTo>
                    <a:pt x="5783" y="162"/>
                    <a:pt x="5548" y="0"/>
                    <a:pt x="5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4"/>
            <p:cNvSpPr/>
            <p:nvPr/>
          </p:nvSpPr>
          <p:spPr>
            <a:xfrm>
              <a:off x="4989850" y="1368175"/>
              <a:ext cx="516900" cy="615275"/>
            </a:xfrm>
            <a:custGeom>
              <a:avLst/>
              <a:gdLst/>
              <a:ahLst/>
              <a:cxnLst/>
              <a:rect l="l" t="t" r="r" b="b"/>
              <a:pathLst>
                <a:path w="20676" h="24611" extrusionOk="0">
                  <a:moveTo>
                    <a:pt x="9340" y="1"/>
                  </a:moveTo>
                  <a:lnTo>
                    <a:pt x="9340" y="1"/>
                  </a:lnTo>
                  <a:cubicBezTo>
                    <a:pt x="1" y="13568"/>
                    <a:pt x="8459" y="24611"/>
                    <a:pt x="8459" y="24611"/>
                  </a:cubicBezTo>
                  <a:cubicBezTo>
                    <a:pt x="20676" y="11924"/>
                    <a:pt x="9340" y="1"/>
                    <a:pt x="9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4"/>
            <p:cNvSpPr/>
            <p:nvPr/>
          </p:nvSpPr>
          <p:spPr>
            <a:xfrm>
              <a:off x="5141650" y="1619450"/>
              <a:ext cx="119875" cy="491550"/>
            </a:xfrm>
            <a:custGeom>
              <a:avLst/>
              <a:gdLst/>
              <a:ahLst/>
              <a:cxnLst/>
              <a:rect l="l" t="t" r="r" b="b"/>
              <a:pathLst>
                <a:path w="4795" h="19662" extrusionOk="0">
                  <a:moveTo>
                    <a:pt x="4122" y="0"/>
                  </a:moveTo>
                  <a:cubicBezTo>
                    <a:pt x="3880" y="0"/>
                    <a:pt x="3649" y="163"/>
                    <a:pt x="3679" y="463"/>
                  </a:cubicBezTo>
                  <a:cubicBezTo>
                    <a:pt x="3796" y="2343"/>
                    <a:pt x="3738" y="4281"/>
                    <a:pt x="3561" y="6161"/>
                  </a:cubicBezTo>
                  <a:cubicBezTo>
                    <a:pt x="3092" y="10566"/>
                    <a:pt x="1976" y="14912"/>
                    <a:pt x="155" y="18965"/>
                  </a:cubicBezTo>
                  <a:cubicBezTo>
                    <a:pt x="0" y="19351"/>
                    <a:pt x="303" y="19661"/>
                    <a:pt x="612" y="19661"/>
                  </a:cubicBezTo>
                  <a:cubicBezTo>
                    <a:pt x="773" y="19661"/>
                    <a:pt x="935" y="19577"/>
                    <a:pt x="1036" y="19376"/>
                  </a:cubicBezTo>
                  <a:cubicBezTo>
                    <a:pt x="2857" y="15265"/>
                    <a:pt x="4031" y="10859"/>
                    <a:pt x="4443" y="6337"/>
                  </a:cubicBezTo>
                  <a:cubicBezTo>
                    <a:pt x="4619" y="4399"/>
                    <a:pt x="4795" y="2402"/>
                    <a:pt x="4619" y="463"/>
                  </a:cubicBezTo>
                  <a:cubicBezTo>
                    <a:pt x="4590" y="148"/>
                    <a:pt x="4351" y="0"/>
                    <a:pt x="4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4"/>
            <p:cNvSpPr/>
            <p:nvPr/>
          </p:nvSpPr>
          <p:spPr>
            <a:xfrm>
              <a:off x="5123475" y="2050650"/>
              <a:ext cx="606475" cy="240800"/>
            </a:xfrm>
            <a:custGeom>
              <a:avLst/>
              <a:gdLst/>
              <a:ahLst/>
              <a:cxnLst/>
              <a:rect l="l" t="t" r="r" b="b"/>
              <a:pathLst>
                <a:path w="24259" h="9632" extrusionOk="0">
                  <a:moveTo>
                    <a:pt x="13952" y="0"/>
                  </a:moveTo>
                  <a:cubicBezTo>
                    <a:pt x="9636" y="0"/>
                    <a:pt x="4569" y="1708"/>
                    <a:pt x="1" y="7649"/>
                  </a:cubicBezTo>
                  <a:cubicBezTo>
                    <a:pt x="1" y="7649"/>
                    <a:pt x="3618" y="9632"/>
                    <a:pt x="8856" y="9632"/>
                  </a:cubicBezTo>
                  <a:cubicBezTo>
                    <a:pt x="13244" y="9632"/>
                    <a:pt x="18770" y="8241"/>
                    <a:pt x="24259" y="3127"/>
                  </a:cubicBezTo>
                  <a:cubicBezTo>
                    <a:pt x="24259" y="3127"/>
                    <a:pt x="19792" y="0"/>
                    <a:pt x="13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4"/>
            <p:cNvSpPr/>
            <p:nvPr/>
          </p:nvSpPr>
          <p:spPr>
            <a:xfrm>
              <a:off x="4998100" y="2134600"/>
              <a:ext cx="483250" cy="180050"/>
            </a:xfrm>
            <a:custGeom>
              <a:avLst/>
              <a:gdLst/>
              <a:ahLst/>
              <a:cxnLst/>
              <a:rect l="l" t="t" r="r" b="b"/>
              <a:pathLst>
                <a:path w="19330" h="7202" extrusionOk="0">
                  <a:moveTo>
                    <a:pt x="18753" y="1"/>
                  </a:moveTo>
                  <a:cubicBezTo>
                    <a:pt x="18736" y="1"/>
                    <a:pt x="18719" y="2"/>
                    <a:pt x="18701" y="4"/>
                  </a:cubicBezTo>
                  <a:cubicBezTo>
                    <a:pt x="16704" y="121"/>
                    <a:pt x="14766" y="532"/>
                    <a:pt x="12886" y="1002"/>
                  </a:cubicBezTo>
                  <a:cubicBezTo>
                    <a:pt x="8481" y="2118"/>
                    <a:pt x="4252" y="3939"/>
                    <a:pt x="434" y="6347"/>
                  </a:cubicBezTo>
                  <a:cubicBezTo>
                    <a:pt x="1" y="6636"/>
                    <a:pt x="318" y="7201"/>
                    <a:pt x="705" y="7201"/>
                  </a:cubicBezTo>
                  <a:cubicBezTo>
                    <a:pt x="790" y="7201"/>
                    <a:pt x="878" y="7174"/>
                    <a:pt x="963" y="7111"/>
                  </a:cubicBezTo>
                  <a:cubicBezTo>
                    <a:pt x="4722" y="4702"/>
                    <a:pt x="8892" y="2999"/>
                    <a:pt x="13180" y="1883"/>
                  </a:cubicBezTo>
                  <a:cubicBezTo>
                    <a:pt x="15001" y="1472"/>
                    <a:pt x="16880" y="1061"/>
                    <a:pt x="18760" y="943"/>
                  </a:cubicBezTo>
                  <a:cubicBezTo>
                    <a:pt x="19330" y="886"/>
                    <a:pt x="19292" y="1"/>
                    <a:pt x="18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4"/>
            <p:cNvSpPr/>
            <p:nvPr/>
          </p:nvSpPr>
          <p:spPr>
            <a:xfrm>
              <a:off x="4684425" y="1570825"/>
              <a:ext cx="531575" cy="687225"/>
            </a:xfrm>
            <a:custGeom>
              <a:avLst/>
              <a:gdLst/>
              <a:ahLst/>
              <a:cxnLst/>
              <a:rect l="l" t="t" r="r" b="b"/>
              <a:pathLst>
                <a:path w="21263" h="27489" extrusionOk="0">
                  <a:moveTo>
                    <a:pt x="6227" y="0"/>
                  </a:moveTo>
                  <a:lnTo>
                    <a:pt x="6227" y="0"/>
                  </a:lnTo>
                  <a:cubicBezTo>
                    <a:pt x="1" y="15213"/>
                    <a:pt x="11924" y="27488"/>
                    <a:pt x="11924" y="27488"/>
                  </a:cubicBezTo>
                  <a:cubicBezTo>
                    <a:pt x="21263" y="12511"/>
                    <a:pt x="6227" y="1"/>
                    <a:pt x="6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4"/>
            <p:cNvSpPr/>
            <p:nvPr/>
          </p:nvSpPr>
          <p:spPr>
            <a:xfrm>
              <a:off x="4937300" y="1892700"/>
              <a:ext cx="65800" cy="498675"/>
            </a:xfrm>
            <a:custGeom>
              <a:avLst/>
              <a:gdLst/>
              <a:ahLst/>
              <a:cxnLst/>
              <a:rect l="l" t="t" r="r" b="b"/>
              <a:pathLst>
                <a:path w="2632" h="19947" extrusionOk="0">
                  <a:moveTo>
                    <a:pt x="582" y="0"/>
                  </a:moveTo>
                  <a:cubicBezTo>
                    <a:pt x="292" y="0"/>
                    <a:pt x="1" y="225"/>
                    <a:pt x="106" y="576"/>
                  </a:cubicBezTo>
                  <a:cubicBezTo>
                    <a:pt x="693" y="2338"/>
                    <a:pt x="987" y="4276"/>
                    <a:pt x="1163" y="6097"/>
                  </a:cubicBezTo>
                  <a:cubicBezTo>
                    <a:pt x="1692" y="10561"/>
                    <a:pt x="1515" y="15025"/>
                    <a:pt x="576" y="19371"/>
                  </a:cubicBezTo>
                  <a:cubicBezTo>
                    <a:pt x="506" y="19721"/>
                    <a:pt x="791" y="19946"/>
                    <a:pt x="1069" y="19946"/>
                  </a:cubicBezTo>
                  <a:cubicBezTo>
                    <a:pt x="1258" y="19946"/>
                    <a:pt x="1444" y="19843"/>
                    <a:pt x="1515" y="19606"/>
                  </a:cubicBezTo>
                  <a:cubicBezTo>
                    <a:pt x="2455" y="15201"/>
                    <a:pt x="2631" y="10619"/>
                    <a:pt x="2103" y="6097"/>
                  </a:cubicBezTo>
                  <a:cubicBezTo>
                    <a:pt x="1927" y="4158"/>
                    <a:pt x="1574" y="2161"/>
                    <a:pt x="1046" y="341"/>
                  </a:cubicBezTo>
                  <a:cubicBezTo>
                    <a:pt x="974" y="103"/>
                    <a:pt x="779"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4"/>
            <p:cNvSpPr/>
            <p:nvPr/>
          </p:nvSpPr>
          <p:spPr>
            <a:xfrm>
              <a:off x="4500875" y="1940850"/>
              <a:ext cx="431725" cy="547725"/>
            </a:xfrm>
            <a:custGeom>
              <a:avLst/>
              <a:gdLst/>
              <a:ahLst/>
              <a:cxnLst/>
              <a:rect l="l" t="t" r="r" b="b"/>
              <a:pathLst>
                <a:path w="17269" h="21909" extrusionOk="0">
                  <a:moveTo>
                    <a:pt x="1528" y="0"/>
                  </a:moveTo>
                  <a:lnTo>
                    <a:pt x="1528" y="0"/>
                  </a:lnTo>
                  <a:cubicBezTo>
                    <a:pt x="1" y="16388"/>
                    <a:pt x="12746" y="21909"/>
                    <a:pt x="12746" y="21909"/>
                  </a:cubicBezTo>
                  <a:cubicBezTo>
                    <a:pt x="17269" y="4817"/>
                    <a:pt x="1529" y="1"/>
                    <a:pt x="15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4"/>
            <p:cNvSpPr/>
            <p:nvPr/>
          </p:nvSpPr>
          <p:spPr>
            <a:xfrm>
              <a:off x="4670825" y="2147475"/>
              <a:ext cx="178850" cy="474750"/>
            </a:xfrm>
            <a:custGeom>
              <a:avLst/>
              <a:gdLst/>
              <a:ahLst/>
              <a:cxnLst/>
              <a:rect l="l" t="t" r="r" b="b"/>
              <a:pathLst>
                <a:path w="7154" h="18990" extrusionOk="0">
                  <a:moveTo>
                    <a:pt x="643" y="0"/>
                  </a:moveTo>
                  <a:cubicBezTo>
                    <a:pt x="314" y="0"/>
                    <a:pt x="1" y="346"/>
                    <a:pt x="251" y="722"/>
                  </a:cubicBezTo>
                  <a:cubicBezTo>
                    <a:pt x="1250" y="2249"/>
                    <a:pt x="2131" y="4011"/>
                    <a:pt x="2894" y="5715"/>
                  </a:cubicBezTo>
                  <a:cubicBezTo>
                    <a:pt x="4656" y="9767"/>
                    <a:pt x="5831" y="14114"/>
                    <a:pt x="6183" y="18578"/>
                  </a:cubicBezTo>
                  <a:cubicBezTo>
                    <a:pt x="6211" y="18857"/>
                    <a:pt x="6438" y="18990"/>
                    <a:pt x="6662" y="18990"/>
                  </a:cubicBezTo>
                  <a:cubicBezTo>
                    <a:pt x="6910" y="18990"/>
                    <a:pt x="7154" y="18827"/>
                    <a:pt x="7123" y="18519"/>
                  </a:cubicBezTo>
                  <a:cubicBezTo>
                    <a:pt x="6771" y="13996"/>
                    <a:pt x="5596" y="9591"/>
                    <a:pt x="3775" y="5421"/>
                  </a:cubicBezTo>
                  <a:cubicBezTo>
                    <a:pt x="3012" y="3659"/>
                    <a:pt x="2131" y="1838"/>
                    <a:pt x="1015" y="193"/>
                  </a:cubicBezTo>
                  <a:cubicBezTo>
                    <a:pt x="913" y="58"/>
                    <a:pt x="776"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4"/>
            <p:cNvSpPr/>
            <p:nvPr/>
          </p:nvSpPr>
          <p:spPr>
            <a:xfrm>
              <a:off x="4882675" y="2405850"/>
              <a:ext cx="572700" cy="279275"/>
            </a:xfrm>
            <a:custGeom>
              <a:avLst/>
              <a:gdLst/>
              <a:ahLst/>
              <a:cxnLst/>
              <a:rect l="l" t="t" r="r" b="b"/>
              <a:pathLst>
                <a:path w="22908" h="11171" extrusionOk="0">
                  <a:moveTo>
                    <a:pt x="15523" y="0"/>
                  </a:moveTo>
                  <a:cubicBezTo>
                    <a:pt x="10590" y="0"/>
                    <a:pt x="4250" y="1970"/>
                    <a:pt x="0" y="10533"/>
                  </a:cubicBezTo>
                  <a:cubicBezTo>
                    <a:pt x="0" y="10533"/>
                    <a:pt x="1991" y="11170"/>
                    <a:pt x="4994" y="11170"/>
                  </a:cubicBezTo>
                  <a:cubicBezTo>
                    <a:pt x="9728" y="11170"/>
                    <a:pt x="16977" y="9587"/>
                    <a:pt x="22907" y="1429"/>
                  </a:cubicBezTo>
                  <a:cubicBezTo>
                    <a:pt x="22907" y="1429"/>
                    <a:pt x="19725" y="0"/>
                    <a:pt x="15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4"/>
            <p:cNvSpPr/>
            <p:nvPr/>
          </p:nvSpPr>
          <p:spPr>
            <a:xfrm>
              <a:off x="4771925" y="2497100"/>
              <a:ext cx="444650" cy="263500"/>
            </a:xfrm>
            <a:custGeom>
              <a:avLst/>
              <a:gdLst/>
              <a:ahLst/>
              <a:cxnLst/>
              <a:rect l="l" t="t" r="r" b="b"/>
              <a:pathLst>
                <a:path w="17786" h="10540" extrusionOk="0">
                  <a:moveTo>
                    <a:pt x="17105" y="1"/>
                  </a:moveTo>
                  <a:cubicBezTo>
                    <a:pt x="17071" y="1"/>
                    <a:pt x="17036" y="4"/>
                    <a:pt x="17000" y="11"/>
                  </a:cubicBezTo>
                  <a:cubicBezTo>
                    <a:pt x="15120" y="540"/>
                    <a:pt x="13240" y="1303"/>
                    <a:pt x="11478" y="2126"/>
                  </a:cubicBezTo>
                  <a:cubicBezTo>
                    <a:pt x="7367" y="4064"/>
                    <a:pt x="3608" y="6590"/>
                    <a:pt x="319" y="9761"/>
                  </a:cubicBezTo>
                  <a:cubicBezTo>
                    <a:pt x="0" y="10080"/>
                    <a:pt x="316" y="10539"/>
                    <a:pt x="693" y="10539"/>
                  </a:cubicBezTo>
                  <a:cubicBezTo>
                    <a:pt x="802" y="10539"/>
                    <a:pt x="917" y="10500"/>
                    <a:pt x="1023" y="10408"/>
                  </a:cubicBezTo>
                  <a:cubicBezTo>
                    <a:pt x="4195" y="7295"/>
                    <a:pt x="7954" y="4828"/>
                    <a:pt x="11948" y="2948"/>
                  </a:cubicBezTo>
                  <a:cubicBezTo>
                    <a:pt x="13652" y="2126"/>
                    <a:pt x="15414" y="1362"/>
                    <a:pt x="17235" y="951"/>
                  </a:cubicBezTo>
                  <a:cubicBezTo>
                    <a:pt x="17785" y="786"/>
                    <a:pt x="17613" y="1"/>
                    <a:pt x="17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4"/>
            <p:cNvSpPr/>
            <p:nvPr/>
          </p:nvSpPr>
          <p:spPr>
            <a:xfrm>
              <a:off x="4326150" y="2393125"/>
              <a:ext cx="403825" cy="512475"/>
            </a:xfrm>
            <a:custGeom>
              <a:avLst/>
              <a:gdLst/>
              <a:ahLst/>
              <a:cxnLst/>
              <a:rect l="l" t="t" r="r" b="b"/>
              <a:pathLst>
                <a:path w="16153" h="20499" extrusionOk="0">
                  <a:moveTo>
                    <a:pt x="0" y="0"/>
                  </a:moveTo>
                  <a:cubicBezTo>
                    <a:pt x="353" y="16446"/>
                    <a:pt x="13627" y="20499"/>
                    <a:pt x="13627" y="20499"/>
                  </a:cubicBezTo>
                  <a:cubicBezTo>
                    <a:pt x="16152" y="3055"/>
                    <a:pt x="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4"/>
            <p:cNvSpPr/>
            <p:nvPr/>
          </p:nvSpPr>
          <p:spPr>
            <a:xfrm>
              <a:off x="4481150" y="2582625"/>
              <a:ext cx="229875" cy="454525"/>
            </a:xfrm>
            <a:custGeom>
              <a:avLst/>
              <a:gdLst/>
              <a:ahLst/>
              <a:cxnLst/>
              <a:rect l="l" t="t" r="r" b="b"/>
              <a:pathLst>
                <a:path w="9195" h="18181" extrusionOk="0">
                  <a:moveTo>
                    <a:pt x="669" y="0"/>
                  </a:moveTo>
                  <a:cubicBezTo>
                    <a:pt x="319" y="0"/>
                    <a:pt x="0" y="413"/>
                    <a:pt x="261" y="761"/>
                  </a:cubicBezTo>
                  <a:cubicBezTo>
                    <a:pt x="1495" y="2170"/>
                    <a:pt x="2552" y="3815"/>
                    <a:pt x="3492" y="5401"/>
                  </a:cubicBezTo>
                  <a:cubicBezTo>
                    <a:pt x="5724" y="9277"/>
                    <a:pt x="7368" y="13447"/>
                    <a:pt x="8249" y="17794"/>
                  </a:cubicBezTo>
                  <a:cubicBezTo>
                    <a:pt x="8302" y="18059"/>
                    <a:pt x="8510" y="18180"/>
                    <a:pt x="8712" y="18180"/>
                  </a:cubicBezTo>
                  <a:cubicBezTo>
                    <a:pt x="8958" y="18180"/>
                    <a:pt x="9195" y="17999"/>
                    <a:pt x="9130" y="17676"/>
                  </a:cubicBezTo>
                  <a:cubicBezTo>
                    <a:pt x="8249" y="13213"/>
                    <a:pt x="6605" y="8925"/>
                    <a:pt x="4314" y="5048"/>
                  </a:cubicBezTo>
                  <a:cubicBezTo>
                    <a:pt x="3374" y="3345"/>
                    <a:pt x="2317" y="1642"/>
                    <a:pt x="1025" y="173"/>
                  </a:cubicBezTo>
                  <a:cubicBezTo>
                    <a:pt x="918" y="51"/>
                    <a:pt x="79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C74B3"/>
        </a:solidFill>
        <a:effectLst/>
      </p:bgPr>
    </p:bg>
    <p:spTree>
      <p:nvGrpSpPr>
        <p:cNvPr id="1" name="Shape 560"/>
        <p:cNvGrpSpPr/>
        <p:nvPr/>
      </p:nvGrpSpPr>
      <p:grpSpPr>
        <a:xfrm>
          <a:off x="0" y="0"/>
          <a:ext cx="0" cy="0"/>
          <a:chOff x="0" y="0"/>
          <a:chExt cx="0" cy="0"/>
        </a:xfrm>
      </p:grpSpPr>
      <p:sp>
        <p:nvSpPr>
          <p:cNvPr id="561" name="Google Shape;561;p35"/>
          <p:cNvSpPr/>
          <p:nvPr/>
        </p:nvSpPr>
        <p:spPr>
          <a:xfrm>
            <a:off x="382725" y="1978975"/>
            <a:ext cx="7318500" cy="13815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5"/>
          <p:cNvSpPr txBox="1">
            <a:spLocks noGrp="1"/>
          </p:cNvSpPr>
          <p:nvPr>
            <p:ph type="ctrTitle"/>
          </p:nvPr>
        </p:nvSpPr>
        <p:spPr>
          <a:xfrm>
            <a:off x="148575" y="707500"/>
            <a:ext cx="6983100" cy="86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Background of the project</a:t>
            </a:r>
            <a:endParaRPr sz="3000"/>
          </a:p>
        </p:txBody>
      </p:sp>
      <p:sp>
        <p:nvSpPr>
          <p:cNvPr id="563" name="Google Shape;563;p35"/>
          <p:cNvSpPr txBox="1"/>
          <p:nvPr/>
        </p:nvSpPr>
        <p:spPr>
          <a:xfrm>
            <a:off x="291600" y="2033700"/>
            <a:ext cx="7653300" cy="2832300"/>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SzPts val="1300"/>
              <a:buFont typeface="Montserrat"/>
              <a:buChar char="●"/>
            </a:pPr>
            <a:r>
              <a:rPr lang="en" sz="1300">
                <a:latin typeface="Montserrat"/>
                <a:ea typeface="Montserrat"/>
                <a:cs typeface="Montserrat"/>
                <a:sym typeface="Montserrat"/>
              </a:rPr>
              <a:t>The software is made to replace manual procurement processes which is very problematic and inferior in every way</a:t>
            </a:r>
            <a:endParaRPr sz="1300">
              <a:latin typeface="Montserrat"/>
              <a:ea typeface="Montserrat"/>
              <a:cs typeface="Montserrat"/>
              <a:sym typeface="Montserrat"/>
            </a:endParaRPr>
          </a:p>
          <a:p>
            <a:pPr marL="457200" lvl="0" indent="0" algn="l" rtl="0">
              <a:spcBef>
                <a:spcPts val="0"/>
              </a:spcBef>
              <a:spcAft>
                <a:spcPts val="0"/>
              </a:spcAft>
              <a:buNone/>
            </a:pPr>
            <a:endParaRPr sz="1300">
              <a:latin typeface="Montserrat"/>
              <a:ea typeface="Montserrat"/>
              <a:cs typeface="Montserrat"/>
              <a:sym typeface="Montserrat"/>
            </a:endParaRPr>
          </a:p>
          <a:p>
            <a:pPr marL="457200" lvl="0" indent="-311150" algn="l" rtl="0">
              <a:spcBef>
                <a:spcPts val="0"/>
              </a:spcBef>
              <a:spcAft>
                <a:spcPts val="0"/>
              </a:spcAft>
              <a:buSzPts val="1300"/>
              <a:buFont typeface="Montserrat"/>
              <a:buChar char="●"/>
            </a:pPr>
            <a:r>
              <a:rPr lang="en" sz="1300">
                <a:latin typeface="Montserrat"/>
                <a:ea typeface="Montserrat"/>
                <a:cs typeface="Montserrat"/>
                <a:sym typeface="Montserrat"/>
              </a:rPr>
              <a:t>Introduction of new creative features compared to that make the process more convenient</a:t>
            </a:r>
            <a:endParaRPr sz="1300">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a:p>
            <a:pPr marL="0" lvl="0" indent="0" algn="l" rtl="0">
              <a:spcBef>
                <a:spcPts val="0"/>
              </a:spcBef>
              <a:spcAft>
                <a:spcPts val="0"/>
              </a:spcAft>
              <a:buNone/>
            </a:pPr>
            <a:endParaRPr sz="1600">
              <a:latin typeface="Montserrat"/>
              <a:ea typeface="Montserrat"/>
              <a:cs typeface="Montserrat"/>
              <a:sym typeface="Montserrat"/>
            </a:endParaRPr>
          </a:p>
        </p:txBody>
      </p:sp>
      <p:grpSp>
        <p:nvGrpSpPr>
          <p:cNvPr id="564" name="Google Shape;564;p35"/>
          <p:cNvGrpSpPr/>
          <p:nvPr/>
        </p:nvGrpSpPr>
        <p:grpSpPr>
          <a:xfrm rot="-5523925" flipH="1">
            <a:off x="7944752" y="912344"/>
            <a:ext cx="1478489" cy="1657387"/>
            <a:chOff x="4326150" y="1139100"/>
            <a:chExt cx="1903050" cy="2133850"/>
          </a:xfrm>
        </p:grpSpPr>
        <p:sp>
          <p:nvSpPr>
            <p:cNvPr id="565" name="Google Shape;565;p35"/>
            <p:cNvSpPr/>
            <p:nvPr/>
          </p:nvSpPr>
          <p:spPr>
            <a:xfrm>
              <a:off x="5621275" y="1278950"/>
              <a:ext cx="607925" cy="380350"/>
            </a:xfrm>
            <a:custGeom>
              <a:avLst/>
              <a:gdLst/>
              <a:ahLst/>
              <a:cxnLst/>
              <a:rect l="l" t="t" r="r" b="b"/>
              <a:pathLst>
                <a:path w="24317" h="15214" extrusionOk="0">
                  <a:moveTo>
                    <a:pt x="21248" y="0"/>
                  </a:moveTo>
                  <a:cubicBezTo>
                    <a:pt x="15950" y="0"/>
                    <a:pt x="5159" y="1760"/>
                    <a:pt x="0" y="15199"/>
                  </a:cubicBezTo>
                  <a:cubicBezTo>
                    <a:pt x="0" y="15199"/>
                    <a:pt x="204" y="15214"/>
                    <a:pt x="580" y="15214"/>
                  </a:cubicBezTo>
                  <a:cubicBezTo>
                    <a:pt x="3426" y="15214"/>
                    <a:pt x="16118" y="14388"/>
                    <a:pt x="24317" y="222"/>
                  </a:cubicBezTo>
                  <a:cubicBezTo>
                    <a:pt x="24317" y="222"/>
                    <a:pt x="23128" y="0"/>
                    <a:pt x="212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5"/>
            <p:cNvSpPr/>
            <p:nvPr/>
          </p:nvSpPr>
          <p:spPr>
            <a:xfrm>
              <a:off x="4651275" y="1425250"/>
              <a:ext cx="1320375" cy="1847700"/>
            </a:xfrm>
            <a:custGeom>
              <a:avLst/>
              <a:gdLst/>
              <a:ahLst/>
              <a:cxnLst/>
              <a:rect l="l" t="t" r="r" b="b"/>
              <a:pathLst>
                <a:path w="52815" h="73908" extrusionOk="0">
                  <a:moveTo>
                    <a:pt x="52084" y="1"/>
                  </a:moveTo>
                  <a:cubicBezTo>
                    <a:pt x="52005" y="1"/>
                    <a:pt x="51922" y="21"/>
                    <a:pt x="51840" y="67"/>
                  </a:cubicBezTo>
                  <a:cubicBezTo>
                    <a:pt x="50665" y="772"/>
                    <a:pt x="49490" y="1418"/>
                    <a:pt x="48315" y="2123"/>
                  </a:cubicBezTo>
                  <a:cubicBezTo>
                    <a:pt x="40034" y="7115"/>
                    <a:pt x="32339" y="13165"/>
                    <a:pt x="25702" y="20155"/>
                  </a:cubicBezTo>
                  <a:cubicBezTo>
                    <a:pt x="20181" y="25852"/>
                    <a:pt x="15423" y="32254"/>
                    <a:pt x="11488" y="39126"/>
                  </a:cubicBezTo>
                  <a:cubicBezTo>
                    <a:pt x="8375" y="44589"/>
                    <a:pt x="5791" y="50286"/>
                    <a:pt x="3794" y="56218"/>
                  </a:cubicBezTo>
                  <a:cubicBezTo>
                    <a:pt x="2443" y="60271"/>
                    <a:pt x="1327" y="64441"/>
                    <a:pt x="622" y="68612"/>
                  </a:cubicBezTo>
                  <a:cubicBezTo>
                    <a:pt x="387" y="70197"/>
                    <a:pt x="93" y="71783"/>
                    <a:pt x="35" y="73369"/>
                  </a:cubicBezTo>
                  <a:cubicBezTo>
                    <a:pt x="1" y="73706"/>
                    <a:pt x="295" y="73908"/>
                    <a:pt x="564" y="73908"/>
                  </a:cubicBezTo>
                  <a:cubicBezTo>
                    <a:pt x="764" y="73908"/>
                    <a:pt x="949" y="73796"/>
                    <a:pt x="974" y="73545"/>
                  </a:cubicBezTo>
                  <a:lnTo>
                    <a:pt x="974" y="73428"/>
                  </a:lnTo>
                  <a:cubicBezTo>
                    <a:pt x="1092" y="72899"/>
                    <a:pt x="1092" y="72194"/>
                    <a:pt x="1151" y="71607"/>
                  </a:cubicBezTo>
                  <a:cubicBezTo>
                    <a:pt x="1268" y="70315"/>
                    <a:pt x="1503" y="68964"/>
                    <a:pt x="1738" y="67672"/>
                  </a:cubicBezTo>
                  <a:cubicBezTo>
                    <a:pt x="2560" y="63267"/>
                    <a:pt x="3735" y="58979"/>
                    <a:pt x="5262" y="54750"/>
                  </a:cubicBezTo>
                  <a:cubicBezTo>
                    <a:pt x="7435" y="48759"/>
                    <a:pt x="10196" y="42944"/>
                    <a:pt x="13544" y="37482"/>
                  </a:cubicBezTo>
                  <a:cubicBezTo>
                    <a:pt x="17714" y="30551"/>
                    <a:pt x="22824" y="24207"/>
                    <a:pt x="28580" y="18569"/>
                  </a:cubicBezTo>
                  <a:cubicBezTo>
                    <a:pt x="35628" y="11579"/>
                    <a:pt x="43734" y="5706"/>
                    <a:pt x="52368" y="831"/>
                  </a:cubicBezTo>
                  <a:cubicBezTo>
                    <a:pt x="52814" y="583"/>
                    <a:pt x="52508" y="1"/>
                    <a:pt x="520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5"/>
            <p:cNvSpPr/>
            <p:nvPr/>
          </p:nvSpPr>
          <p:spPr>
            <a:xfrm>
              <a:off x="5371650" y="1715550"/>
              <a:ext cx="668125" cy="238000"/>
            </a:xfrm>
            <a:custGeom>
              <a:avLst/>
              <a:gdLst/>
              <a:ahLst/>
              <a:cxnLst/>
              <a:rect l="l" t="t" r="r" b="b"/>
              <a:pathLst>
                <a:path w="26725" h="9520" extrusionOk="0">
                  <a:moveTo>
                    <a:pt x="15906" y="0"/>
                  </a:moveTo>
                  <a:cubicBezTo>
                    <a:pt x="10841" y="0"/>
                    <a:pt x="4867" y="1741"/>
                    <a:pt x="0" y="8131"/>
                  </a:cubicBezTo>
                  <a:cubicBezTo>
                    <a:pt x="0" y="8131"/>
                    <a:pt x="3652" y="9519"/>
                    <a:pt x="8807" y="9519"/>
                  </a:cubicBezTo>
                  <a:cubicBezTo>
                    <a:pt x="13988" y="9519"/>
                    <a:pt x="20689" y="8117"/>
                    <a:pt x="26725" y="2493"/>
                  </a:cubicBezTo>
                  <a:cubicBezTo>
                    <a:pt x="26725" y="2493"/>
                    <a:pt x="21966" y="0"/>
                    <a:pt x="15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5"/>
            <p:cNvSpPr/>
            <p:nvPr/>
          </p:nvSpPr>
          <p:spPr>
            <a:xfrm>
              <a:off x="5245725" y="1811575"/>
              <a:ext cx="482325" cy="179400"/>
            </a:xfrm>
            <a:custGeom>
              <a:avLst/>
              <a:gdLst/>
              <a:ahLst/>
              <a:cxnLst/>
              <a:rect l="l" t="t" r="r" b="b"/>
              <a:pathLst>
                <a:path w="19293" h="7176" extrusionOk="0">
                  <a:moveTo>
                    <a:pt x="18662" y="0"/>
                  </a:moveTo>
                  <a:cubicBezTo>
                    <a:pt x="18644" y="0"/>
                    <a:pt x="18625" y="1"/>
                    <a:pt x="18605" y="3"/>
                  </a:cubicBezTo>
                  <a:cubicBezTo>
                    <a:pt x="16667" y="120"/>
                    <a:pt x="14729" y="531"/>
                    <a:pt x="12849" y="1001"/>
                  </a:cubicBezTo>
                  <a:cubicBezTo>
                    <a:pt x="8444" y="2117"/>
                    <a:pt x="4215" y="3879"/>
                    <a:pt x="397" y="6346"/>
                  </a:cubicBezTo>
                  <a:cubicBezTo>
                    <a:pt x="1" y="6594"/>
                    <a:pt x="315" y="7176"/>
                    <a:pt x="740" y="7176"/>
                  </a:cubicBezTo>
                  <a:cubicBezTo>
                    <a:pt x="819" y="7176"/>
                    <a:pt x="902" y="7156"/>
                    <a:pt x="984" y="7110"/>
                  </a:cubicBezTo>
                  <a:cubicBezTo>
                    <a:pt x="4685" y="4702"/>
                    <a:pt x="8855" y="2940"/>
                    <a:pt x="13143" y="1882"/>
                  </a:cubicBezTo>
                  <a:cubicBezTo>
                    <a:pt x="14963" y="1412"/>
                    <a:pt x="16843" y="1001"/>
                    <a:pt x="18723" y="884"/>
                  </a:cubicBezTo>
                  <a:lnTo>
                    <a:pt x="18723" y="943"/>
                  </a:lnTo>
                  <a:cubicBezTo>
                    <a:pt x="19292" y="886"/>
                    <a:pt x="19254" y="0"/>
                    <a:pt x="18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5"/>
            <p:cNvSpPr/>
            <p:nvPr/>
          </p:nvSpPr>
          <p:spPr>
            <a:xfrm>
              <a:off x="5305575" y="1139100"/>
              <a:ext cx="497800" cy="565375"/>
            </a:xfrm>
            <a:custGeom>
              <a:avLst/>
              <a:gdLst/>
              <a:ahLst/>
              <a:cxnLst/>
              <a:rect l="l" t="t" r="r" b="b"/>
              <a:pathLst>
                <a:path w="19912" h="22615" extrusionOk="0">
                  <a:moveTo>
                    <a:pt x="10161" y="1"/>
                  </a:moveTo>
                  <a:lnTo>
                    <a:pt x="10161" y="1"/>
                  </a:lnTo>
                  <a:cubicBezTo>
                    <a:pt x="0" y="12923"/>
                    <a:pt x="6872" y="22614"/>
                    <a:pt x="6872" y="22614"/>
                  </a:cubicBezTo>
                  <a:cubicBezTo>
                    <a:pt x="19911" y="10750"/>
                    <a:pt x="10162" y="1"/>
                    <a:pt x="101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5"/>
            <p:cNvSpPr/>
            <p:nvPr/>
          </p:nvSpPr>
          <p:spPr>
            <a:xfrm>
              <a:off x="5410625" y="1344325"/>
              <a:ext cx="146050" cy="484875"/>
            </a:xfrm>
            <a:custGeom>
              <a:avLst/>
              <a:gdLst/>
              <a:ahLst/>
              <a:cxnLst/>
              <a:rect l="l" t="t" r="r" b="b"/>
              <a:pathLst>
                <a:path w="5842" h="19395" extrusionOk="0">
                  <a:moveTo>
                    <a:pt x="4843" y="426"/>
                  </a:moveTo>
                  <a:lnTo>
                    <a:pt x="4843" y="485"/>
                  </a:lnTo>
                  <a:cubicBezTo>
                    <a:pt x="4843" y="474"/>
                    <a:pt x="4844" y="463"/>
                    <a:pt x="4844" y="452"/>
                  </a:cubicBezTo>
                  <a:lnTo>
                    <a:pt x="4844" y="452"/>
                  </a:lnTo>
                  <a:cubicBezTo>
                    <a:pt x="4844" y="444"/>
                    <a:pt x="4844" y="435"/>
                    <a:pt x="4843" y="426"/>
                  </a:cubicBezTo>
                  <a:close/>
                  <a:moveTo>
                    <a:pt x="5313" y="0"/>
                  </a:moveTo>
                  <a:cubicBezTo>
                    <a:pt x="5086" y="0"/>
                    <a:pt x="4859" y="151"/>
                    <a:pt x="4844" y="452"/>
                  </a:cubicBezTo>
                  <a:lnTo>
                    <a:pt x="4844" y="452"/>
                  </a:lnTo>
                  <a:cubicBezTo>
                    <a:pt x="4900" y="2324"/>
                    <a:pt x="4666" y="4252"/>
                    <a:pt x="4373" y="6065"/>
                  </a:cubicBezTo>
                  <a:cubicBezTo>
                    <a:pt x="3669" y="10470"/>
                    <a:pt x="2259" y="14757"/>
                    <a:pt x="203" y="18693"/>
                  </a:cubicBezTo>
                  <a:cubicBezTo>
                    <a:pt x="1" y="19058"/>
                    <a:pt x="301" y="19394"/>
                    <a:pt x="604" y="19394"/>
                  </a:cubicBezTo>
                  <a:cubicBezTo>
                    <a:pt x="740" y="19394"/>
                    <a:pt x="876" y="19326"/>
                    <a:pt x="967" y="19163"/>
                  </a:cubicBezTo>
                  <a:cubicBezTo>
                    <a:pt x="3081" y="15169"/>
                    <a:pt x="4550" y="10822"/>
                    <a:pt x="5254" y="6358"/>
                  </a:cubicBezTo>
                  <a:cubicBezTo>
                    <a:pt x="5607" y="4420"/>
                    <a:pt x="5842" y="2423"/>
                    <a:pt x="5783" y="485"/>
                  </a:cubicBezTo>
                  <a:cubicBezTo>
                    <a:pt x="5783" y="162"/>
                    <a:pt x="5548" y="0"/>
                    <a:pt x="5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5"/>
            <p:cNvSpPr/>
            <p:nvPr/>
          </p:nvSpPr>
          <p:spPr>
            <a:xfrm>
              <a:off x="4989850" y="1368175"/>
              <a:ext cx="516900" cy="615275"/>
            </a:xfrm>
            <a:custGeom>
              <a:avLst/>
              <a:gdLst/>
              <a:ahLst/>
              <a:cxnLst/>
              <a:rect l="l" t="t" r="r" b="b"/>
              <a:pathLst>
                <a:path w="20676" h="24611" extrusionOk="0">
                  <a:moveTo>
                    <a:pt x="9340" y="1"/>
                  </a:moveTo>
                  <a:lnTo>
                    <a:pt x="9340" y="1"/>
                  </a:lnTo>
                  <a:cubicBezTo>
                    <a:pt x="1" y="13568"/>
                    <a:pt x="8459" y="24611"/>
                    <a:pt x="8459" y="24611"/>
                  </a:cubicBezTo>
                  <a:cubicBezTo>
                    <a:pt x="20676" y="11924"/>
                    <a:pt x="9340" y="1"/>
                    <a:pt x="9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5"/>
            <p:cNvSpPr/>
            <p:nvPr/>
          </p:nvSpPr>
          <p:spPr>
            <a:xfrm>
              <a:off x="5141650" y="1619450"/>
              <a:ext cx="119875" cy="491550"/>
            </a:xfrm>
            <a:custGeom>
              <a:avLst/>
              <a:gdLst/>
              <a:ahLst/>
              <a:cxnLst/>
              <a:rect l="l" t="t" r="r" b="b"/>
              <a:pathLst>
                <a:path w="4795" h="19662" extrusionOk="0">
                  <a:moveTo>
                    <a:pt x="4122" y="0"/>
                  </a:moveTo>
                  <a:cubicBezTo>
                    <a:pt x="3880" y="0"/>
                    <a:pt x="3649" y="163"/>
                    <a:pt x="3679" y="463"/>
                  </a:cubicBezTo>
                  <a:cubicBezTo>
                    <a:pt x="3796" y="2343"/>
                    <a:pt x="3738" y="4281"/>
                    <a:pt x="3561" y="6161"/>
                  </a:cubicBezTo>
                  <a:cubicBezTo>
                    <a:pt x="3092" y="10566"/>
                    <a:pt x="1976" y="14912"/>
                    <a:pt x="155" y="18965"/>
                  </a:cubicBezTo>
                  <a:cubicBezTo>
                    <a:pt x="0" y="19351"/>
                    <a:pt x="303" y="19661"/>
                    <a:pt x="612" y="19661"/>
                  </a:cubicBezTo>
                  <a:cubicBezTo>
                    <a:pt x="773" y="19661"/>
                    <a:pt x="935" y="19577"/>
                    <a:pt x="1036" y="19376"/>
                  </a:cubicBezTo>
                  <a:cubicBezTo>
                    <a:pt x="2857" y="15265"/>
                    <a:pt x="4031" y="10859"/>
                    <a:pt x="4443" y="6337"/>
                  </a:cubicBezTo>
                  <a:cubicBezTo>
                    <a:pt x="4619" y="4399"/>
                    <a:pt x="4795" y="2402"/>
                    <a:pt x="4619" y="463"/>
                  </a:cubicBezTo>
                  <a:cubicBezTo>
                    <a:pt x="4590" y="148"/>
                    <a:pt x="4351" y="0"/>
                    <a:pt x="4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5"/>
            <p:cNvSpPr/>
            <p:nvPr/>
          </p:nvSpPr>
          <p:spPr>
            <a:xfrm>
              <a:off x="5123475" y="2050650"/>
              <a:ext cx="606475" cy="240800"/>
            </a:xfrm>
            <a:custGeom>
              <a:avLst/>
              <a:gdLst/>
              <a:ahLst/>
              <a:cxnLst/>
              <a:rect l="l" t="t" r="r" b="b"/>
              <a:pathLst>
                <a:path w="24259" h="9632" extrusionOk="0">
                  <a:moveTo>
                    <a:pt x="13952" y="0"/>
                  </a:moveTo>
                  <a:cubicBezTo>
                    <a:pt x="9636" y="0"/>
                    <a:pt x="4569" y="1708"/>
                    <a:pt x="1" y="7649"/>
                  </a:cubicBezTo>
                  <a:cubicBezTo>
                    <a:pt x="1" y="7649"/>
                    <a:pt x="3618" y="9632"/>
                    <a:pt x="8856" y="9632"/>
                  </a:cubicBezTo>
                  <a:cubicBezTo>
                    <a:pt x="13244" y="9632"/>
                    <a:pt x="18770" y="8241"/>
                    <a:pt x="24259" y="3127"/>
                  </a:cubicBezTo>
                  <a:cubicBezTo>
                    <a:pt x="24259" y="3127"/>
                    <a:pt x="19792" y="0"/>
                    <a:pt x="13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5"/>
            <p:cNvSpPr/>
            <p:nvPr/>
          </p:nvSpPr>
          <p:spPr>
            <a:xfrm>
              <a:off x="4998100" y="2134600"/>
              <a:ext cx="483250" cy="180050"/>
            </a:xfrm>
            <a:custGeom>
              <a:avLst/>
              <a:gdLst/>
              <a:ahLst/>
              <a:cxnLst/>
              <a:rect l="l" t="t" r="r" b="b"/>
              <a:pathLst>
                <a:path w="19330" h="7202" extrusionOk="0">
                  <a:moveTo>
                    <a:pt x="18753" y="1"/>
                  </a:moveTo>
                  <a:cubicBezTo>
                    <a:pt x="18736" y="1"/>
                    <a:pt x="18719" y="2"/>
                    <a:pt x="18701" y="4"/>
                  </a:cubicBezTo>
                  <a:cubicBezTo>
                    <a:pt x="16704" y="121"/>
                    <a:pt x="14766" y="532"/>
                    <a:pt x="12886" y="1002"/>
                  </a:cubicBezTo>
                  <a:cubicBezTo>
                    <a:pt x="8481" y="2118"/>
                    <a:pt x="4252" y="3939"/>
                    <a:pt x="434" y="6347"/>
                  </a:cubicBezTo>
                  <a:cubicBezTo>
                    <a:pt x="1" y="6636"/>
                    <a:pt x="318" y="7201"/>
                    <a:pt x="705" y="7201"/>
                  </a:cubicBezTo>
                  <a:cubicBezTo>
                    <a:pt x="790" y="7201"/>
                    <a:pt x="878" y="7174"/>
                    <a:pt x="963" y="7111"/>
                  </a:cubicBezTo>
                  <a:cubicBezTo>
                    <a:pt x="4722" y="4702"/>
                    <a:pt x="8892" y="2999"/>
                    <a:pt x="13180" y="1883"/>
                  </a:cubicBezTo>
                  <a:cubicBezTo>
                    <a:pt x="15001" y="1472"/>
                    <a:pt x="16880" y="1061"/>
                    <a:pt x="18760" y="943"/>
                  </a:cubicBezTo>
                  <a:cubicBezTo>
                    <a:pt x="19330" y="886"/>
                    <a:pt x="19292" y="1"/>
                    <a:pt x="18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5"/>
            <p:cNvSpPr/>
            <p:nvPr/>
          </p:nvSpPr>
          <p:spPr>
            <a:xfrm>
              <a:off x="4684425" y="1570825"/>
              <a:ext cx="531575" cy="687225"/>
            </a:xfrm>
            <a:custGeom>
              <a:avLst/>
              <a:gdLst/>
              <a:ahLst/>
              <a:cxnLst/>
              <a:rect l="l" t="t" r="r" b="b"/>
              <a:pathLst>
                <a:path w="21263" h="27489" extrusionOk="0">
                  <a:moveTo>
                    <a:pt x="6227" y="0"/>
                  </a:moveTo>
                  <a:lnTo>
                    <a:pt x="6227" y="0"/>
                  </a:lnTo>
                  <a:cubicBezTo>
                    <a:pt x="1" y="15213"/>
                    <a:pt x="11924" y="27488"/>
                    <a:pt x="11924" y="27488"/>
                  </a:cubicBezTo>
                  <a:cubicBezTo>
                    <a:pt x="21263" y="12511"/>
                    <a:pt x="6227" y="1"/>
                    <a:pt x="6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5"/>
            <p:cNvSpPr/>
            <p:nvPr/>
          </p:nvSpPr>
          <p:spPr>
            <a:xfrm>
              <a:off x="4937300" y="1892700"/>
              <a:ext cx="65800" cy="498675"/>
            </a:xfrm>
            <a:custGeom>
              <a:avLst/>
              <a:gdLst/>
              <a:ahLst/>
              <a:cxnLst/>
              <a:rect l="l" t="t" r="r" b="b"/>
              <a:pathLst>
                <a:path w="2632" h="19947" extrusionOk="0">
                  <a:moveTo>
                    <a:pt x="582" y="0"/>
                  </a:moveTo>
                  <a:cubicBezTo>
                    <a:pt x="292" y="0"/>
                    <a:pt x="1" y="225"/>
                    <a:pt x="106" y="576"/>
                  </a:cubicBezTo>
                  <a:cubicBezTo>
                    <a:pt x="693" y="2338"/>
                    <a:pt x="987" y="4276"/>
                    <a:pt x="1163" y="6097"/>
                  </a:cubicBezTo>
                  <a:cubicBezTo>
                    <a:pt x="1692" y="10561"/>
                    <a:pt x="1515" y="15025"/>
                    <a:pt x="576" y="19371"/>
                  </a:cubicBezTo>
                  <a:cubicBezTo>
                    <a:pt x="506" y="19721"/>
                    <a:pt x="791" y="19946"/>
                    <a:pt x="1069" y="19946"/>
                  </a:cubicBezTo>
                  <a:cubicBezTo>
                    <a:pt x="1258" y="19946"/>
                    <a:pt x="1444" y="19843"/>
                    <a:pt x="1515" y="19606"/>
                  </a:cubicBezTo>
                  <a:cubicBezTo>
                    <a:pt x="2455" y="15201"/>
                    <a:pt x="2631" y="10619"/>
                    <a:pt x="2103" y="6097"/>
                  </a:cubicBezTo>
                  <a:cubicBezTo>
                    <a:pt x="1927" y="4158"/>
                    <a:pt x="1574" y="2161"/>
                    <a:pt x="1046" y="341"/>
                  </a:cubicBezTo>
                  <a:cubicBezTo>
                    <a:pt x="974" y="103"/>
                    <a:pt x="779"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5"/>
            <p:cNvSpPr/>
            <p:nvPr/>
          </p:nvSpPr>
          <p:spPr>
            <a:xfrm>
              <a:off x="4500875" y="1940850"/>
              <a:ext cx="431725" cy="547725"/>
            </a:xfrm>
            <a:custGeom>
              <a:avLst/>
              <a:gdLst/>
              <a:ahLst/>
              <a:cxnLst/>
              <a:rect l="l" t="t" r="r" b="b"/>
              <a:pathLst>
                <a:path w="17269" h="21909" extrusionOk="0">
                  <a:moveTo>
                    <a:pt x="1528" y="0"/>
                  </a:moveTo>
                  <a:lnTo>
                    <a:pt x="1528" y="0"/>
                  </a:lnTo>
                  <a:cubicBezTo>
                    <a:pt x="1" y="16388"/>
                    <a:pt x="12746" y="21909"/>
                    <a:pt x="12746" y="21909"/>
                  </a:cubicBezTo>
                  <a:cubicBezTo>
                    <a:pt x="17269" y="4817"/>
                    <a:pt x="1529" y="1"/>
                    <a:pt x="15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5"/>
            <p:cNvSpPr/>
            <p:nvPr/>
          </p:nvSpPr>
          <p:spPr>
            <a:xfrm>
              <a:off x="4670825" y="2147475"/>
              <a:ext cx="178850" cy="474750"/>
            </a:xfrm>
            <a:custGeom>
              <a:avLst/>
              <a:gdLst/>
              <a:ahLst/>
              <a:cxnLst/>
              <a:rect l="l" t="t" r="r" b="b"/>
              <a:pathLst>
                <a:path w="7154" h="18990" extrusionOk="0">
                  <a:moveTo>
                    <a:pt x="643" y="0"/>
                  </a:moveTo>
                  <a:cubicBezTo>
                    <a:pt x="314" y="0"/>
                    <a:pt x="1" y="346"/>
                    <a:pt x="251" y="722"/>
                  </a:cubicBezTo>
                  <a:cubicBezTo>
                    <a:pt x="1250" y="2249"/>
                    <a:pt x="2131" y="4011"/>
                    <a:pt x="2894" y="5715"/>
                  </a:cubicBezTo>
                  <a:cubicBezTo>
                    <a:pt x="4656" y="9767"/>
                    <a:pt x="5831" y="14114"/>
                    <a:pt x="6183" y="18578"/>
                  </a:cubicBezTo>
                  <a:cubicBezTo>
                    <a:pt x="6211" y="18857"/>
                    <a:pt x="6438" y="18990"/>
                    <a:pt x="6662" y="18990"/>
                  </a:cubicBezTo>
                  <a:cubicBezTo>
                    <a:pt x="6910" y="18990"/>
                    <a:pt x="7154" y="18827"/>
                    <a:pt x="7123" y="18519"/>
                  </a:cubicBezTo>
                  <a:cubicBezTo>
                    <a:pt x="6771" y="13996"/>
                    <a:pt x="5596" y="9591"/>
                    <a:pt x="3775" y="5421"/>
                  </a:cubicBezTo>
                  <a:cubicBezTo>
                    <a:pt x="3012" y="3659"/>
                    <a:pt x="2131" y="1838"/>
                    <a:pt x="1015" y="193"/>
                  </a:cubicBezTo>
                  <a:cubicBezTo>
                    <a:pt x="913" y="58"/>
                    <a:pt x="776"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5"/>
            <p:cNvSpPr/>
            <p:nvPr/>
          </p:nvSpPr>
          <p:spPr>
            <a:xfrm>
              <a:off x="4882675" y="2405850"/>
              <a:ext cx="572700" cy="279275"/>
            </a:xfrm>
            <a:custGeom>
              <a:avLst/>
              <a:gdLst/>
              <a:ahLst/>
              <a:cxnLst/>
              <a:rect l="l" t="t" r="r" b="b"/>
              <a:pathLst>
                <a:path w="22908" h="11171" extrusionOk="0">
                  <a:moveTo>
                    <a:pt x="15523" y="0"/>
                  </a:moveTo>
                  <a:cubicBezTo>
                    <a:pt x="10590" y="0"/>
                    <a:pt x="4250" y="1970"/>
                    <a:pt x="0" y="10533"/>
                  </a:cubicBezTo>
                  <a:cubicBezTo>
                    <a:pt x="0" y="10533"/>
                    <a:pt x="1991" y="11170"/>
                    <a:pt x="4994" y="11170"/>
                  </a:cubicBezTo>
                  <a:cubicBezTo>
                    <a:pt x="9728" y="11170"/>
                    <a:pt x="16977" y="9587"/>
                    <a:pt x="22907" y="1429"/>
                  </a:cubicBezTo>
                  <a:cubicBezTo>
                    <a:pt x="22907" y="1429"/>
                    <a:pt x="19725" y="0"/>
                    <a:pt x="15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5"/>
            <p:cNvSpPr/>
            <p:nvPr/>
          </p:nvSpPr>
          <p:spPr>
            <a:xfrm>
              <a:off x="4771925" y="2497100"/>
              <a:ext cx="444650" cy="263500"/>
            </a:xfrm>
            <a:custGeom>
              <a:avLst/>
              <a:gdLst/>
              <a:ahLst/>
              <a:cxnLst/>
              <a:rect l="l" t="t" r="r" b="b"/>
              <a:pathLst>
                <a:path w="17786" h="10540" extrusionOk="0">
                  <a:moveTo>
                    <a:pt x="17105" y="1"/>
                  </a:moveTo>
                  <a:cubicBezTo>
                    <a:pt x="17071" y="1"/>
                    <a:pt x="17036" y="4"/>
                    <a:pt x="17000" y="11"/>
                  </a:cubicBezTo>
                  <a:cubicBezTo>
                    <a:pt x="15120" y="540"/>
                    <a:pt x="13240" y="1303"/>
                    <a:pt x="11478" y="2126"/>
                  </a:cubicBezTo>
                  <a:cubicBezTo>
                    <a:pt x="7367" y="4064"/>
                    <a:pt x="3608" y="6590"/>
                    <a:pt x="319" y="9761"/>
                  </a:cubicBezTo>
                  <a:cubicBezTo>
                    <a:pt x="0" y="10080"/>
                    <a:pt x="316" y="10539"/>
                    <a:pt x="693" y="10539"/>
                  </a:cubicBezTo>
                  <a:cubicBezTo>
                    <a:pt x="802" y="10539"/>
                    <a:pt x="917" y="10500"/>
                    <a:pt x="1023" y="10408"/>
                  </a:cubicBezTo>
                  <a:cubicBezTo>
                    <a:pt x="4195" y="7295"/>
                    <a:pt x="7954" y="4828"/>
                    <a:pt x="11948" y="2948"/>
                  </a:cubicBezTo>
                  <a:cubicBezTo>
                    <a:pt x="13652" y="2126"/>
                    <a:pt x="15414" y="1362"/>
                    <a:pt x="17235" y="951"/>
                  </a:cubicBezTo>
                  <a:cubicBezTo>
                    <a:pt x="17785" y="786"/>
                    <a:pt x="17613" y="1"/>
                    <a:pt x="17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5"/>
            <p:cNvSpPr/>
            <p:nvPr/>
          </p:nvSpPr>
          <p:spPr>
            <a:xfrm>
              <a:off x="4326150" y="2393125"/>
              <a:ext cx="403825" cy="512475"/>
            </a:xfrm>
            <a:custGeom>
              <a:avLst/>
              <a:gdLst/>
              <a:ahLst/>
              <a:cxnLst/>
              <a:rect l="l" t="t" r="r" b="b"/>
              <a:pathLst>
                <a:path w="16153" h="20499" extrusionOk="0">
                  <a:moveTo>
                    <a:pt x="0" y="0"/>
                  </a:moveTo>
                  <a:cubicBezTo>
                    <a:pt x="353" y="16446"/>
                    <a:pt x="13627" y="20499"/>
                    <a:pt x="13627" y="20499"/>
                  </a:cubicBezTo>
                  <a:cubicBezTo>
                    <a:pt x="16152" y="3055"/>
                    <a:pt x="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5"/>
            <p:cNvSpPr/>
            <p:nvPr/>
          </p:nvSpPr>
          <p:spPr>
            <a:xfrm>
              <a:off x="4481150" y="2582625"/>
              <a:ext cx="229875" cy="454525"/>
            </a:xfrm>
            <a:custGeom>
              <a:avLst/>
              <a:gdLst/>
              <a:ahLst/>
              <a:cxnLst/>
              <a:rect l="l" t="t" r="r" b="b"/>
              <a:pathLst>
                <a:path w="9195" h="18181" extrusionOk="0">
                  <a:moveTo>
                    <a:pt x="669" y="0"/>
                  </a:moveTo>
                  <a:cubicBezTo>
                    <a:pt x="319" y="0"/>
                    <a:pt x="0" y="413"/>
                    <a:pt x="261" y="761"/>
                  </a:cubicBezTo>
                  <a:cubicBezTo>
                    <a:pt x="1495" y="2170"/>
                    <a:pt x="2552" y="3815"/>
                    <a:pt x="3492" y="5401"/>
                  </a:cubicBezTo>
                  <a:cubicBezTo>
                    <a:pt x="5724" y="9277"/>
                    <a:pt x="7368" y="13447"/>
                    <a:pt x="8249" y="17794"/>
                  </a:cubicBezTo>
                  <a:cubicBezTo>
                    <a:pt x="8302" y="18059"/>
                    <a:pt x="8510" y="18180"/>
                    <a:pt x="8712" y="18180"/>
                  </a:cubicBezTo>
                  <a:cubicBezTo>
                    <a:pt x="8958" y="18180"/>
                    <a:pt x="9195" y="17999"/>
                    <a:pt x="9130" y="17676"/>
                  </a:cubicBezTo>
                  <a:cubicBezTo>
                    <a:pt x="8249" y="13213"/>
                    <a:pt x="6605" y="8925"/>
                    <a:pt x="4314" y="5048"/>
                  </a:cubicBezTo>
                  <a:cubicBezTo>
                    <a:pt x="3374" y="3345"/>
                    <a:pt x="2317" y="1642"/>
                    <a:pt x="1025" y="173"/>
                  </a:cubicBezTo>
                  <a:cubicBezTo>
                    <a:pt x="918" y="51"/>
                    <a:pt x="79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5"/>
          <p:cNvGrpSpPr/>
          <p:nvPr/>
        </p:nvGrpSpPr>
        <p:grpSpPr>
          <a:xfrm rot="814383" flipH="1">
            <a:off x="7270461" y="4322873"/>
            <a:ext cx="1147500" cy="1306713"/>
            <a:chOff x="238125" y="3155250"/>
            <a:chExt cx="1567526" cy="1785017"/>
          </a:xfrm>
        </p:grpSpPr>
        <p:sp>
          <p:nvSpPr>
            <p:cNvPr id="584" name="Google Shape;584;p35"/>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5"/>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35"/>
          <p:cNvGrpSpPr/>
          <p:nvPr/>
        </p:nvGrpSpPr>
        <p:grpSpPr>
          <a:xfrm rot="-2197448" flipH="1">
            <a:off x="8050833" y="3088619"/>
            <a:ext cx="1147471" cy="1306680"/>
            <a:chOff x="238125" y="3155250"/>
            <a:chExt cx="1567526" cy="1785017"/>
          </a:xfrm>
        </p:grpSpPr>
        <p:sp>
          <p:nvSpPr>
            <p:cNvPr id="587" name="Google Shape;587;p35"/>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5"/>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35"/>
          <p:cNvGrpSpPr/>
          <p:nvPr/>
        </p:nvGrpSpPr>
        <p:grpSpPr>
          <a:xfrm rot="6176062" flipH="1">
            <a:off x="-138630" y="2953618"/>
            <a:ext cx="1478503" cy="1657511"/>
            <a:chOff x="4326150" y="1139100"/>
            <a:chExt cx="1903050" cy="2133850"/>
          </a:xfrm>
        </p:grpSpPr>
        <p:sp>
          <p:nvSpPr>
            <p:cNvPr id="590" name="Google Shape;590;p35"/>
            <p:cNvSpPr/>
            <p:nvPr/>
          </p:nvSpPr>
          <p:spPr>
            <a:xfrm>
              <a:off x="5621275" y="1278950"/>
              <a:ext cx="607925" cy="380350"/>
            </a:xfrm>
            <a:custGeom>
              <a:avLst/>
              <a:gdLst/>
              <a:ahLst/>
              <a:cxnLst/>
              <a:rect l="l" t="t" r="r" b="b"/>
              <a:pathLst>
                <a:path w="24317" h="15214" extrusionOk="0">
                  <a:moveTo>
                    <a:pt x="21248" y="0"/>
                  </a:moveTo>
                  <a:cubicBezTo>
                    <a:pt x="15950" y="0"/>
                    <a:pt x="5159" y="1760"/>
                    <a:pt x="0" y="15199"/>
                  </a:cubicBezTo>
                  <a:cubicBezTo>
                    <a:pt x="0" y="15199"/>
                    <a:pt x="204" y="15214"/>
                    <a:pt x="580" y="15214"/>
                  </a:cubicBezTo>
                  <a:cubicBezTo>
                    <a:pt x="3426" y="15214"/>
                    <a:pt x="16118" y="14388"/>
                    <a:pt x="24317" y="222"/>
                  </a:cubicBezTo>
                  <a:cubicBezTo>
                    <a:pt x="24317" y="222"/>
                    <a:pt x="23128" y="0"/>
                    <a:pt x="212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5"/>
            <p:cNvSpPr/>
            <p:nvPr/>
          </p:nvSpPr>
          <p:spPr>
            <a:xfrm>
              <a:off x="4651275" y="1425250"/>
              <a:ext cx="1320375" cy="1847700"/>
            </a:xfrm>
            <a:custGeom>
              <a:avLst/>
              <a:gdLst/>
              <a:ahLst/>
              <a:cxnLst/>
              <a:rect l="l" t="t" r="r" b="b"/>
              <a:pathLst>
                <a:path w="52815" h="73908" extrusionOk="0">
                  <a:moveTo>
                    <a:pt x="52084" y="1"/>
                  </a:moveTo>
                  <a:cubicBezTo>
                    <a:pt x="52005" y="1"/>
                    <a:pt x="51922" y="21"/>
                    <a:pt x="51840" y="67"/>
                  </a:cubicBezTo>
                  <a:cubicBezTo>
                    <a:pt x="50665" y="772"/>
                    <a:pt x="49490" y="1418"/>
                    <a:pt x="48315" y="2123"/>
                  </a:cubicBezTo>
                  <a:cubicBezTo>
                    <a:pt x="40034" y="7115"/>
                    <a:pt x="32339" y="13165"/>
                    <a:pt x="25702" y="20155"/>
                  </a:cubicBezTo>
                  <a:cubicBezTo>
                    <a:pt x="20181" y="25852"/>
                    <a:pt x="15423" y="32254"/>
                    <a:pt x="11488" y="39126"/>
                  </a:cubicBezTo>
                  <a:cubicBezTo>
                    <a:pt x="8375" y="44589"/>
                    <a:pt x="5791" y="50286"/>
                    <a:pt x="3794" y="56218"/>
                  </a:cubicBezTo>
                  <a:cubicBezTo>
                    <a:pt x="2443" y="60271"/>
                    <a:pt x="1327" y="64441"/>
                    <a:pt x="622" y="68612"/>
                  </a:cubicBezTo>
                  <a:cubicBezTo>
                    <a:pt x="387" y="70197"/>
                    <a:pt x="93" y="71783"/>
                    <a:pt x="35" y="73369"/>
                  </a:cubicBezTo>
                  <a:cubicBezTo>
                    <a:pt x="1" y="73706"/>
                    <a:pt x="295" y="73908"/>
                    <a:pt x="564" y="73908"/>
                  </a:cubicBezTo>
                  <a:cubicBezTo>
                    <a:pt x="764" y="73908"/>
                    <a:pt x="949" y="73796"/>
                    <a:pt x="974" y="73545"/>
                  </a:cubicBezTo>
                  <a:lnTo>
                    <a:pt x="974" y="73428"/>
                  </a:lnTo>
                  <a:cubicBezTo>
                    <a:pt x="1092" y="72899"/>
                    <a:pt x="1092" y="72194"/>
                    <a:pt x="1151" y="71607"/>
                  </a:cubicBezTo>
                  <a:cubicBezTo>
                    <a:pt x="1268" y="70315"/>
                    <a:pt x="1503" y="68964"/>
                    <a:pt x="1738" y="67672"/>
                  </a:cubicBezTo>
                  <a:cubicBezTo>
                    <a:pt x="2560" y="63267"/>
                    <a:pt x="3735" y="58979"/>
                    <a:pt x="5262" y="54750"/>
                  </a:cubicBezTo>
                  <a:cubicBezTo>
                    <a:pt x="7435" y="48759"/>
                    <a:pt x="10196" y="42944"/>
                    <a:pt x="13544" y="37482"/>
                  </a:cubicBezTo>
                  <a:cubicBezTo>
                    <a:pt x="17714" y="30551"/>
                    <a:pt x="22824" y="24207"/>
                    <a:pt x="28580" y="18569"/>
                  </a:cubicBezTo>
                  <a:cubicBezTo>
                    <a:pt x="35628" y="11579"/>
                    <a:pt x="43734" y="5706"/>
                    <a:pt x="52368" y="831"/>
                  </a:cubicBezTo>
                  <a:cubicBezTo>
                    <a:pt x="52814" y="583"/>
                    <a:pt x="52508" y="1"/>
                    <a:pt x="520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5"/>
            <p:cNvSpPr/>
            <p:nvPr/>
          </p:nvSpPr>
          <p:spPr>
            <a:xfrm>
              <a:off x="5371650" y="1715550"/>
              <a:ext cx="668125" cy="238000"/>
            </a:xfrm>
            <a:custGeom>
              <a:avLst/>
              <a:gdLst/>
              <a:ahLst/>
              <a:cxnLst/>
              <a:rect l="l" t="t" r="r" b="b"/>
              <a:pathLst>
                <a:path w="26725" h="9520" extrusionOk="0">
                  <a:moveTo>
                    <a:pt x="15906" y="0"/>
                  </a:moveTo>
                  <a:cubicBezTo>
                    <a:pt x="10841" y="0"/>
                    <a:pt x="4867" y="1741"/>
                    <a:pt x="0" y="8131"/>
                  </a:cubicBezTo>
                  <a:cubicBezTo>
                    <a:pt x="0" y="8131"/>
                    <a:pt x="3652" y="9519"/>
                    <a:pt x="8807" y="9519"/>
                  </a:cubicBezTo>
                  <a:cubicBezTo>
                    <a:pt x="13988" y="9519"/>
                    <a:pt x="20689" y="8117"/>
                    <a:pt x="26725" y="2493"/>
                  </a:cubicBezTo>
                  <a:cubicBezTo>
                    <a:pt x="26725" y="2493"/>
                    <a:pt x="21966" y="0"/>
                    <a:pt x="15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5"/>
            <p:cNvSpPr/>
            <p:nvPr/>
          </p:nvSpPr>
          <p:spPr>
            <a:xfrm>
              <a:off x="5245725" y="1811575"/>
              <a:ext cx="482325" cy="179400"/>
            </a:xfrm>
            <a:custGeom>
              <a:avLst/>
              <a:gdLst/>
              <a:ahLst/>
              <a:cxnLst/>
              <a:rect l="l" t="t" r="r" b="b"/>
              <a:pathLst>
                <a:path w="19293" h="7176" extrusionOk="0">
                  <a:moveTo>
                    <a:pt x="18662" y="0"/>
                  </a:moveTo>
                  <a:cubicBezTo>
                    <a:pt x="18644" y="0"/>
                    <a:pt x="18625" y="1"/>
                    <a:pt x="18605" y="3"/>
                  </a:cubicBezTo>
                  <a:cubicBezTo>
                    <a:pt x="16667" y="120"/>
                    <a:pt x="14729" y="531"/>
                    <a:pt x="12849" y="1001"/>
                  </a:cubicBezTo>
                  <a:cubicBezTo>
                    <a:pt x="8444" y="2117"/>
                    <a:pt x="4215" y="3879"/>
                    <a:pt x="397" y="6346"/>
                  </a:cubicBezTo>
                  <a:cubicBezTo>
                    <a:pt x="1" y="6594"/>
                    <a:pt x="315" y="7176"/>
                    <a:pt x="740" y="7176"/>
                  </a:cubicBezTo>
                  <a:cubicBezTo>
                    <a:pt x="819" y="7176"/>
                    <a:pt x="902" y="7156"/>
                    <a:pt x="984" y="7110"/>
                  </a:cubicBezTo>
                  <a:cubicBezTo>
                    <a:pt x="4685" y="4702"/>
                    <a:pt x="8855" y="2940"/>
                    <a:pt x="13143" y="1882"/>
                  </a:cubicBezTo>
                  <a:cubicBezTo>
                    <a:pt x="14963" y="1412"/>
                    <a:pt x="16843" y="1001"/>
                    <a:pt x="18723" y="884"/>
                  </a:cubicBezTo>
                  <a:lnTo>
                    <a:pt x="18723" y="943"/>
                  </a:lnTo>
                  <a:cubicBezTo>
                    <a:pt x="19292" y="886"/>
                    <a:pt x="19254" y="0"/>
                    <a:pt x="18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5"/>
            <p:cNvSpPr/>
            <p:nvPr/>
          </p:nvSpPr>
          <p:spPr>
            <a:xfrm>
              <a:off x="5305575" y="1139100"/>
              <a:ext cx="497800" cy="565375"/>
            </a:xfrm>
            <a:custGeom>
              <a:avLst/>
              <a:gdLst/>
              <a:ahLst/>
              <a:cxnLst/>
              <a:rect l="l" t="t" r="r" b="b"/>
              <a:pathLst>
                <a:path w="19912" h="22615" extrusionOk="0">
                  <a:moveTo>
                    <a:pt x="10161" y="1"/>
                  </a:moveTo>
                  <a:lnTo>
                    <a:pt x="10161" y="1"/>
                  </a:lnTo>
                  <a:cubicBezTo>
                    <a:pt x="0" y="12923"/>
                    <a:pt x="6872" y="22614"/>
                    <a:pt x="6872" y="22614"/>
                  </a:cubicBezTo>
                  <a:cubicBezTo>
                    <a:pt x="19911" y="10750"/>
                    <a:pt x="10162" y="1"/>
                    <a:pt x="101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5"/>
            <p:cNvSpPr/>
            <p:nvPr/>
          </p:nvSpPr>
          <p:spPr>
            <a:xfrm>
              <a:off x="5410625" y="1344325"/>
              <a:ext cx="146050" cy="484875"/>
            </a:xfrm>
            <a:custGeom>
              <a:avLst/>
              <a:gdLst/>
              <a:ahLst/>
              <a:cxnLst/>
              <a:rect l="l" t="t" r="r" b="b"/>
              <a:pathLst>
                <a:path w="5842" h="19395" extrusionOk="0">
                  <a:moveTo>
                    <a:pt x="4843" y="426"/>
                  </a:moveTo>
                  <a:lnTo>
                    <a:pt x="4843" y="485"/>
                  </a:lnTo>
                  <a:cubicBezTo>
                    <a:pt x="4843" y="474"/>
                    <a:pt x="4844" y="463"/>
                    <a:pt x="4844" y="452"/>
                  </a:cubicBezTo>
                  <a:lnTo>
                    <a:pt x="4844" y="452"/>
                  </a:lnTo>
                  <a:cubicBezTo>
                    <a:pt x="4844" y="444"/>
                    <a:pt x="4844" y="435"/>
                    <a:pt x="4843" y="426"/>
                  </a:cubicBezTo>
                  <a:close/>
                  <a:moveTo>
                    <a:pt x="5313" y="0"/>
                  </a:moveTo>
                  <a:cubicBezTo>
                    <a:pt x="5086" y="0"/>
                    <a:pt x="4859" y="151"/>
                    <a:pt x="4844" y="452"/>
                  </a:cubicBezTo>
                  <a:lnTo>
                    <a:pt x="4844" y="452"/>
                  </a:lnTo>
                  <a:cubicBezTo>
                    <a:pt x="4900" y="2324"/>
                    <a:pt x="4666" y="4252"/>
                    <a:pt x="4373" y="6065"/>
                  </a:cubicBezTo>
                  <a:cubicBezTo>
                    <a:pt x="3669" y="10470"/>
                    <a:pt x="2259" y="14757"/>
                    <a:pt x="203" y="18693"/>
                  </a:cubicBezTo>
                  <a:cubicBezTo>
                    <a:pt x="1" y="19058"/>
                    <a:pt x="301" y="19394"/>
                    <a:pt x="604" y="19394"/>
                  </a:cubicBezTo>
                  <a:cubicBezTo>
                    <a:pt x="740" y="19394"/>
                    <a:pt x="876" y="19326"/>
                    <a:pt x="967" y="19163"/>
                  </a:cubicBezTo>
                  <a:cubicBezTo>
                    <a:pt x="3081" y="15169"/>
                    <a:pt x="4550" y="10822"/>
                    <a:pt x="5254" y="6358"/>
                  </a:cubicBezTo>
                  <a:cubicBezTo>
                    <a:pt x="5607" y="4420"/>
                    <a:pt x="5842" y="2423"/>
                    <a:pt x="5783" y="485"/>
                  </a:cubicBezTo>
                  <a:cubicBezTo>
                    <a:pt x="5783" y="162"/>
                    <a:pt x="5548" y="0"/>
                    <a:pt x="5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5"/>
            <p:cNvSpPr/>
            <p:nvPr/>
          </p:nvSpPr>
          <p:spPr>
            <a:xfrm>
              <a:off x="4989850" y="1368175"/>
              <a:ext cx="516900" cy="615275"/>
            </a:xfrm>
            <a:custGeom>
              <a:avLst/>
              <a:gdLst/>
              <a:ahLst/>
              <a:cxnLst/>
              <a:rect l="l" t="t" r="r" b="b"/>
              <a:pathLst>
                <a:path w="20676" h="24611" extrusionOk="0">
                  <a:moveTo>
                    <a:pt x="9340" y="1"/>
                  </a:moveTo>
                  <a:lnTo>
                    <a:pt x="9340" y="1"/>
                  </a:lnTo>
                  <a:cubicBezTo>
                    <a:pt x="1" y="13568"/>
                    <a:pt x="8459" y="24611"/>
                    <a:pt x="8459" y="24611"/>
                  </a:cubicBezTo>
                  <a:cubicBezTo>
                    <a:pt x="20676" y="11924"/>
                    <a:pt x="9340" y="1"/>
                    <a:pt x="9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5"/>
            <p:cNvSpPr/>
            <p:nvPr/>
          </p:nvSpPr>
          <p:spPr>
            <a:xfrm>
              <a:off x="5141650" y="1619450"/>
              <a:ext cx="119875" cy="491550"/>
            </a:xfrm>
            <a:custGeom>
              <a:avLst/>
              <a:gdLst/>
              <a:ahLst/>
              <a:cxnLst/>
              <a:rect l="l" t="t" r="r" b="b"/>
              <a:pathLst>
                <a:path w="4795" h="19662" extrusionOk="0">
                  <a:moveTo>
                    <a:pt x="4122" y="0"/>
                  </a:moveTo>
                  <a:cubicBezTo>
                    <a:pt x="3880" y="0"/>
                    <a:pt x="3649" y="163"/>
                    <a:pt x="3679" y="463"/>
                  </a:cubicBezTo>
                  <a:cubicBezTo>
                    <a:pt x="3796" y="2343"/>
                    <a:pt x="3738" y="4281"/>
                    <a:pt x="3561" y="6161"/>
                  </a:cubicBezTo>
                  <a:cubicBezTo>
                    <a:pt x="3092" y="10566"/>
                    <a:pt x="1976" y="14912"/>
                    <a:pt x="155" y="18965"/>
                  </a:cubicBezTo>
                  <a:cubicBezTo>
                    <a:pt x="0" y="19351"/>
                    <a:pt x="303" y="19661"/>
                    <a:pt x="612" y="19661"/>
                  </a:cubicBezTo>
                  <a:cubicBezTo>
                    <a:pt x="773" y="19661"/>
                    <a:pt x="935" y="19577"/>
                    <a:pt x="1036" y="19376"/>
                  </a:cubicBezTo>
                  <a:cubicBezTo>
                    <a:pt x="2857" y="15265"/>
                    <a:pt x="4031" y="10859"/>
                    <a:pt x="4443" y="6337"/>
                  </a:cubicBezTo>
                  <a:cubicBezTo>
                    <a:pt x="4619" y="4399"/>
                    <a:pt x="4795" y="2402"/>
                    <a:pt x="4619" y="463"/>
                  </a:cubicBezTo>
                  <a:cubicBezTo>
                    <a:pt x="4590" y="148"/>
                    <a:pt x="4351" y="0"/>
                    <a:pt x="4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5"/>
            <p:cNvSpPr/>
            <p:nvPr/>
          </p:nvSpPr>
          <p:spPr>
            <a:xfrm>
              <a:off x="5123475" y="2050650"/>
              <a:ext cx="606475" cy="240800"/>
            </a:xfrm>
            <a:custGeom>
              <a:avLst/>
              <a:gdLst/>
              <a:ahLst/>
              <a:cxnLst/>
              <a:rect l="l" t="t" r="r" b="b"/>
              <a:pathLst>
                <a:path w="24259" h="9632" extrusionOk="0">
                  <a:moveTo>
                    <a:pt x="13952" y="0"/>
                  </a:moveTo>
                  <a:cubicBezTo>
                    <a:pt x="9636" y="0"/>
                    <a:pt x="4569" y="1708"/>
                    <a:pt x="1" y="7649"/>
                  </a:cubicBezTo>
                  <a:cubicBezTo>
                    <a:pt x="1" y="7649"/>
                    <a:pt x="3618" y="9632"/>
                    <a:pt x="8856" y="9632"/>
                  </a:cubicBezTo>
                  <a:cubicBezTo>
                    <a:pt x="13244" y="9632"/>
                    <a:pt x="18770" y="8241"/>
                    <a:pt x="24259" y="3127"/>
                  </a:cubicBezTo>
                  <a:cubicBezTo>
                    <a:pt x="24259" y="3127"/>
                    <a:pt x="19792" y="0"/>
                    <a:pt x="13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5"/>
            <p:cNvSpPr/>
            <p:nvPr/>
          </p:nvSpPr>
          <p:spPr>
            <a:xfrm>
              <a:off x="4998100" y="2134600"/>
              <a:ext cx="483250" cy="180050"/>
            </a:xfrm>
            <a:custGeom>
              <a:avLst/>
              <a:gdLst/>
              <a:ahLst/>
              <a:cxnLst/>
              <a:rect l="l" t="t" r="r" b="b"/>
              <a:pathLst>
                <a:path w="19330" h="7202" extrusionOk="0">
                  <a:moveTo>
                    <a:pt x="18753" y="1"/>
                  </a:moveTo>
                  <a:cubicBezTo>
                    <a:pt x="18736" y="1"/>
                    <a:pt x="18719" y="2"/>
                    <a:pt x="18701" y="4"/>
                  </a:cubicBezTo>
                  <a:cubicBezTo>
                    <a:pt x="16704" y="121"/>
                    <a:pt x="14766" y="532"/>
                    <a:pt x="12886" y="1002"/>
                  </a:cubicBezTo>
                  <a:cubicBezTo>
                    <a:pt x="8481" y="2118"/>
                    <a:pt x="4252" y="3939"/>
                    <a:pt x="434" y="6347"/>
                  </a:cubicBezTo>
                  <a:cubicBezTo>
                    <a:pt x="1" y="6636"/>
                    <a:pt x="318" y="7201"/>
                    <a:pt x="705" y="7201"/>
                  </a:cubicBezTo>
                  <a:cubicBezTo>
                    <a:pt x="790" y="7201"/>
                    <a:pt x="878" y="7174"/>
                    <a:pt x="963" y="7111"/>
                  </a:cubicBezTo>
                  <a:cubicBezTo>
                    <a:pt x="4722" y="4702"/>
                    <a:pt x="8892" y="2999"/>
                    <a:pt x="13180" y="1883"/>
                  </a:cubicBezTo>
                  <a:cubicBezTo>
                    <a:pt x="15001" y="1472"/>
                    <a:pt x="16880" y="1061"/>
                    <a:pt x="18760" y="943"/>
                  </a:cubicBezTo>
                  <a:cubicBezTo>
                    <a:pt x="19330" y="886"/>
                    <a:pt x="19292" y="1"/>
                    <a:pt x="18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5"/>
            <p:cNvSpPr/>
            <p:nvPr/>
          </p:nvSpPr>
          <p:spPr>
            <a:xfrm>
              <a:off x="4684425" y="1570825"/>
              <a:ext cx="531575" cy="687225"/>
            </a:xfrm>
            <a:custGeom>
              <a:avLst/>
              <a:gdLst/>
              <a:ahLst/>
              <a:cxnLst/>
              <a:rect l="l" t="t" r="r" b="b"/>
              <a:pathLst>
                <a:path w="21263" h="27489" extrusionOk="0">
                  <a:moveTo>
                    <a:pt x="6227" y="0"/>
                  </a:moveTo>
                  <a:lnTo>
                    <a:pt x="6227" y="0"/>
                  </a:lnTo>
                  <a:cubicBezTo>
                    <a:pt x="1" y="15213"/>
                    <a:pt x="11924" y="27488"/>
                    <a:pt x="11924" y="27488"/>
                  </a:cubicBezTo>
                  <a:cubicBezTo>
                    <a:pt x="21263" y="12511"/>
                    <a:pt x="6227" y="1"/>
                    <a:pt x="6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5"/>
            <p:cNvSpPr/>
            <p:nvPr/>
          </p:nvSpPr>
          <p:spPr>
            <a:xfrm>
              <a:off x="4937300" y="1892700"/>
              <a:ext cx="65800" cy="498675"/>
            </a:xfrm>
            <a:custGeom>
              <a:avLst/>
              <a:gdLst/>
              <a:ahLst/>
              <a:cxnLst/>
              <a:rect l="l" t="t" r="r" b="b"/>
              <a:pathLst>
                <a:path w="2632" h="19947" extrusionOk="0">
                  <a:moveTo>
                    <a:pt x="582" y="0"/>
                  </a:moveTo>
                  <a:cubicBezTo>
                    <a:pt x="292" y="0"/>
                    <a:pt x="1" y="225"/>
                    <a:pt x="106" y="576"/>
                  </a:cubicBezTo>
                  <a:cubicBezTo>
                    <a:pt x="693" y="2338"/>
                    <a:pt x="987" y="4276"/>
                    <a:pt x="1163" y="6097"/>
                  </a:cubicBezTo>
                  <a:cubicBezTo>
                    <a:pt x="1692" y="10561"/>
                    <a:pt x="1515" y="15025"/>
                    <a:pt x="576" y="19371"/>
                  </a:cubicBezTo>
                  <a:cubicBezTo>
                    <a:pt x="506" y="19721"/>
                    <a:pt x="791" y="19946"/>
                    <a:pt x="1069" y="19946"/>
                  </a:cubicBezTo>
                  <a:cubicBezTo>
                    <a:pt x="1258" y="19946"/>
                    <a:pt x="1444" y="19843"/>
                    <a:pt x="1515" y="19606"/>
                  </a:cubicBezTo>
                  <a:cubicBezTo>
                    <a:pt x="2455" y="15201"/>
                    <a:pt x="2631" y="10619"/>
                    <a:pt x="2103" y="6097"/>
                  </a:cubicBezTo>
                  <a:cubicBezTo>
                    <a:pt x="1927" y="4158"/>
                    <a:pt x="1574" y="2161"/>
                    <a:pt x="1046" y="341"/>
                  </a:cubicBezTo>
                  <a:cubicBezTo>
                    <a:pt x="974" y="103"/>
                    <a:pt x="779"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5"/>
            <p:cNvSpPr/>
            <p:nvPr/>
          </p:nvSpPr>
          <p:spPr>
            <a:xfrm>
              <a:off x="4500875" y="1940850"/>
              <a:ext cx="431725" cy="547725"/>
            </a:xfrm>
            <a:custGeom>
              <a:avLst/>
              <a:gdLst/>
              <a:ahLst/>
              <a:cxnLst/>
              <a:rect l="l" t="t" r="r" b="b"/>
              <a:pathLst>
                <a:path w="17269" h="21909" extrusionOk="0">
                  <a:moveTo>
                    <a:pt x="1528" y="0"/>
                  </a:moveTo>
                  <a:lnTo>
                    <a:pt x="1528" y="0"/>
                  </a:lnTo>
                  <a:cubicBezTo>
                    <a:pt x="1" y="16388"/>
                    <a:pt x="12746" y="21909"/>
                    <a:pt x="12746" y="21909"/>
                  </a:cubicBezTo>
                  <a:cubicBezTo>
                    <a:pt x="17269" y="4817"/>
                    <a:pt x="1529" y="1"/>
                    <a:pt x="15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5"/>
            <p:cNvSpPr/>
            <p:nvPr/>
          </p:nvSpPr>
          <p:spPr>
            <a:xfrm>
              <a:off x="4670825" y="2147475"/>
              <a:ext cx="178850" cy="474750"/>
            </a:xfrm>
            <a:custGeom>
              <a:avLst/>
              <a:gdLst/>
              <a:ahLst/>
              <a:cxnLst/>
              <a:rect l="l" t="t" r="r" b="b"/>
              <a:pathLst>
                <a:path w="7154" h="18990" extrusionOk="0">
                  <a:moveTo>
                    <a:pt x="643" y="0"/>
                  </a:moveTo>
                  <a:cubicBezTo>
                    <a:pt x="314" y="0"/>
                    <a:pt x="1" y="346"/>
                    <a:pt x="251" y="722"/>
                  </a:cubicBezTo>
                  <a:cubicBezTo>
                    <a:pt x="1250" y="2249"/>
                    <a:pt x="2131" y="4011"/>
                    <a:pt x="2894" y="5715"/>
                  </a:cubicBezTo>
                  <a:cubicBezTo>
                    <a:pt x="4656" y="9767"/>
                    <a:pt x="5831" y="14114"/>
                    <a:pt x="6183" y="18578"/>
                  </a:cubicBezTo>
                  <a:cubicBezTo>
                    <a:pt x="6211" y="18857"/>
                    <a:pt x="6438" y="18990"/>
                    <a:pt x="6662" y="18990"/>
                  </a:cubicBezTo>
                  <a:cubicBezTo>
                    <a:pt x="6910" y="18990"/>
                    <a:pt x="7154" y="18827"/>
                    <a:pt x="7123" y="18519"/>
                  </a:cubicBezTo>
                  <a:cubicBezTo>
                    <a:pt x="6771" y="13996"/>
                    <a:pt x="5596" y="9591"/>
                    <a:pt x="3775" y="5421"/>
                  </a:cubicBezTo>
                  <a:cubicBezTo>
                    <a:pt x="3012" y="3659"/>
                    <a:pt x="2131" y="1838"/>
                    <a:pt x="1015" y="193"/>
                  </a:cubicBezTo>
                  <a:cubicBezTo>
                    <a:pt x="913" y="58"/>
                    <a:pt x="776"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5"/>
            <p:cNvSpPr/>
            <p:nvPr/>
          </p:nvSpPr>
          <p:spPr>
            <a:xfrm>
              <a:off x="4882675" y="2405850"/>
              <a:ext cx="572700" cy="279275"/>
            </a:xfrm>
            <a:custGeom>
              <a:avLst/>
              <a:gdLst/>
              <a:ahLst/>
              <a:cxnLst/>
              <a:rect l="l" t="t" r="r" b="b"/>
              <a:pathLst>
                <a:path w="22908" h="11171" extrusionOk="0">
                  <a:moveTo>
                    <a:pt x="15523" y="0"/>
                  </a:moveTo>
                  <a:cubicBezTo>
                    <a:pt x="10590" y="0"/>
                    <a:pt x="4250" y="1970"/>
                    <a:pt x="0" y="10533"/>
                  </a:cubicBezTo>
                  <a:cubicBezTo>
                    <a:pt x="0" y="10533"/>
                    <a:pt x="1991" y="11170"/>
                    <a:pt x="4994" y="11170"/>
                  </a:cubicBezTo>
                  <a:cubicBezTo>
                    <a:pt x="9728" y="11170"/>
                    <a:pt x="16977" y="9587"/>
                    <a:pt x="22907" y="1429"/>
                  </a:cubicBezTo>
                  <a:cubicBezTo>
                    <a:pt x="22907" y="1429"/>
                    <a:pt x="19725" y="0"/>
                    <a:pt x="15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5"/>
            <p:cNvSpPr/>
            <p:nvPr/>
          </p:nvSpPr>
          <p:spPr>
            <a:xfrm>
              <a:off x="4771925" y="2497100"/>
              <a:ext cx="444650" cy="263500"/>
            </a:xfrm>
            <a:custGeom>
              <a:avLst/>
              <a:gdLst/>
              <a:ahLst/>
              <a:cxnLst/>
              <a:rect l="l" t="t" r="r" b="b"/>
              <a:pathLst>
                <a:path w="17786" h="10540" extrusionOk="0">
                  <a:moveTo>
                    <a:pt x="17105" y="1"/>
                  </a:moveTo>
                  <a:cubicBezTo>
                    <a:pt x="17071" y="1"/>
                    <a:pt x="17036" y="4"/>
                    <a:pt x="17000" y="11"/>
                  </a:cubicBezTo>
                  <a:cubicBezTo>
                    <a:pt x="15120" y="540"/>
                    <a:pt x="13240" y="1303"/>
                    <a:pt x="11478" y="2126"/>
                  </a:cubicBezTo>
                  <a:cubicBezTo>
                    <a:pt x="7367" y="4064"/>
                    <a:pt x="3608" y="6590"/>
                    <a:pt x="319" y="9761"/>
                  </a:cubicBezTo>
                  <a:cubicBezTo>
                    <a:pt x="0" y="10080"/>
                    <a:pt x="316" y="10539"/>
                    <a:pt x="693" y="10539"/>
                  </a:cubicBezTo>
                  <a:cubicBezTo>
                    <a:pt x="802" y="10539"/>
                    <a:pt x="917" y="10500"/>
                    <a:pt x="1023" y="10408"/>
                  </a:cubicBezTo>
                  <a:cubicBezTo>
                    <a:pt x="4195" y="7295"/>
                    <a:pt x="7954" y="4828"/>
                    <a:pt x="11948" y="2948"/>
                  </a:cubicBezTo>
                  <a:cubicBezTo>
                    <a:pt x="13652" y="2126"/>
                    <a:pt x="15414" y="1362"/>
                    <a:pt x="17235" y="951"/>
                  </a:cubicBezTo>
                  <a:cubicBezTo>
                    <a:pt x="17785" y="786"/>
                    <a:pt x="17613" y="1"/>
                    <a:pt x="17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5"/>
            <p:cNvSpPr/>
            <p:nvPr/>
          </p:nvSpPr>
          <p:spPr>
            <a:xfrm>
              <a:off x="4326150" y="2393125"/>
              <a:ext cx="403825" cy="512475"/>
            </a:xfrm>
            <a:custGeom>
              <a:avLst/>
              <a:gdLst/>
              <a:ahLst/>
              <a:cxnLst/>
              <a:rect l="l" t="t" r="r" b="b"/>
              <a:pathLst>
                <a:path w="16153" h="20499" extrusionOk="0">
                  <a:moveTo>
                    <a:pt x="0" y="0"/>
                  </a:moveTo>
                  <a:cubicBezTo>
                    <a:pt x="353" y="16446"/>
                    <a:pt x="13627" y="20499"/>
                    <a:pt x="13627" y="20499"/>
                  </a:cubicBezTo>
                  <a:cubicBezTo>
                    <a:pt x="16152" y="3055"/>
                    <a:pt x="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5"/>
            <p:cNvSpPr/>
            <p:nvPr/>
          </p:nvSpPr>
          <p:spPr>
            <a:xfrm>
              <a:off x="4481150" y="2582625"/>
              <a:ext cx="229875" cy="454525"/>
            </a:xfrm>
            <a:custGeom>
              <a:avLst/>
              <a:gdLst/>
              <a:ahLst/>
              <a:cxnLst/>
              <a:rect l="l" t="t" r="r" b="b"/>
              <a:pathLst>
                <a:path w="9195" h="18181" extrusionOk="0">
                  <a:moveTo>
                    <a:pt x="669" y="0"/>
                  </a:moveTo>
                  <a:cubicBezTo>
                    <a:pt x="319" y="0"/>
                    <a:pt x="0" y="413"/>
                    <a:pt x="261" y="761"/>
                  </a:cubicBezTo>
                  <a:cubicBezTo>
                    <a:pt x="1495" y="2170"/>
                    <a:pt x="2552" y="3815"/>
                    <a:pt x="3492" y="5401"/>
                  </a:cubicBezTo>
                  <a:cubicBezTo>
                    <a:pt x="5724" y="9277"/>
                    <a:pt x="7368" y="13447"/>
                    <a:pt x="8249" y="17794"/>
                  </a:cubicBezTo>
                  <a:cubicBezTo>
                    <a:pt x="8302" y="18059"/>
                    <a:pt x="8510" y="18180"/>
                    <a:pt x="8712" y="18180"/>
                  </a:cubicBezTo>
                  <a:cubicBezTo>
                    <a:pt x="8958" y="18180"/>
                    <a:pt x="9195" y="17999"/>
                    <a:pt x="9130" y="17676"/>
                  </a:cubicBezTo>
                  <a:cubicBezTo>
                    <a:pt x="8249" y="13213"/>
                    <a:pt x="6605" y="8925"/>
                    <a:pt x="4314" y="5048"/>
                  </a:cubicBezTo>
                  <a:cubicBezTo>
                    <a:pt x="3374" y="3345"/>
                    <a:pt x="2317" y="1642"/>
                    <a:pt x="1025" y="173"/>
                  </a:cubicBezTo>
                  <a:cubicBezTo>
                    <a:pt x="918" y="51"/>
                    <a:pt x="79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8" name="Google Shape;608;p35"/>
          <p:cNvGrpSpPr/>
          <p:nvPr/>
        </p:nvGrpSpPr>
        <p:grpSpPr>
          <a:xfrm rot="6879424" flipH="1">
            <a:off x="1661263" y="4347836"/>
            <a:ext cx="1147503" cy="1306717"/>
            <a:chOff x="238125" y="3155250"/>
            <a:chExt cx="1567526" cy="1785017"/>
          </a:xfrm>
        </p:grpSpPr>
        <p:sp>
          <p:nvSpPr>
            <p:cNvPr id="609" name="Google Shape;609;p35"/>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5"/>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1" name="Google Shape;611;p35"/>
          <p:cNvGrpSpPr/>
          <p:nvPr/>
        </p:nvGrpSpPr>
        <p:grpSpPr>
          <a:xfrm rot="1251654">
            <a:off x="1081219" y="4018594"/>
            <a:ext cx="867666" cy="1548765"/>
            <a:chOff x="4588600" y="388175"/>
            <a:chExt cx="2739150" cy="4888225"/>
          </a:xfrm>
        </p:grpSpPr>
        <p:sp>
          <p:nvSpPr>
            <p:cNvPr id="612" name="Google Shape;612;p35"/>
            <p:cNvSpPr/>
            <p:nvPr/>
          </p:nvSpPr>
          <p:spPr>
            <a:xfrm>
              <a:off x="4588600" y="388175"/>
              <a:ext cx="2739150" cy="4888225"/>
            </a:xfrm>
            <a:custGeom>
              <a:avLst/>
              <a:gdLst/>
              <a:ahLst/>
              <a:cxnLst/>
              <a:rect l="l" t="t" r="r" b="b"/>
              <a:pathLst>
                <a:path w="109566" h="195529" extrusionOk="0">
                  <a:moveTo>
                    <a:pt x="103665" y="0"/>
                  </a:moveTo>
                  <a:cubicBezTo>
                    <a:pt x="97615" y="2017"/>
                    <a:pt x="92387" y="4556"/>
                    <a:pt x="87533" y="7170"/>
                  </a:cubicBezTo>
                  <a:cubicBezTo>
                    <a:pt x="82603" y="9784"/>
                    <a:pt x="77973" y="12622"/>
                    <a:pt x="73716" y="15535"/>
                  </a:cubicBezTo>
                  <a:cubicBezTo>
                    <a:pt x="65127" y="21435"/>
                    <a:pt x="57583" y="27858"/>
                    <a:pt x="50787" y="34654"/>
                  </a:cubicBezTo>
                  <a:cubicBezTo>
                    <a:pt x="37269" y="48247"/>
                    <a:pt x="26813" y="63409"/>
                    <a:pt x="18672" y="79690"/>
                  </a:cubicBezTo>
                  <a:cubicBezTo>
                    <a:pt x="10531" y="96046"/>
                    <a:pt x="4705" y="113523"/>
                    <a:pt x="1942" y="132493"/>
                  </a:cubicBezTo>
                  <a:cubicBezTo>
                    <a:pt x="523" y="141978"/>
                    <a:pt x="0" y="151912"/>
                    <a:pt x="374" y="162293"/>
                  </a:cubicBezTo>
                  <a:cubicBezTo>
                    <a:pt x="598" y="167446"/>
                    <a:pt x="1121" y="172824"/>
                    <a:pt x="1942" y="178351"/>
                  </a:cubicBezTo>
                  <a:cubicBezTo>
                    <a:pt x="2764" y="183803"/>
                    <a:pt x="3809" y="189479"/>
                    <a:pt x="5826" y="195528"/>
                  </a:cubicBezTo>
                  <a:cubicBezTo>
                    <a:pt x="11875" y="193512"/>
                    <a:pt x="17029" y="190973"/>
                    <a:pt x="21883" y="188359"/>
                  </a:cubicBezTo>
                  <a:cubicBezTo>
                    <a:pt x="26813" y="185670"/>
                    <a:pt x="31368" y="182907"/>
                    <a:pt x="35700" y="179919"/>
                  </a:cubicBezTo>
                  <a:cubicBezTo>
                    <a:pt x="44215" y="174019"/>
                    <a:pt x="51833" y="167671"/>
                    <a:pt x="58554" y="160799"/>
                  </a:cubicBezTo>
                  <a:cubicBezTo>
                    <a:pt x="72147" y="147207"/>
                    <a:pt x="82603" y="132120"/>
                    <a:pt x="90819" y="115838"/>
                  </a:cubicBezTo>
                  <a:cubicBezTo>
                    <a:pt x="99034" y="99557"/>
                    <a:pt x="104860" y="82080"/>
                    <a:pt x="107623" y="63110"/>
                  </a:cubicBezTo>
                  <a:cubicBezTo>
                    <a:pt x="109042" y="53625"/>
                    <a:pt x="109565" y="43691"/>
                    <a:pt x="109192" y="33310"/>
                  </a:cubicBezTo>
                  <a:cubicBezTo>
                    <a:pt x="108968" y="28157"/>
                    <a:pt x="108445" y="22779"/>
                    <a:pt x="107623" y="17253"/>
                  </a:cubicBezTo>
                  <a:cubicBezTo>
                    <a:pt x="106802" y="11726"/>
                    <a:pt x="105681" y="6124"/>
                    <a:pt x="103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5"/>
            <p:cNvSpPr/>
            <p:nvPr/>
          </p:nvSpPr>
          <p:spPr>
            <a:xfrm>
              <a:off x="4655800" y="388175"/>
              <a:ext cx="2666350" cy="4888225"/>
            </a:xfrm>
            <a:custGeom>
              <a:avLst/>
              <a:gdLst/>
              <a:ahLst/>
              <a:cxnLst/>
              <a:rect l="l" t="t" r="r" b="b"/>
              <a:pathLst>
                <a:path w="106654" h="195529" extrusionOk="0">
                  <a:moveTo>
                    <a:pt x="101052" y="0"/>
                  </a:moveTo>
                  <a:cubicBezTo>
                    <a:pt x="100454" y="224"/>
                    <a:pt x="100006" y="373"/>
                    <a:pt x="99483" y="597"/>
                  </a:cubicBezTo>
                  <a:cubicBezTo>
                    <a:pt x="98288" y="2913"/>
                    <a:pt x="97168" y="5228"/>
                    <a:pt x="95973" y="7618"/>
                  </a:cubicBezTo>
                  <a:cubicBezTo>
                    <a:pt x="94180" y="11203"/>
                    <a:pt x="92388" y="14788"/>
                    <a:pt x="90595" y="18298"/>
                  </a:cubicBezTo>
                  <a:cubicBezTo>
                    <a:pt x="89774" y="14041"/>
                    <a:pt x="88952" y="9784"/>
                    <a:pt x="88056" y="5527"/>
                  </a:cubicBezTo>
                  <a:cubicBezTo>
                    <a:pt x="87384" y="5900"/>
                    <a:pt x="86712" y="6199"/>
                    <a:pt x="86040" y="6572"/>
                  </a:cubicBezTo>
                  <a:cubicBezTo>
                    <a:pt x="86413" y="8664"/>
                    <a:pt x="86861" y="10755"/>
                    <a:pt x="87235" y="12846"/>
                  </a:cubicBezTo>
                  <a:cubicBezTo>
                    <a:pt x="87832" y="15759"/>
                    <a:pt x="88430" y="18672"/>
                    <a:pt x="88952" y="21584"/>
                  </a:cubicBezTo>
                  <a:cubicBezTo>
                    <a:pt x="84172" y="31144"/>
                    <a:pt x="79318" y="40779"/>
                    <a:pt x="74538" y="50413"/>
                  </a:cubicBezTo>
                  <a:cubicBezTo>
                    <a:pt x="72372" y="39509"/>
                    <a:pt x="70281" y="28605"/>
                    <a:pt x="68115" y="17701"/>
                  </a:cubicBezTo>
                  <a:cubicBezTo>
                    <a:pt x="67443" y="18149"/>
                    <a:pt x="66771" y="18672"/>
                    <a:pt x="66098" y="19120"/>
                  </a:cubicBezTo>
                  <a:cubicBezTo>
                    <a:pt x="67816" y="27709"/>
                    <a:pt x="69534" y="36297"/>
                    <a:pt x="71177" y="44886"/>
                  </a:cubicBezTo>
                  <a:cubicBezTo>
                    <a:pt x="71775" y="47799"/>
                    <a:pt x="72372" y="50712"/>
                    <a:pt x="72895" y="53625"/>
                  </a:cubicBezTo>
                  <a:cubicBezTo>
                    <a:pt x="71700" y="56089"/>
                    <a:pt x="70505" y="58479"/>
                    <a:pt x="69310" y="60869"/>
                  </a:cubicBezTo>
                  <a:cubicBezTo>
                    <a:pt x="65650" y="68114"/>
                    <a:pt x="62065" y="75284"/>
                    <a:pt x="58480" y="82454"/>
                  </a:cubicBezTo>
                  <a:cubicBezTo>
                    <a:pt x="55269" y="66247"/>
                    <a:pt x="52132" y="50114"/>
                    <a:pt x="48920" y="33908"/>
                  </a:cubicBezTo>
                  <a:cubicBezTo>
                    <a:pt x="48696" y="34206"/>
                    <a:pt x="48398" y="34430"/>
                    <a:pt x="48174" y="34654"/>
                  </a:cubicBezTo>
                  <a:cubicBezTo>
                    <a:pt x="47726" y="35028"/>
                    <a:pt x="47427" y="35476"/>
                    <a:pt x="47053" y="35849"/>
                  </a:cubicBezTo>
                  <a:cubicBezTo>
                    <a:pt x="49742" y="49517"/>
                    <a:pt x="52431" y="63259"/>
                    <a:pt x="55119" y="77001"/>
                  </a:cubicBezTo>
                  <a:cubicBezTo>
                    <a:pt x="55717" y="79914"/>
                    <a:pt x="56314" y="82827"/>
                    <a:pt x="56837" y="85740"/>
                  </a:cubicBezTo>
                  <a:cubicBezTo>
                    <a:pt x="52057" y="95300"/>
                    <a:pt x="47203" y="104934"/>
                    <a:pt x="42423" y="114569"/>
                  </a:cubicBezTo>
                  <a:cubicBezTo>
                    <a:pt x="38539" y="94777"/>
                    <a:pt x="34655" y="74985"/>
                    <a:pt x="30772" y="55268"/>
                  </a:cubicBezTo>
                  <a:cubicBezTo>
                    <a:pt x="30174" y="56089"/>
                    <a:pt x="29577" y="56911"/>
                    <a:pt x="28979" y="57732"/>
                  </a:cubicBezTo>
                  <a:cubicBezTo>
                    <a:pt x="32340" y="74836"/>
                    <a:pt x="35701" y="91939"/>
                    <a:pt x="39062" y="109042"/>
                  </a:cubicBezTo>
                  <a:cubicBezTo>
                    <a:pt x="39659" y="111955"/>
                    <a:pt x="40257" y="114867"/>
                    <a:pt x="40780" y="117780"/>
                  </a:cubicBezTo>
                  <a:cubicBezTo>
                    <a:pt x="39510" y="120319"/>
                    <a:pt x="38240" y="122859"/>
                    <a:pt x="36971" y="125323"/>
                  </a:cubicBezTo>
                  <a:lnTo>
                    <a:pt x="26365" y="146609"/>
                  </a:lnTo>
                  <a:cubicBezTo>
                    <a:pt x="22407" y="126593"/>
                    <a:pt x="18448" y="106577"/>
                    <a:pt x="14565" y="86561"/>
                  </a:cubicBezTo>
                  <a:cubicBezTo>
                    <a:pt x="14341" y="85665"/>
                    <a:pt x="14191" y="84769"/>
                    <a:pt x="13967" y="83873"/>
                  </a:cubicBezTo>
                  <a:cubicBezTo>
                    <a:pt x="13444" y="85068"/>
                    <a:pt x="12922" y="86188"/>
                    <a:pt x="12399" y="87308"/>
                  </a:cubicBezTo>
                  <a:cubicBezTo>
                    <a:pt x="15984" y="105308"/>
                    <a:pt x="19494" y="123158"/>
                    <a:pt x="23004" y="141157"/>
                  </a:cubicBezTo>
                  <a:cubicBezTo>
                    <a:pt x="23602" y="143995"/>
                    <a:pt x="24199" y="146908"/>
                    <a:pt x="24722" y="149821"/>
                  </a:cubicBezTo>
                  <a:cubicBezTo>
                    <a:pt x="20390" y="158559"/>
                    <a:pt x="16058" y="167222"/>
                    <a:pt x="11652" y="175886"/>
                  </a:cubicBezTo>
                  <a:cubicBezTo>
                    <a:pt x="8142" y="158111"/>
                    <a:pt x="4631" y="140261"/>
                    <a:pt x="1121" y="122411"/>
                  </a:cubicBezTo>
                  <a:cubicBezTo>
                    <a:pt x="1121" y="122411"/>
                    <a:pt x="1121" y="122336"/>
                    <a:pt x="1121" y="122336"/>
                  </a:cubicBezTo>
                  <a:cubicBezTo>
                    <a:pt x="748" y="124203"/>
                    <a:pt x="374" y="126220"/>
                    <a:pt x="1" y="128162"/>
                  </a:cubicBezTo>
                  <a:cubicBezTo>
                    <a:pt x="2839" y="142651"/>
                    <a:pt x="5677" y="157065"/>
                    <a:pt x="8590" y="171554"/>
                  </a:cubicBezTo>
                  <a:cubicBezTo>
                    <a:pt x="9038" y="174094"/>
                    <a:pt x="9561" y="176633"/>
                    <a:pt x="10084" y="179172"/>
                  </a:cubicBezTo>
                  <a:cubicBezTo>
                    <a:pt x="9710" y="179844"/>
                    <a:pt x="9337" y="180517"/>
                    <a:pt x="9038" y="181263"/>
                  </a:cubicBezTo>
                  <a:cubicBezTo>
                    <a:pt x="6872" y="185521"/>
                    <a:pt x="4781" y="189778"/>
                    <a:pt x="2615" y="193960"/>
                  </a:cubicBezTo>
                  <a:cubicBezTo>
                    <a:pt x="2764" y="194483"/>
                    <a:pt x="2914" y="195006"/>
                    <a:pt x="3138" y="195528"/>
                  </a:cubicBezTo>
                  <a:cubicBezTo>
                    <a:pt x="3661" y="195379"/>
                    <a:pt x="4109" y="195155"/>
                    <a:pt x="4631" y="195006"/>
                  </a:cubicBezTo>
                  <a:cubicBezTo>
                    <a:pt x="5901" y="192466"/>
                    <a:pt x="7171" y="189927"/>
                    <a:pt x="8440" y="187388"/>
                  </a:cubicBezTo>
                  <a:cubicBezTo>
                    <a:pt x="9635" y="184998"/>
                    <a:pt x="10830" y="182608"/>
                    <a:pt x="12025" y="180218"/>
                  </a:cubicBezTo>
                  <a:cubicBezTo>
                    <a:pt x="26216" y="174168"/>
                    <a:pt x="40406" y="168193"/>
                    <a:pt x="54522" y="162144"/>
                  </a:cubicBezTo>
                  <a:cubicBezTo>
                    <a:pt x="54970" y="161696"/>
                    <a:pt x="55418" y="161248"/>
                    <a:pt x="55866" y="160874"/>
                  </a:cubicBezTo>
                  <a:cubicBezTo>
                    <a:pt x="56837" y="159903"/>
                    <a:pt x="57733" y="158932"/>
                    <a:pt x="58630" y="157961"/>
                  </a:cubicBezTo>
                  <a:lnTo>
                    <a:pt x="58630" y="157961"/>
                  </a:lnTo>
                  <a:cubicBezTo>
                    <a:pt x="45261" y="163637"/>
                    <a:pt x="31892" y="169314"/>
                    <a:pt x="18523" y="174990"/>
                  </a:cubicBezTo>
                  <a:cubicBezTo>
                    <a:pt x="16880" y="175737"/>
                    <a:pt x="15237" y="176409"/>
                    <a:pt x="13594" y="177156"/>
                  </a:cubicBezTo>
                  <a:cubicBezTo>
                    <a:pt x="18000" y="168193"/>
                    <a:pt x="22482" y="159306"/>
                    <a:pt x="26963" y="150418"/>
                  </a:cubicBezTo>
                  <a:cubicBezTo>
                    <a:pt x="45336" y="142651"/>
                    <a:pt x="63634" y="134809"/>
                    <a:pt x="82007" y="127041"/>
                  </a:cubicBezTo>
                  <a:cubicBezTo>
                    <a:pt x="82604" y="125921"/>
                    <a:pt x="83276" y="124875"/>
                    <a:pt x="83874" y="123830"/>
                  </a:cubicBezTo>
                  <a:lnTo>
                    <a:pt x="83874" y="123830"/>
                  </a:lnTo>
                  <a:cubicBezTo>
                    <a:pt x="67293" y="130850"/>
                    <a:pt x="50713" y="137871"/>
                    <a:pt x="34133" y="144966"/>
                  </a:cubicBezTo>
                  <a:lnTo>
                    <a:pt x="28456" y="147356"/>
                  </a:lnTo>
                  <a:cubicBezTo>
                    <a:pt x="30697" y="142949"/>
                    <a:pt x="32938" y="138468"/>
                    <a:pt x="35104" y="134062"/>
                  </a:cubicBezTo>
                  <a:lnTo>
                    <a:pt x="43020" y="118378"/>
                  </a:lnTo>
                  <a:cubicBezTo>
                    <a:pt x="60945" y="110760"/>
                    <a:pt x="78870" y="103067"/>
                    <a:pt x="96869" y="95449"/>
                  </a:cubicBezTo>
                  <a:cubicBezTo>
                    <a:pt x="97168" y="94553"/>
                    <a:pt x="97541" y="93582"/>
                    <a:pt x="97840" y="92611"/>
                  </a:cubicBezTo>
                  <a:lnTo>
                    <a:pt x="97840" y="92611"/>
                  </a:lnTo>
                  <a:cubicBezTo>
                    <a:pt x="81932" y="99407"/>
                    <a:pt x="66098" y="106129"/>
                    <a:pt x="50190" y="112851"/>
                  </a:cubicBezTo>
                  <a:cubicBezTo>
                    <a:pt x="48323" y="113672"/>
                    <a:pt x="46456" y="114494"/>
                    <a:pt x="44589" y="115241"/>
                  </a:cubicBezTo>
                  <a:lnTo>
                    <a:pt x="59078" y="86263"/>
                  </a:lnTo>
                  <a:cubicBezTo>
                    <a:pt x="74164" y="79840"/>
                    <a:pt x="89176" y="73491"/>
                    <a:pt x="104263" y="67068"/>
                  </a:cubicBezTo>
                  <a:cubicBezTo>
                    <a:pt x="104412" y="66172"/>
                    <a:pt x="104562" y="65350"/>
                    <a:pt x="104711" y="64454"/>
                  </a:cubicBezTo>
                  <a:lnTo>
                    <a:pt x="104711" y="64454"/>
                  </a:lnTo>
                  <a:cubicBezTo>
                    <a:pt x="91865" y="69906"/>
                    <a:pt x="79094" y="75358"/>
                    <a:pt x="66248" y="80810"/>
                  </a:cubicBezTo>
                  <a:cubicBezTo>
                    <a:pt x="64381" y="81632"/>
                    <a:pt x="62513" y="82379"/>
                    <a:pt x="60646" y="83200"/>
                  </a:cubicBezTo>
                  <a:cubicBezTo>
                    <a:pt x="62887" y="78645"/>
                    <a:pt x="65127" y="74163"/>
                    <a:pt x="67368" y="69608"/>
                  </a:cubicBezTo>
                  <a:cubicBezTo>
                    <a:pt x="69982" y="64454"/>
                    <a:pt x="72521" y="59376"/>
                    <a:pt x="75135" y="54222"/>
                  </a:cubicBezTo>
                  <a:cubicBezTo>
                    <a:pt x="85591" y="49741"/>
                    <a:pt x="96122" y="45260"/>
                    <a:pt x="106653" y="40779"/>
                  </a:cubicBezTo>
                  <a:cubicBezTo>
                    <a:pt x="106653" y="40032"/>
                    <a:pt x="106578" y="39210"/>
                    <a:pt x="106578" y="38389"/>
                  </a:cubicBezTo>
                  <a:cubicBezTo>
                    <a:pt x="98512" y="41824"/>
                    <a:pt x="90371" y="45260"/>
                    <a:pt x="82305" y="48695"/>
                  </a:cubicBezTo>
                  <a:lnTo>
                    <a:pt x="76629" y="51160"/>
                  </a:lnTo>
                  <a:lnTo>
                    <a:pt x="91193" y="22107"/>
                  </a:lnTo>
                  <a:cubicBezTo>
                    <a:pt x="95674" y="20240"/>
                    <a:pt x="100230" y="18298"/>
                    <a:pt x="104786" y="16356"/>
                  </a:cubicBezTo>
                  <a:cubicBezTo>
                    <a:pt x="104637" y="15609"/>
                    <a:pt x="104562" y="14863"/>
                    <a:pt x="104412" y="14116"/>
                  </a:cubicBezTo>
                  <a:cubicBezTo>
                    <a:pt x="102396" y="14937"/>
                    <a:pt x="100379" y="15759"/>
                    <a:pt x="98363" y="16655"/>
                  </a:cubicBezTo>
                  <a:cubicBezTo>
                    <a:pt x="96496" y="17477"/>
                    <a:pt x="94629" y="18223"/>
                    <a:pt x="92761" y="19045"/>
                  </a:cubicBezTo>
                  <a:cubicBezTo>
                    <a:pt x="93583" y="17253"/>
                    <a:pt x="94479" y="15535"/>
                    <a:pt x="95375" y="13742"/>
                  </a:cubicBezTo>
                  <a:cubicBezTo>
                    <a:pt x="97467" y="9709"/>
                    <a:pt x="99483" y="5601"/>
                    <a:pt x="101500" y="1568"/>
                  </a:cubicBezTo>
                  <a:cubicBezTo>
                    <a:pt x="101350" y="1046"/>
                    <a:pt x="101201" y="523"/>
                    <a:pt x="10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C74B3"/>
        </a:solidFill>
        <a:effectLst/>
      </p:bgPr>
    </p:bg>
    <p:spTree>
      <p:nvGrpSpPr>
        <p:cNvPr id="1" name="Shape 617"/>
        <p:cNvGrpSpPr/>
        <p:nvPr/>
      </p:nvGrpSpPr>
      <p:grpSpPr>
        <a:xfrm>
          <a:off x="0" y="0"/>
          <a:ext cx="0" cy="0"/>
          <a:chOff x="0" y="0"/>
          <a:chExt cx="0" cy="0"/>
        </a:xfrm>
      </p:grpSpPr>
      <p:sp>
        <p:nvSpPr>
          <p:cNvPr id="618" name="Google Shape;618;p36"/>
          <p:cNvSpPr/>
          <p:nvPr/>
        </p:nvSpPr>
        <p:spPr>
          <a:xfrm>
            <a:off x="373400" y="1677225"/>
            <a:ext cx="8303700" cy="14220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6"/>
          <p:cNvSpPr txBox="1">
            <a:spLocks noGrp="1"/>
          </p:cNvSpPr>
          <p:nvPr>
            <p:ph type="ctrTitle"/>
          </p:nvPr>
        </p:nvSpPr>
        <p:spPr>
          <a:xfrm>
            <a:off x="148575" y="707500"/>
            <a:ext cx="6983100" cy="86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Aim of the Project</a:t>
            </a:r>
            <a:endParaRPr sz="3000"/>
          </a:p>
        </p:txBody>
      </p:sp>
      <p:sp>
        <p:nvSpPr>
          <p:cNvPr id="620" name="Google Shape;620;p36"/>
          <p:cNvSpPr txBox="1"/>
          <p:nvPr/>
        </p:nvSpPr>
        <p:spPr>
          <a:xfrm>
            <a:off x="354300" y="1743525"/>
            <a:ext cx="8322900" cy="1316100"/>
          </a:xfrm>
          <a:prstGeom prst="rect">
            <a:avLst/>
          </a:prstGeom>
          <a:noFill/>
          <a:ln>
            <a:noFill/>
          </a:ln>
        </p:spPr>
        <p:txBody>
          <a:bodyPr spcFirstLastPara="1" wrap="square" lIns="91425" tIns="91425" rIns="91425" bIns="91425" anchor="t" anchorCtr="0">
            <a:spAutoFit/>
          </a:bodyPr>
          <a:lstStyle/>
          <a:p>
            <a:pPr marL="0" lvl="0" indent="0" algn="just" rtl="0">
              <a:lnSpc>
                <a:spcPct val="130000"/>
              </a:lnSpc>
              <a:spcBef>
                <a:spcPts val="0"/>
              </a:spcBef>
              <a:spcAft>
                <a:spcPts val="0"/>
              </a:spcAft>
              <a:buNone/>
            </a:pPr>
            <a:r>
              <a:rPr lang="en" sz="1500">
                <a:latin typeface="Montserrat"/>
                <a:ea typeface="Montserrat"/>
                <a:cs typeface="Montserrat"/>
                <a:sym typeface="Montserrat"/>
              </a:rPr>
              <a:t>Develop a system to optimize the cost being invested by the organization via a process that involves sourcing, generating requests, placing the order, inspecting the supply received, sending invoices, and journaling the procurement process with the use of the Procurement workflow information management system.</a:t>
            </a:r>
            <a:endParaRPr sz="1500">
              <a:latin typeface="Montserrat"/>
              <a:ea typeface="Montserrat"/>
              <a:cs typeface="Montserrat"/>
              <a:sym typeface="Montserrat"/>
            </a:endParaRPr>
          </a:p>
        </p:txBody>
      </p:sp>
      <p:grpSp>
        <p:nvGrpSpPr>
          <p:cNvPr id="621" name="Google Shape;621;p36"/>
          <p:cNvGrpSpPr/>
          <p:nvPr/>
        </p:nvGrpSpPr>
        <p:grpSpPr>
          <a:xfrm rot="6176062" flipH="1">
            <a:off x="-138630" y="2648818"/>
            <a:ext cx="1478503" cy="1657511"/>
            <a:chOff x="4326150" y="1139100"/>
            <a:chExt cx="1903050" cy="2133850"/>
          </a:xfrm>
        </p:grpSpPr>
        <p:sp>
          <p:nvSpPr>
            <p:cNvPr id="622" name="Google Shape;622;p36"/>
            <p:cNvSpPr/>
            <p:nvPr/>
          </p:nvSpPr>
          <p:spPr>
            <a:xfrm>
              <a:off x="5621275" y="1278950"/>
              <a:ext cx="607925" cy="380350"/>
            </a:xfrm>
            <a:custGeom>
              <a:avLst/>
              <a:gdLst/>
              <a:ahLst/>
              <a:cxnLst/>
              <a:rect l="l" t="t" r="r" b="b"/>
              <a:pathLst>
                <a:path w="24317" h="15214" extrusionOk="0">
                  <a:moveTo>
                    <a:pt x="21248" y="0"/>
                  </a:moveTo>
                  <a:cubicBezTo>
                    <a:pt x="15950" y="0"/>
                    <a:pt x="5159" y="1760"/>
                    <a:pt x="0" y="15199"/>
                  </a:cubicBezTo>
                  <a:cubicBezTo>
                    <a:pt x="0" y="15199"/>
                    <a:pt x="204" y="15214"/>
                    <a:pt x="580" y="15214"/>
                  </a:cubicBezTo>
                  <a:cubicBezTo>
                    <a:pt x="3426" y="15214"/>
                    <a:pt x="16118" y="14388"/>
                    <a:pt x="24317" y="222"/>
                  </a:cubicBezTo>
                  <a:cubicBezTo>
                    <a:pt x="24317" y="222"/>
                    <a:pt x="23128" y="0"/>
                    <a:pt x="212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6"/>
            <p:cNvSpPr/>
            <p:nvPr/>
          </p:nvSpPr>
          <p:spPr>
            <a:xfrm>
              <a:off x="4651275" y="1425250"/>
              <a:ext cx="1320375" cy="1847700"/>
            </a:xfrm>
            <a:custGeom>
              <a:avLst/>
              <a:gdLst/>
              <a:ahLst/>
              <a:cxnLst/>
              <a:rect l="l" t="t" r="r" b="b"/>
              <a:pathLst>
                <a:path w="52815" h="73908" extrusionOk="0">
                  <a:moveTo>
                    <a:pt x="52084" y="1"/>
                  </a:moveTo>
                  <a:cubicBezTo>
                    <a:pt x="52005" y="1"/>
                    <a:pt x="51922" y="21"/>
                    <a:pt x="51840" y="67"/>
                  </a:cubicBezTo>
                  <a:cubicBezTo>
                    <a:pt x="50665" y="772"/>
                    <a:pt x="49490" y="1418"/>
                    <a:pt x="48315" y="2123"/>
                  </a:cubicBezTo>
                  <a:cubicBezTo>
                    <a:pt x="40034" y="7115"/>
                    <a:pt x="32339" y="13165"/>
                    <a:pt x="25702" y="20155"/>
                  </a:cubicBezTo>
                  <a:cubicBezTo>
                    <a:pt x="20181" y="25852"/>
                    <a:pt x="15423" y="32254"/>
                    <a:pt x="11488" y="39126"/>
                  </a:cubicBezTo>
                  <a:cubicBezTo>
                    <a:pt x="8375" y="44589"/>
                    <a:pt x="5791" y="50286"/>
                    <a:pt x="3794" y="56218"/>
                  </a:cubicBezTo>
                  <a:cubicBezTo>
                    <a:pt x="2443" y="60271"/>
                    <a:pt x="1327" y="64441"/>
                    <a:pt x="622" y="68612"/>
                  </a:cubicBezTo>
                  <a:cubicBezTo>
                    <a:pt x="387" y="70197"/>
                    <a:pt x="93" y="71783"/>
                    <a:pt x="35" y="73369"/>
                  </a:cubicBezTo>
                  <a:cubicBezTo>
                    <a:pt x="1" y="73706"/>
                    <a:pt x="295" y="73908"/>
                    <a:pt x="564" y="73908"/>
                  </a:cubicBezTo>
                  <a:cubicBezTo>
                    <a:pt x="764" y="73908"/>
                    <a:pt x="949" y="73796"/>
                    <a:pt x="974" y="73545"/>
                  </a:cubicBezTo>
                  <a:lnTo>
                    <a:pt x="974" y="73428"/>
                  </a:lnTo>
                  <a:cubicBezTo>
                    <a:pt x="1092" y="72899"/>
                    <a:pt x="1092" y="72194"/>
                    <a:pt x="1151" y="71607"/>
                  </a:cubicBezTo>
                  <a:cubicBezTo>
                    <a:pt x="1268" y="70315"/>
                    <a:pt x="1503" y="68964"/>
                    <a:pt x="1738" y="67672"/>
                  </a:cubicBezTo>
                  <a:cubicBezTo>
                    <a:pt x="2560" y="63267"/>
                    <a:pt x="3735" y="58979"/>
                    <a:pt x="5262" y="54750"/>
                  </a:cubicBezTo>
                  <a:cubicBezTo>
                    <a:pt x="7435" y="48759"/>
                    <a:pt x="10196" y="42944"/>
                    <a:pt x="13544" y="37482"/>
                  </a:cubicBezTo>
                  <a:cubicBezTo>
                    <a:pt x="17714" y="30551"/>
                    <a:pt x="22824" y="24207"/>
                    <a:pt x="28580" y="18569"/>
                  </a:cubicBezTo>
                  <a:cubicBezTo>
                    <a:pt x="35628" y="11579"/>
                    <a:pt x="43734" y="5706"/>
                    <a:pt x="52368" y="831"/>
                  </a:cubicBezTo>
                  <a:cubicBezTo>
                    <a:pt x="52814" y="583"/>
                    <a:pt x="52508" y="1"/>
                    <a:pt x="520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6"/>
            <p:cNvSpPr/>
            <p:nvPr/>
          </p:nvSpPr>
          <p:spPr>
            <a:xfrm>
              <a:off x="5371650" y="1715550"/>
              <a:ext cx="668125" cy="238000"/>
            </a:xfrm>
            <a:custGeom>
              <a:avLst/>
              <a:gdLst/>
              <a:ahLst/>
              <a:cxnLst/>
              <a:rect l="l" t="t" r="r" b="b"/>
              <a:pathLst>
                <a:path w="26725" h="9520" extrusionOk="0">
                  <a:moveTo>
                    <a:pt x="15906" y="0"/>
                  </a:moveTo>
                  <a:cubicBezTo>
                    <a:pt x="10841" y="0"/>
                    <a:pt x="4867" y="1741"/>
                    <a:pt x="0" y="8131"/>
                  </a:cubicBezTo>
                  <a:cubicBezTo>
                    <a:pt x="0" y="8131"/>
                    <a:pt x="3652" y="9519"/>
                    <a:pt x="8807" y="9519"/>
                  </a:cubicBezTo>
                  <a:cubicBezTo>
                    <a:pt x="13988" y="9519"/>
                    <a:pt x="20689" y="8117"/>
                    <a:pt x="26725" y="2493"/>
                  </a:cubicBezTo>
                  <a:cubicBezTo>
                    <a:pt x="26725" y="2493"/>
                    <a:pt x="21966" y="0"/>
                    <a:pt x="15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6"/>
            <p:cNvSpPr/>
            <p:nvPr/>
          </p:nvSpPr>
          <p:spPr>
            <a:xfrm>
              <a:off x="5245725" y="1811575"/>
              <a:ext cx="482325" cy="179400"/>
            </a:xfrm>
            <a:custGeom>
              <a:avLst/>
              <a:gdLst/>
              <a:ahLst/>
              <a:cxnLst/>
              <a:rect l="l" t="t" r="r" b="b"/>
              <a:pathLst>
                <a:path w="19293" h="7176" extrusionOk="0">
                  <a:moveTo>
                    <a:pt x="18662" y="0"/>
                  </a:moveTo>
                  <a:cubicBezTo>
                    <a:pt x="18644" y="0"/>
                    <a:pt x="18625" y="1"/>
                    <a:pt x="18605" y="3"/>
                  </a:cubicBezTo>
                  <a:cubicBezTo>
                    <a:pt x="16667" y="120"/>
                    <a:pt x="14729" y="531"/>
                    <a:pt x="12849" y="1001"/>
                  </a:cubicBezTo>
                  <a:cubicBezTo>
                    <a:pt x="8444" y="2117"/>
                    <a:pt x="4215" y="3879"/>
                    <a:pt x="397" y="6346"/>
                  </a:cubicBezTo>
                  <a:cubicBezTo>
                    <a:pt x="1" y="6594"/>
                    <a:pt x="315" y="7176"/>
                    <a:pt x="740" y="7176"/>
                  </a:cubicBezTo>
                  <a:cubicBezTo>
                    <a:pt x="819" y="7176"/>
                    <a:pt x="902" y="7156"/>
                    <a:pt x="984" y="7110"/>
                  </a:cubicBezTo>
                  <a:cubicBezTo>
                    <a:pt x="4685" y="4702"/>
                    <a:pt x="8855" y="2940"/>
                    <a:pt x="13143" y="1882"/>
                  </a:cubicBezTo>
                  <a:cubicBezTo>
                    <a:pt x="14963" y="1412"/>
                    <a:pt x="16843" y="1001"/>
                    <a:pt x="18723" y="884"/>
                  </a:cubicBezTo>
                  <a:lnTo>
                    <a:pt x="18723" y="943"/>
                  </a:lnTo>
                  <a:cubicBezTo>
                    <a:pt x="19292" y="886"/>
                    <a:pt x="19254" y="0"/>
                    <a:pt x="18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6"/>
            <p:cNvSpPr/>
            <p:nvPr/>
          </p:nvSpPr>
          <p:spPr>
            <a:xfrm>
              <a:off x="5305575" y="1139100"/>
              <a:ext cx="497800" cy="565375"/>
            </a:xfrm>
            <a:custGeom>
              <a:avLst/>
              <a:gdLst/>
              <a:ahLst/>
              <a:cxnLst/>
              <a:rect l="l" t="t" r="r" b="b"/>
              <a:pathLst>
                <a:path w="19912" h="22615" extrusionOk="0">
                  <a:moveTo>
                    <a:pt x="10161" y="1"/>
                  </a:moveTo>
                  <a:lnTo>
                    <a:pt x="10161" y="1"/>
                  </a:lnTo>
                  <a:cubicBezTo>
                    <a:pt x="0" y="12923"/>
                    <a:pt x="6872" y="22614"/>
                    <a:pt x="6872" y="22614"/>
                  </a:cubicBezTo>
                  <a:cubicBezTo>
                    <a:pt x="19911" y="10750"/>
                    <a:pt x="10162" y="1"/>
                    <a:pt x="101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6"/>
            <p:cNvSpPr/>
            <p:nvPr/>
          </p:nvSpPr>
          <p:spPr>
            <a:xfrm>
              <a:off x="5410625" y="1344325"/>
              <a:ext cx="146050" cy="484875"/>
            </a:xfrm>
            <a:custGeom>
              <a:avLst/>
              <a:gdLst/>
              <a:ahLst/>
              <a:cxnLst/>
              <a:rect l="l" t="t" r="r" b="b"/>
              <a:pathLst>
                <a:path w="5842" h="19395" extrusionOk="0">
                  <a:moveTo>
                    <a:pt x="4843" y="426"/>
                  </a:moveTo>
                  <a:lnTo>
                    <a:pt x="4843" y="485"/>
                  </a:lnTo>
                  <a:cubicBezTo>
                    <a:pt x="4843" y="474"/>
                    <a:pt x="4844" y="463"/>
                    <a:pt x="4844" y="452"/>
                  </a:cubicBezTo>
                  <a:lnTo>
                    <a:pt x="4844" y="452"/>
                  </a:lnTo>
                  <a:cubicBezTo>
                    <a:pt x="4844" y="444"/>
                    <a:pt x="4844" y="435"/>
                    <a:pt x="4843" y="426"/>
                  </a:cubicBezTo>
                  <a:close/>
                  <a:moveTo>
                    <a:pt x="5313" y="0"/>
                  </a:moveTo>
                  <a:cubicBezTo>
                    <a:pt x="5086" y="0"/>
                    <a:pt x="4859" y="151"/>
                    <a:pt x="4844" y="452"/>
                  </a:cubicBezTo>
                  <a:lnTo>
                    <a:pt x="4844" y="452"/>
                  </a:lnTo>
                  <a:cubicBezTo>
                    <a:pt x="4900" y="2324"/>
                    <a:pt x="4666" y="4252"/>
                    <a:pt x="4373" y="6065"/>
                  </a:cubicBezTo>
                  <a:cubicBezTo>
                    <a:pt x="3669" y="10470"/>
                    <a:pt x="2259" y="14757"/>
                    <a:pt x="203" y="18693"/>
                  </a:cubicBezTo>
                  <a:cubicBezTo>
                    <a:pt x="1" y="19058"/>
                    <a:pt x="301" y="19394"/>
                    <a:pt x="604" y="19394"/>
                  </a:cubicBezTo>
                  <a:cubicBezTo>
                    <a:pt x="740" y="19394"/>
                    <a:pt x="876" y="19326"/>
                    <a:pt x="967" y="19163"/>
                  </a:cubicBezTo>
                  <a:cubicBezTo>
                    <a:pt x="3081" y="15169"/>
                    <a:pt x="4550" y="10822"/>
                    <a:pt x="5254" y="6358"/>
                  </a:cubicBezTo>
                  <a:cubicBezTo>
                    <a:pt x="5607" y="4420"/>
                    <a:pt x="5842" y="2423"/>
                    <a:pt x="5783" y="485"/>
                  </a:cubicBezTo>
                  <a:cubicBezTo>
                    <a:pt x="5783" y="162"/>
                    <a:pt x="5548" y="0"/>
                    <a:pt x="5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6"/>
            <p:cNvSpPr/>
            <p:nvPr/>
          </p:nvSpPr>
          <p:spPr>
            <a:xfrm>
              <a:off x="4989850" y="1368175"/>
              <a:ext cx="516900" cy="615275"/>
            </a:xfrm>
            <a:custGeom>
              <a:avLst/>
              <a:gdLst/>
              <a:ahLst/>
              <a:cxnLst/>
              <a:rect l="l" t="t" r="r" b="b"/>
              <a:pathLst>
                <a:path w="20676" h="24611" extrusionOk="0">
                  <a:moveTo>
                    <a:pt x="9340" y="1"/>
                  </a:moveTo>
                  <a:lnTo>
                    <a:pt x="9340" y="1"/>
                  </a:lnTo>
                  <a:cubicBezTo>
                    <a:pt x="1" y="13568"/>
                    <a:pt x="8459" y="24611"/>
                    <a:pt x="8459" y="24611"/>
                  </a:cubicBezTo>
                  <a:cubicBezTo>
                    <a:pt x="20676" y="11924"/>
                    <a:pt x="9340" y="1"/>
                    <a:pt x="9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6"/>
            <p:cNvSpPr/>
            <p:nvPr/>
          </p:nvSpPr>
          <p:spPr>
            <a:xfrm>
              <a:off x="5141650" y="1619450"/>
              <a:ext cx="119875" cy="491550"/>
            </a:xfrm>
            <a:custGeom>
              <a:avLst/>
              <a:gdLst/>
              <a:ahLst/>
              <a:cxnLst/>
              <a:rect l="l" t="t" r="r" b="b"/>
              <a:pathLst>
                <a:path w="4795" h="19662" extrusionOk="0">
                  <a:moveTo>
                    <a:pt x="4122" y="0"/>
                  </a:moveTo>
                  <a:cubicBezTo>
                    <a:pt x="3880" y="0"/>
                    <a:pt x="3649" y="163"/>
                    <a:pt x="3679" y="463"/>
                  </a:cubicBezTo>
                  <a:cubicBezTo>
                    <a:pt x="3796" y="2343"/>
                    <a:pt x="3738" y="4281"/>
                    <a:pt x="3561" y="6161"/>
                  </a:cubicBezTo>
                  <a:cubicBezTo>
                    <a:pt x="3092" y="10566"/>
                    <a:pt x="1976" y="14912"/>
                    <a:pt x="155" y="18965"/>
                  </a:cubicBezTo>
                  <a:cubicBezTo>
                    <a:pt x="0" y="19351"/>
                    <a:pt x="303" y="19661"/>
                    <a:pt x="612" y="19661"/>
                  </a:cubicBezTo>
                  <a:cubicBezTo>
                    <a:pt x="773" y="19661"/>
                    <a:pt x="935" y="19577"/>
                    <a:pt x="1036" y="19376"/>
                  </a:cubicBezTo>
                  <a:cubicBezTo>
                    <a:pt x="2857" y="15265"/>
                    <a:pt x="4031" y="10859"/>
                    <a:pt x="4443" y="6337"/>
                  </a:cubicBezTo>
                  <a:cubicBezTo>
                    <a:pt x="4619" y="4399"/>
                    <a:pt x="4795" y="2402"/>
                    <a:pt x="4619" y="463"/>
                  </a:cubicBezTo>
                  <a:cubicBezTo>
                    <a:pt x="4590" y="148"/>
                    <a:pt x="4351" y="0"/>
                    <a:pt x="4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6"/>
            <p:cNvSpPr/>
            <p:nvPr/>
          </p:nvSpPr>
          <p:spPr>
            <a:xfrm>
              <a:off x="5123475" y="2050650"/>
              <a:ext cx="606475" cy="240800"/>
            </a:xfrm>
            <a:custGeom>
              <a:avLst/>
              <a:gdLst/>
              <a:ahLst/>
              <a:cxnLst/>
              <a:rect l="l" t="t" r="r" b="b"/>
              <a:pathLst>
                <a:path w="24259" h="9632" extrusionOk="0">
                  <a:moveTo>
                    <a:pt x="13952" y="0"/>
                  </a:moveTo>
                  <a:cubicBezTo>
                    <a:pt x="9636" y="0"/>
                    <a:pt x="4569" y="1708"/>
                    <a:pt x="1" y="7649"/>
                  </a:cubicBezTo>
                  <a:cubicBezTo>
                    <a:pt x="1" y="7649"/>
                    <a:pt x="3618" y="9632"/>
                    <a:pt x="8856" y="9632"/>
                  </a:cubicBezTo>
                  <a:cubicBezTo>
                    <a:pt x="13244" y="9632"/>
                    <a:pt x="18770" y="8241"/>
                    <a:pt x="24259" y="3127"/>
                  </a:cubicBezTo>
                  <a:cubicBezTo>
                    <a:pt x="24259" y="3127"/>
                    <a:pt x="19792" y="0"/>
                    <a:pt x="13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6"/>
            <p:cNvSpPr/>
            <p:nvPr/>
          </p:nvSpPr>
          <p:spPr>
            <a:xfrm>
              <a:off x="4998100" y="2134600"/>
              <a:ext cx="483250" cy="180050"/>
            </a:xfrm>
            <a:custGeom>
              <a:avLst/>
              <a:gdLst/>
              <a:ahLst/>
              <a:cxnLst/>
              <a:rect l="l" t="t" r="r" b="b"/>
              <a:pathLst>
                <a:path w="19330" h="7202" extrusionOk="0">
                  <a:moveTo>
                    <a:pt x="18753" y="1"/>
                  </a:moveTo>
                  <a:cubicBezTo>
                    <a:pt x="18736" y="1"/>
                    <a:pt x="18719" y="2"/>
                    <a:pt x="18701" y="4"/>
                  </a:cubicBezTo>
                  <a:cubicBezTo>
                    <a:pt x="16704" y="121"/>
                    <a:pt x="14766" y="532"/>
                    <a:pt x="12886" y="1002"/>
                  </a:cubicBezTo>
                  <a:cubicBezTo>
                    <a:pt x="8481" y="2118"/>
                    <a:pt x="4252" y="3939"/>
                    <a:pt x="434" y="6347"/>
                  </a:cubicBezTo>
                  <a:cubicBezTo>
                    <a:pt x="1" y="6636"/>
                    <a:pt x="318" y="7201"/>
                    <a:pt x="705" y="7201"/>
                  </a:cubicBezTo>
                  <a:cubicBezTo>
                    <a:pt x="790" y="7201"/>
                    <a:pt x="878" y="7174"/>
                    <a:pt x="963" y="7111"/>
                  </a:cubicBezTo>
                  <a:cubicBezTo>
                    <a:pt x="4722" y="4702"/>
                    <a:pt x="8892" y="2999"/>
                    <a:pt x="13180" y="1883"/>
                  </a:cubicBezTo>
                  <a:cubicBezTo>
                    <a:pt x="15001" y="1472"/>
                    <a:pt x="16880" y="1061"/>
                    <a:pt x="18760" y="943"/>
                  </a:cubicBezTo>
                  <a:cubicBezTo>
                    <a:pt x="19330" y="886"/>
                    <a:pt x="19292" y="1"/>
                    <a:pt x="18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6"/>
            <p:cNvSpPr/>
            <p:nvPr/>
          </p:nvSpPr>
          <p:spPr>
            <a:xfrm>
              <a:off x="4684425" y="1570825"/>
              <a:ext cx="531575" cy="687225"/>
            </a:xfrm>
            <a:custGeom>
              <a:avLst/>
              <a:gdLst/>
              <a:ahLst/>
              <a:cxnLst/>
              <a:rect l="l" t="t" r="r" b="b"/>
              <a:pathLst>
                <a:path w="21263" h="27489" extrusionOk="0">
                  <a:moveTo>
                    <a:pt x="6227" y="0"/>
                  </a:moveTo>
                  <a:lnTo>
                    <a:pt x="6227" y="0"/>
                  </a:lnTo>
                  <a:cubicBezTo>
                    <a:pt x="1" y="15213"/>
                    <a:pt x="11924" y="27488"/>
                    <a:pt x="11924" y="27488"/>
                  </a:cubicBezTo>
                  <a:cubicBezTo>
                    <a:pt x="21263" y="12511"/>
                    <a:pt x="6227" y="1"/>
                    <a:pt x="6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6"/>
            <p:cNvSpPr/>
            <p:nvPr/>
          </p:nvSpPr>
          <p:spPr>
            <a:xfrm>
              <a:off x="4937300" y="1892700"/>
              <a:ext cx="65800" cy="498675"/>
            </a:xfrm>
            <a:custGeom>
              <a:avLst/>
              <a:gdLst/>
              <a:ahLst/>
              <a:cxnLst/>
              <a:rect l="l" t="t" r="r" b="b"/>
              <a:pathLst>
                <a:path w="2632" h="19947" extrusionOk="0">
                  <a:moveTo>
                    <a:pt x="582" y="0"/>
                  </a:moveTo>
                  <a:cubicBezTo>
                    <a:pt x="292" y="0"/>
                    <a:pt x="1" y="225"/>
                    <a:pt x="106" y="576"/>
                  </a:cubicBezTo>
                  <a:cubicBezTo>
                    <a:pt x="693" y="2338"/>
                    <a:pt x="987" y="4276"/>
                    <a:pt x="1163" y="6097"/>
                  </a:cubicBezTo>
                  <a:cubicBezTo>
                    <a:pt x="1692" y="10561"/>
                    <a:pt x="1515" y="15025"/>
                    <a:pt x="576" y="19371"/>
                  </a:cubicBezTo>
                  <a:cubicBezTo>
                    <a:pt x="506" y="19721"/>
                    <a:pt x="791" y="19946"/>
                    <a:pt x="1069" y="19946"/>
                  </a:cubicBezTo>
                  <a:cubicBezTo>
                    <a:pt x="1258" y="19946"/>
                    <a:pt x="1444" y="19843"/>
                    <a:pt x="1515" y="19606"/>
                  </a:cubicBezTo>
                  <a:cubicBezTo>
                    <a:pt x="2455" y="15201"/>
                    <a:pt x="2631" y="10619"/>
                    <a:pt x="2103" y="6097"/>
                  </a:cubicBezTo>
                  <a:cubicBezTo>
                    <a:pt x="1927" y="4158"/>
                    <a:pt x="1574" y="2161"/>
                    <a:pt x="1046" y="341"/>
                  </a:cubicBezTo>
                  <a:cubicBezTo>
                    <a:pt x="974" y="103"/>
                    <a:pt x="779"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6"/>
            <p:cNvSpPr/>
            <p:nvPr/>
          </p:nvSpPr>
          <p:spPr>
            <a:xfrm>
              <a:off x="4500875" y="1940850"/>
              <a:ext cx="431725" cy="547725"/>
            </a:xfrm>
            <a:custGeom>
              <a:avLst/>
              <a:gdLst/>
              <a:ahLst/>
              <a:cxnLst/>
              <a:rect l="l" t="t" r="r" b="b"/>
              <a:pathLst>
                <a:path w="17269" h="21909" extrusionOk="0">
                  <a:moveTo>
                    <a:pt x="1528" y="0"/>
                  </a:moveTo>
                  <a:lnTo>
                    <a:pt x="1528" y="0"/>
                  </a:lnTo>
                  <a:cubicBezTo>
                    <a:pt x="1" y="16388"/>
                    <a:pt x="12746" y="21909"/>
                    <a:pt x="12746" y="21909"/>
                  </a:cubicBezTo>
                  <a:cubicBezTo>
                    <a:pt x="17269" y="4817"/>
                    <a:pt x="1529" y="1"/>
                    <a:pt x="15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p:cNvSpPr/>
            <p:nvPr/>
          </p:nvSpPr>
          <p:spPr>
            <a:xfrm>
              <a:off x="4670825" y="2147475"/>
              <a:ext cx="178850" cy="474750"/>
            </a:xfrm>
            <a:custGeom>
              <a:avLst/>
              <a:gdLst/>
              <a:ahLst/>
              <a:cxnLst/>
              <a:rect l="l" t="t" r="r" b="b"/>
              <a:pathLst>
                <a:path w="7154" h="18990" extrusionOk="0">
                  <a:moveTo>
                    <a:pt x="643" y="0"/>
                  </a:moveTo>
                  <a:cubicBezTo>
                    <a:pt x="314" y="0"/>
                    <a:pt x="1" y="346"/>
                    <a:pt x="251" y="722"/>
                  </a:cubicBezTo>
                  <a:cubicBezTo>
                    <a:pt x="1250" y="2249"/>
                    <a:pt x="2131" y="4011"/>
                    <a:pt x="2894" y="5715"/>
                  </a:cubicBezTo>
                  <a:cubicBezTo>
                    <a:pt x="4656" y="9767"/>
                    <a:pt x="5831" y="14114"/>
                    <a:pt x="6183" y="18578"/>
                  </a:cubicBezTo>
                  <a:cubicBezTo>
                    <a:pt x="6211" y="18857"/>
                    <a:pt x="6438" y="18990"/>
                    <a:pt x="6662" y="18990"/>
                  </a:cubicBezTo>
                  <a:cubicBezTo>
                    <a:pt x="6910" y="18990"/>
                    <a:pt x="7154" y="18827"/>
                    <a:pt x="7123" y="18519"/>
                  </a:cubicBezTo>
                  <a:cubicBezTo>
                    <a:pt x="6771" y="13996"/>
                    <a:pt x="5596" y="9591"/>
                    <a:pt x="3775" y="5421"/>
                  </a:cubicBezTo>
                  <a:cubicBezTo>
                    <a:pt x="3012" y="3659"/>
                    <a:pt x="2131" y="1838"/>
                    <a:pt x="1015" y="193"/>
                  </a:cubicBezTo>
                  <a:cubicBezTo>
                    <a:pt x="913" y="58"/>
                    <a:pt x="776"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a:off x="4882675" y="2405850"/>
              <a:ext cx="572700" cy="279275"/>
            </a:xfrm>
            <a:custGeom>
              <a:avLst/>
              <a:gdLst/>
              <a:ahLst/>
              <a:cxnLst/>
              <a:rect l="l" t="t" r="r" b="b"/>
              <a:pathLst>
                <a:path w="22908" h="11171" extrusionOk="0">
                  <a:moveTo>
                    <a:pt x="15523" y="0"/>
                  </a:moveTo>
                  <a:cubicBezTo>
                    <a:pt x="10590" y="0"/>
                    <a:pt x="4250" y="1970"/>
                    <a:pt x="0" y="10533"/>
                  </a:cubicBezTo>
                  <a:cubicBezTo>
                    <a:pt x="0" y="10533"/>
                    <a:pt x="1991" y="11170"/>
                    <a:pt x="4994" y="11170"/>
                  </a:cubicBezTo>
                  <a:cubicBezTo>
                    <a:pt x="9728" y="11170"/>
                    <a:pt x="16977" y="9587"/>
                    <a:pt x="22907" y="1429"/>
                  </a:cubicBezTo>
                  <a:cubicBezTo>
                    <a:pt x="22907" y="1429"/>
                    <a:pt x="19725" y="0"/>
                    <a:pt x="15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a:off x="4771925" y="2497100"/>
              <a:ext cx="444650" cy="263500"/>
            </a:xfrm>
            <a:custGeom>
              <a:avLst/>
              <a:gdLst/>
              <a:ahLst/>
              <a:cxnLst/>
              <a:rect l="l" t="t" r="r" b="b"/>
              <a:pathLst>
                <a:path w="17786" h="10540" extrusionOk="0">
                  <a:moveTo>
                    <a:pt x="17105" y="1"/>
                  </a:moveTo>
                  <a:cubicBezTo>
                    <a:pt x="17071" y="1"/>
                    <a:pt x="17036" y="4"/>
                    <a:pt x="17000" y="11"/>
                  </a:cubicBezTo>
                  <a:cubicBezTo>
                    <a:pt x="15120" y="540"/>
                    <a:pt x="13240" y="1303"/>
                    <a:pt x="11478" y="2126"/>
                  </a:cubicBezTo>
                  <a:cubicBezTo>
                    <a:pt x="7367" y="4064"/>
                    <a:pt x="3608" y="6590"/>
                    <a:pt x="319" y="9761"/>
                  </a:cubicBezTo>
                  <a:cubicBezTo>
                    <a:pt x="0" y="10080"/>
                    <a:pt x="316" y="10539"/>
                    <a:pt x="693" y="10539"/>
                  </a:cubicBezTo>
                  <a:cubicBezTo>
                    <a:pt x="802" y="10539"/>
                    <a:pt x="917" y="10500"/>
                    <a:pt x="1023" y="10408"/>
                  </a:cubicBezTo>
                  <a:cubicBezTo>
                    <a:pt x="4195" y="7295"/>
                    <a:pt x="7954" y="4828"/>
                    <a:pt x="11948" y="2948"/>
                  </a:cubicBezTo>
                  <a:cubicBezTo>
                    <a:pt x="13652" y="2126"/>
                    <a:pt x="15414" y="1362"/>
                    <a:pt x="17235" y="951"/>
                  </a:cubicBezTo>
                  <a:cubicBezTo>
                    <a:pt x="17785" y="786"/>
                    <a:pt x="17613" y="1"/>
                    <a:pt x="17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6"/>
            <p:cNvSpPr/>
            <p:nvPr/>
          </p:nvSpPr>
          <p:spPr>
            <a:xfrm>
              <a:off x="4326150" y="2393125"/>
              <a:ext cx="403825" cy="512475"/>
            </a:xfrm>
            <a:custGeom>
              <a:avLst/>
              <a:gdLst/>
              <a:ahLst/>
              <a:cxnLst/>
              <a:rect l="l" t="t" r="r" b="b"/>
              <a:pathLst>
                <a:path w="16153" h="20499" extrusionOk="0">
                  <a:moveTo>
                    <a:pt x="0" y="0"/>
                  </a:moveTo>
                  <a:cubicBezTo>
                    <a:pt x="353" y="16446"/>
                    <a:pt x="13627" y="20499"/>
                    <a:pt x="13627" y="20499"/>
                  </a:cubicBezTo>
                  <a:cubicBezTo>
                    <a:pt x="16152" y="3055"/>
                    <a:pt x="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6"/>
            <p:cNvSpPr/>
            <p:nvPr/>
          </p:nvSpPr>
          <p:spPr>
            <a:xfrm>
              <a:off x="4481150" y="2582625"/>
              <a:ext cx="229875" cy="454525"/>
            </a:xfrm>
            <a:custGeom>
              <a:avLst/>
              <a:gdLst/>
              <a:ahLst/>
              <a:cxnLst/>
              <a:rect l="l" t="t" r="r" b="b"/>
              <a:pathLst>
                <a:path w="9195" h="18181" extrusionOk="0">
                  <a:moveTo>
                    <a:pt x="669" y="0"/>
                  </a:moveTo>
                  <a:cubicBezTo>
                    <a:pt x="319" y="0"/>
                    <a:pt x="0" y="413"/>
                    <a:pt x="261" y="761"/>
                  </a:cubicBezTo>
                  <a:cubicBezTo>
                    <a:pt x="1495" y="2170"/>
                    <a:pt x="2552" y="3815"/>
                    <a:pt x="3492" y="5401"/>
                  </a:cubicBezTo>
                  <a:cubicBezTo>
                    <a:pt x="5724" y="9277"/>
                    <a:pt x="7368" y="13447"/>
                    <a:pt x="8249" y="17794"/>
                  </a:cubicBezTo>
                  <a:cubicBezTo>
                    <a:pt x="8302" y="18059"/>
                    <a:pt x="8510" y="18180"/>
                    <a:pt x="8712" y="18180"/>
                  </a:cubicBezTo>
                  <a:cubicBezTo>
                    <a:pt x="8958" y="18180"/>
                    <a:pt x="9195" y="17999"/>
                    <a:pt x="9130" y="17676"/>
                  </a:cubicBezTo>
                  <a:cubicBezTo>
                    <a:pt x="8249" y="13213"/>
                    <a:pt x="6605" y="8925"/>
                    <a:pt x="4314" y="5048"/>
                  </a:cubicBezTo>
                  <a:cubicBezTo>
                    <a:pt x="3374" y="3345"/>
                    <a:pt x="2317" y="1642"/>
                    <a:pt x="1025" y="173"/>
                  </a:cubicBezTo>
                  <a:cubicBezTo>
                    <a:pt x="918" y="51"/>
                    <a:pt x="79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36"/>
          <p:cNvGrpSpPr/>
          <p:nvPr/>
        </p:nvGrpSpPr>
        <p:grpSpPr>
          <a:xfrm rot="6879424" flipH="1">
            <a:off x="1661263" y="4347836"/>
            <a:ext cx="1147503" cy="1306717"/>
            <a:chOff x="238125" y="3155250"/>
            <a:chExt cx="1567526" cy="1785017"/>
          </a:xfrm>
        </p:grpSpPr>
        <p:sp>
          <p:nvSpPr>
            <p:cNvPr id="641" name="Google Shape;641;p36"/>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36"/>
          <p:cNvGrpSpPr/>
          <p:nvPr/>
        </p:nvGrpSpPr>
        <p:grpSpPr>
          <a:xfrm rot="1251654">
            <a:off x="1081219" y="4018594"/>
            <a:ext cx="867666" cy="1548765"/>
            <a:chOff x="4588600" y="388175"/>
            <a:chExt cx="2739150" cy="4888225"/>
          </a:xfrm>
        </p:grpSpPr>
        <p:sp>
          <p:nvSpPr>
            <p:cNvPr id="644" name="Google Shape;644;p36"/>
            <p:cNvSpPr/>
            <p:nvPr/>
          </p:nvSpPr>
          <p:spPr>
            <a:xfrm>
              <a:off x="4588600" y="388175"/>
              <a:ext cx="2739150" cy="4888225"/>
            </a:xfrm>
            <a:custGeom>
              <a:avLst/>
              <a:gdLst/>
              <a:ahLst/>
              <a:cxnLst/>
              <a:rect l="l" t="t" r="r" b="b"/>
              <a:pathLst>
                <a:path w="109566" h="195529" extrusionOk="0">
                  <a:moveTo>
                    <a:pt x="103665" y="0"/>
                  </a:moveTo>
                  <a:cubicBezTo>
                    <a:pt x="97615" y="2017"/>
                    <a:pt x="92387" y="4556"/>
                    <a:pt x="87533" y="7170"/>
                  </a:cubicBezTo>
                  <a:cubicBezTo>
                    <a:pt x="82603" y="9784"/>
                    <a:pt x="77973" y="12622"/>
                    <a:pt x="73716" y="15535"/>
                  </a:cubicBezTo>
                  <a:cubicBezTo>
                    <a:pt x="65127" y="21435"/>
                    <a:pt x="57583" y="27858"/>
                    <a:pt x="50787" y="34654"/>
                  </a:cubicBezTo>
                  <a:cubicBezTo>
                    <a:pt x="37269" y="48247"/>
                    <a:pt x="26813" y="63409"/>
                    <a:pt x="18672" y="79690"/>
                  </a:cubicBezTo>
                  <a:cubicBezTo>
                    <a:pt x="10531" y="96046"/>
                    <a:pt x="4705" y="113523"/>
                    <a:pt x="1942" y="132493"/>
                  </a:cubicBezTo>
                  <a:cubicBezTo>
                    <a:pt x="523" y="141978"/>
                    <a:pt x="0" y="151912"/>
                    <a:pt x="374" y="162293"/>
                  </a:cubicBezTo>
                  <a:cubicBezTo>
                    <a:pt x="598" y="167446"/>
                    <a:pt x="1121" y="172824"/>
                    <a:pt x="1942" y="178351"/>
                  </a:cubicBezTo>
                  <a:cubicBezTo>
                    <a:pt x="2764" y="183803"/>
                    <a:pt x="3809" y="189479"/>
                    <a:pt x="5826" y="195528"/>
                  </a:cubicBezTo>
                  <a:cubicBezTo>
                    <a:pt x="11875" y="193512"/>
                    <a:pt x="17029" y="190973"/>
                    <a:pt x="21883" y="188359"/>
                  </a:cubicBezTo>
                  <a:cubicBezTo>
                    <a:pt x="26813" y="185670"/>
                    <a:pt x="31368" y="182907"/>
                    <a:pt x="35700" y="179919"/>
                  </a:cubicBezTo>
                  <a:cubicBezTo>
                    <a:pt x="44215" y="174019"/>
                    <a:pt x="51833" y="167671"/>
                    <a:pt x="58554" y="160799"/>
                  </a:cubicBezTo>
                  <a:cubicBezTo>
                    <a:pt x="72147" y="147207"/>
                    <a:pt x="82603" y="132120"/>
                    <a:pt x="90819" y="115838"/>
                  </a:cubicBezTo>
                  <a:cubicBezTo>
                    <a:pt x="99034" y="99557"/>
                    <a:pt x="104860" y="82080"/>
                    <a:pt x="107623" y="63110"/>
                  </a:cubicBezTo>
                  <a:cubicBezTo>
                    <a:pt x="109042" y="53625"/>
                    <a:pt x="109565" y="43691"/>
                    <a:pt x="109192" y="33310"/>
                  </a:cubicBezTo>
                  <a:cubicBezTo>
                    <a:pt x="108968" y="28157"/>
                    <a:pt x="108445" y="22779"/>
                    <a:pt x="107623" y="17253"/>
                  </a:cubicBezTo>
                  <a:cubicBezTo>
                    <a:pt x="106802" y="11726"/>
                    <a:pt x="105681" y="6124"/>
                    <a:pt x="103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p:cNvSpPr/>
            <p:nvPr/>
          </p:nvSpPr>
          <p:spPr>
            <a:xfrm>
              <a:off x="4655800" y="388175"/>
              <a:ext cx="2666350" cy="4888225"/>
            </a:xfrm>
            <a:custGeom>
              <a:avLst/>
              <a:gdLst/>
              <a:ahLst/>
              <a:cxnLst/>
              <a:rect l="l" t="t" r="r" b="b"/>
              <a:pathLst>
                <a:path w="106654" h="195529" extrusionOk="0">
                  <a:moveTo>
                    <a:pt x="101052" y="0"/>
                  </a:moveTo>
                  <a:cubicBezTo>
                    <a:pt x="100454" y="224"/>
                    <a:pt x="100006" y="373"/>
                    <a:pt x="99483" y="597"/>
                  </a:cubicBezTo>
                  <a:cubicBezTo>
                    <a:pt x="98288" y="2913"/>
                    <a:pt x="97168" y="5228"/>
                    <a:pt x="95973" y="7618"/>
                  </a:cubicBezTo>
                  <a:cubicBezTo>
                    <a:pt x="94180" y="11203"/>
                    <a:pt x="92388" y="14788"/>
                    <a:pt x="90595" y="18298"/>
                  </a:cubicBezTo>
                  <a:cubicBezTo>
                    <a:pt x="89774" y="14041"/>
                    <a:pt x="88952" y="9784"/>
                    <a:pt x="88056" y="5527"/>
                  </a:cubicBezTo>
                  <a:cubicBezTo>
                    <a:pt x="87384" y="5900"/>
                    <a:pt x="86712" y="6199"/>
                    <a:pt x="86040" y="6572"/>
                  </a:cubicBezTo>
                  <a:cubicBezTo>
                    <a:pt x="86413" y="8664"/>
                    <a:pt x="86861" y="10755"/>
                    <a:pt x="87235" y="12846"/>
                  </a:cubicBezTo>
                  <a:cubicBezTo>
                    <a:pt x="87832" y="15759"/>
                    <a:pt x="88430" y="18672"/>
                    <a:pt x="88952" y="21584"/>
                  </a:cubicBezTo>
                  <a:cubicBezTo>
                    <a:pt x="84172" y="31144"/>
                    <a:pt x="79318" y="40779"/>
                    <a:pt x="74538" y="50413"/>
                  </a:cubicBezTo>
                  <a:cubicBezTo>
                    <a:pt x="72372" y="39509"/>
                    <a:pt x="70281" y="28605"/>
                    <a:pt x="68115" y="17701"/>
                  </a:cubicBezTo>
                  <a:cubicBezTo>
                    <a:pt x="67443" y="18149"/>
                    <a:pt x="66771" y="18672"/>
                    <a:pt x="66098" y="19120"/>
                  </a:cubicBezTo>
                  <a:cubicBezTo>
                    <a:pt x="67816" y="27709"/>
                    <a:pt x="69534" y="36297"/>
                    <a:pt x="71177" y="44886"/>
                  </a:cubicBezTo>
                  <a:cubicBezTo>
                    <a:pt x="71775" y="47799"/>
                    <a:pt x="72372" y="50712"/>
                    <a:pt x="72895" y="53625"/>
                  </a:cubicBezTo>
                  <a:cubicBezTo>
                    <a:pt x="71700" y="56089"/>
                    <a:pt x="70505" y="58479"/>
                    <a:pt x="69310" y="60869"/>
                  </a:cubicBezTo>
                  <a:cubicBezTo>
                    <a:pt x="65650" y="68114"/>
                    <a:pt x="62065" y="75284"/>
                    <a:pt x="58480" y="82454"/>
                  </a:cubicBezTo>
                  <a:cubicBezTo>
                    <a:pt x="55269" y="66247"/>
                    <a:pt x="52132" y="50114"/>
                    <a:pt x="48920" y="33908"/>
                  </a:cubicBezTo>
                  <a:cubicBezTo>
                    <a:pt x="48696" y="34206"/>
                    <a:pt x="48398" y="34430"/>
                    <a:pt x="48174" y="34654"/>
                  </a:cubicBezTo>
                  <a:cubicBezTo>
                    <a:pt x="47726" y="35028"/>
                    <a:pt x="47427" y="35476"/>
                    <a:pt x="47053" y="35849"/>
                  </a:cubicBezTo>
                  <a:cubicBezTo>
                    <a:pt x="49742" y="49517"/>
                    <a:pt x="52431" y="63259"/>
                    <a:pt x="55119" y="77001"/>
                  </a:cubicBezTo>
                  <a:cubicBezTo>
                    <a:pt x="55717" y="79914"/>
                    <a:pt x="56314" y="82827"/>
                    <a:pt x="56837" y="85740"/>
                  </a:cubicBezTo>
                  <a:cubicBezTo>
                    <a:pt x="52057" y="95300"/>
                    <a:pt x="47203" y="104934"/>
                    <a:pt x="42423" y="114569"/>
                  </a:cubicBezTo>
                  <a:cubicBezTo>
                    <a:pt x="38539" y="94777"/>
                    <a:pt x="34655" y="74985"/>
                    <a:pt x="30772" y="55268"/>
                  </a:cubicBezTo>
                  <a:cubicBezTo>
                    <a:pt x="30174" y="56089"/>
                    <a:pt x="29577" y="56911"/>
                    <a:pt x="28979" y="57732"/>
                  </a:cubicBezTo>
                  <a:cubicBezTo>
                    <a:pt x="32340" y="74836"/>
                    <a:pt x="35701" y="91939"/>
                    <a:pt x="39062" y="109042"/>
                  </a:cubicBezTo>
                  <a:cubicBezTo>
                    <a:pt x="39659" y="111955"/>
                    <a:pt x="40257" y="114867"/>
                    <a:pt x="40780" y="117780"/>
                  </a:cubicBezTo>
                  <a:cubicBezTo>
                    <a:pt x="39510" y="120319"/>
                    <a:pt x="38240" y="122859"/>
                    <a:pt x="36971" y="125323"/>
                  </a:cubicBezTo>
                  <a:lnTo>
                    <a:pt x="26365" y="146609"/>
                  </a:lnTo>
                  <a:cubicBezTo>
                    <a:pt x="22407" y="126593"/>
                    <a:pt x="18448" y="106577"/>
                    <a:pt x="14565" y="86561"/>
                  </a:cubicBezTo>
                  <a:cubicBezTo>
                    <a:pt x="14341" y="85665"/>
                    <a:pt x="14191" y="84769"/>
                    <a:pt x="13967" y="83873"/>
                  </a:cubicBezTo>
                  <a:cubicBezTo>
                    <a:pt x="13444" y="85068"/>
                    <a:pt x="12922" y="86188"/>
                    <a:pt x="12399" y="87308"/>
                  </a:cubicBezTo>
                  <a:cubicBezTo>
                    <a:pt x="15984" y="105308"/>
                    <a:pt x="19494" y="123158"/>
                    <a:pt x="23004" y="141157"/>
                  </a:cubicBezTo>
                  <a:cubicBezTo>
                    <a:pt x="23602" y="143995"/>
                    <a:pt x="24199" y="146908"/>
                    <a:pt x="24722" y="149821"/>
                  </a:cubicBezTo>
                  <a:cubicBezTo>
                    <a:pt x="20390" y="158559"/>
                    <a:pt x="16058" y="167222"/>
                    <a:pt x="11652" y="175886"/>
                  </a:cubicBezTo>
                  <a:cubicBezTo>
                    <a:pt x="8142" y="158111"/>
                    <a:pt x="4631" y="140261"/>
                    <a:pt x="1121" y="122411"/>
                  </a:cubicBezTo>
                  <a:cubicBezTo>
                    <a:pt x="1121" y="122411"/>
                    <a:pt x="1121" y="122336"/>
                    <a:pt x="1121" y="122336"/>
                  </a:cubicBezTo>
                  <a:cubicBezTo>
                    <a:pt x="748" y="124203"/>
                    <a:pt x="374" y="126220"/>
                    <a:pt x="1" y="128162"/>
                  </a:cubicBezTo>
                  <a:cubicBezTo>
                    <a:pt x="2839" y="142651"/>
                    <a:pt x="5677" y="157065"/>
                    <a:pt x="8590" y="171554"/>
                  </a:cubicBezTo>
                  <a:cubicBezTo>
                    <a:pt x="9038" y="174094"/>
                    <a:pt x="9561" y="176633"/>
                    <a:pt x="10084" y="179172"/>
                  </a:cubicBezTo>
                  <a:cubicBezTo>
                    <a:pt x="9710" y="179844"/>
                    <a:pt x="9337" y="180517"/>
                    <a:pt x="9038" y="181263"/>
                  </a:cubicBezTo>
                  <a:cubicBezTo>
                    <a:pt x="6872" y="185521"/>
                    <a:pt x="4781" y="189778"/>
                    <a:pt x="2615" y="193960"/>
                  </a:cubicBezTo>
                  <a:cubicBezTo>
                    <a:pt x="2764" y="194483"/>
                    <a:pt x="2914" y="195006"/>
                    <a:pt x="3138" y="195528"/>
                  </a:cubicBezTo>
                  <a:cubicBezTo>
                    <a:pt x="3661" y="195379"/>
                    <a:pt x="4109" y="195155"/>
                    <a:pt x="4631" y="195006"/>
                  </a:cubicBezTo>
                  <a:cubicBezTo>
                    <a:pt x="5901" y="192466"/>
                    <a:pt x="7171" y="189927"/>
                    <a:pt x="8440" y="187388"/>
                  </a:cubicBezTo>
                  <a:cubicBezTo>
                    <a:pt x="9635" y="184998"/>
                    <a:pt x="10830" y="182608"/>
                    <a:pt x="12025" y="180218"/>
                  </a:cubicBezTo>
                  <a:cubicBezTo>
                    <a:pt x="26216" y="174168"/>
                    <a:pt x="40406" y="168193"/>
                    <a:pt x="54522" y="162144"/>
                  </a:cubicBezTo>
                  <a:cubicBezTo>
                    <a:pt x="54970" y="161696"/>
                    <a:pt x="55418" y="161248"/>
                    <a:pt x="55866" y="160874"/>
                  </a:cubicBezTo>
                  <a:cubicBezTo>
                    <a:pt x="56837" y="159903"/>
                    <a:pt x="57733" y="158932"/>
                    <a:pt x="58630" y="157961"/>
                  </a:cubicBezTo>
                  <a:lnTo>
                    <a:pt x="58630" y="157961"/>
                  </a:lnTo>
                  <a:cubicBezTo>
                    <a:pt x="45261" y="163637"/>
                    <a:pt x="31892" y="169314"/>
                    <a:pt x="18523" y="174990"/>
                  </a:cubicBezTo>
                  <a:cubicBezTo>
                    <a:pt x="16880" y="175737"/>
                    <a:pt x="15237" y="176409"/>
                    <a:pt x="13594" y="177156"/>
                  </a:cubicBezTo>
                  <a:cubicBezTo>
                    <a:pt x="18000" y="168193"/>
                    <a:pt x="22482" y="159306"/>
                    <a:pt x="26963" y="150418"/>
                  </a:cubicBezTo>
                  <a:cubicBezTo>
                    <a:pt x="45336" y="142651"/>
                    <a:pt x="63634" y="134809"/>
                    <a:pt x="82007" y="127041"/>
                  </a:cubicBezTo>
                  <a:cubicBezTo>
                    <a:pt x="82604" y="125921"/>
                    <a:pt x="83276" y="124875"/>
                    <a:pt x="83874" y="123830"/>
                  </a:cubicBezTo>
                  <a:lnTo>
                    <a:pt x="83874" y="123830"/>
                  </a:lnTo>
                  <a:cubicBezTo>
                    <a:pt x="67293" y="130850"/>
                    <a:pt x="50713" y="137871"/>
                    <a:pt x="34133" y="144966"/>
                  </a:cubicBezTo>
                  <a:lnTo>
                    <a:pt x="28456" y="147356"/>
                  </a:lnTo>
                  <a:cubicBezTo>
                    <a:pt x="30697" y="142949"/>
                    <a:pt x="32938" y="138468"/>
                    <a:pt x="35104" y="134062"/>
                  </a:cubicBezTo>
                  <a:lnTo>
                    <a:pt x="43020" y="118378"/>
                  </a:lnTo>
                  <a:cubicBezTo>
                    <a:pt x="60945" y="110760"/>
                    <a:pt x="78870" y="103067"/>
                    <a:pt x="96869" y="95449"/>
                  </a:cubicBezTo>
                  <a:cubicBezTo>
                    <a:pt x="97168" y="94553"/>
                    <a:pt x="97541" y="93582"/>
                    <a:pt x="97840" y="92611"/>
                  </a:cubicBezTo>
                  <a:lnTo>
                    <a:pt x="97840" y="92611"/>
                  </a:lnTo>
                  <a:cubicBezTo>
                    <a:pt x="81932" y="99407"/>
                    <a:pt x="66098" y="106129"/>
                    <a:pt x="50190" y="112851"/>
                  </a:cubicBezTo>
                  <a:cubicBezTo>
                    <a:pt x="48323" y="113672"/>
                    <a:pt x="46456" y="114494"/>
                    <a:pt x="44589" y="115241"/>
                  </a:cubicBezTo>
                  <a:lnTo>
                    <a:pt x="59078" y="86263"/>
                  </a:lnTo>
                  <a:cubicBezTo>
                    <a:pt x="74164" y="79840"/>
                    <a:pt x="89176" y="73491"/>
                    <a:pt x="104263" y="67068"/>
                  </a:cubicBezTo>
                  <a:cubicBezTo>
                    <a:pt x="104412" y="66172"/>
                    <a:pt x="104562" y="65350"/>
                    <a:pt x="104711" y="64454"/>
                  </a:cubicBezTo>
                  <a:lnTo>
                    <a:pt x="104711" y="64454"/>
                  </a:lnTo>
                  <a:cubicBezTo>
                    <a:pt x="91865" y="69906"/>
                    <a:pt x="79094" y="75358"/>
                    <a:pt x="66248" y="80810"/>
                  </a:cubicBezTo>
                  <a:cubicBezTo>
                    <a:pt x="64381" y="81632"/>
                    <a:pt x="62513" y="82379"/>
                    <a:pt x="60646" y="83200"/>
                  </a:cubicBezTo>
                  <a:cubicBezTo>
                    <a:pt x="62887" y="78645"/>
                    <a:pt x="65127" y="74163"/>
                    <a:pt x="67368" y="69608"/>
                  </a:cubicBezTo>
                  <a:cubicBezTo>
                    <a:pt x="69982" y="64454"/>
                    <a:pt x="72521" y="59376"/>
                    <a:pt x="75135" y="54222"/>
                  </a:cubicBezTo>
                  <a:cubicBezTo>
                    <a:pt x="85591" y="49741"/>
                    <a:pt x="96122" y="45260"/>
                    <a:pt x="106653" y="40779"/>
                  </a:cubicBezTo>
                  <a:cubicBezTo>
                    <a:pt x="106653" y="40032"/>
                    <a:pt x="106578" y="39210"/>
                    <a:pt x="106578" y="38389"/>
                  </a:cubicBezTo>
                  <a:cubicBezTo>
                    <a:pt x="98512" y="41824"/>
                    <a:pt x="90371" y="45260"/>
                    <a:pt x="82305" y="48695"/>
                  </a:cubicBezTo>
                  <a:lnTo>
                    <a:pt x="76629" y="51160"/>
                  </a:lnTo>
                  <a:lnTo>
                    <a:pt x="91193" y="22107"/>
                  </a:lnTo>
                  <a:cubicBezTo>
                    <a:pt x="95674" y="20240"/>
                    <a:pt x="100230" y="18298"/>
                    <a:pt x="104786" y="16356"/>
                  </a:cubicBezTo>
                  <a:cubicBezTo>
                    <a:pt x="104637" y="15609"/>
                    <a:pt x="104562" y="14863"/>
                    <a:pt x="104412" y="14116"/>
                  </a:cubicBezTo>
                  <a:cubicBezTo>
                    <a:pt x="102396" y="14937"/>
                    <a:pt x="100379" y="15759"/>
                    <a:pt x="98363" y="16655"/>
                  </a:cubicBezTo>
                  <a:cubicBezTo>
                    <a:pt x="96496" y="17477"/>
                    <a:pt x="94629" y="18223"/>
                    <a:pt x="92761" y="19045"/>
                  </a:cubicBezTo>
                  <a:cubicBezTo>
                    <a:pt x="93583" y="17253"/>
                    <a:pt x="94479" y="15535"/>
                    <a:pt x="95375" y="13742"/>
                  </a:cubicBezTo>
                  <a:cubicBezTo>
                    <a:pt x="97467" y="9709"/>
                    <a:pt x="99483" y="5601"/>
                    <a:pt x="101500" y="1568"/>
                  </a:cubicBezTo>
                  <a:cubicBezTo>
                    <a:pt x="101350" y="1046"/>
                    <a:pt x="101201" y="523"/>
                    <a:pt x="10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646;p36"/>
          <p:cNvGrpSpPr/>
          <p:nvPr/>
        </p:nvGrpSpPr>
        <p:grpSpPr>
          <a:xfrm rot="-3346089">
            <a:off x="6726607" y="4012259"/>
            <a:ext cx="867696" cy="1549150"/>
            <a:chOff x="4588600" y="388175"/>
            <a:chExt cx="2739150" cy="4888225"/>
          </a:xfrm>
        </p:grpSpPr>
        <p:sp>
          <p:nvSpPr>
            <p:cNvPr id="647" name="Google Shape;647;p36"/>
            <p:cNvSpPr/>
            <p:nvPr/>
          </p:nvSpPr>
          <p:spPr>
            <a:xfrm>
              <a:off x="4588600" y="388175"/>
              <a:ext cx="2739150" cy="4888225"/>
            </a:xfrm>
            <a:custGeom>
              <a:avLst/>
              <a:gdLst/>
              <a:ahLst/>
              <a:cxnLst/>
              <a:rect l="l" t="t" r="r" b="b"/>
              <a:pathLst>
                <a:path w="109566" h="195529" extrusionOk="0">
                  <a:moveTo>
                    <a:pt x="103665" y="0"/>
                  </a:moveTo>
                  <a:cubicBezTo>
                    <a:pt x="97615" y="2017"/>
                    <a:pt x="92387" y="4556"/>
                    <a:pt x="87533" y="7170"/>
                  </a:cubicBezTo>
                  <a:cubicBezTo>
                    <a:pt x="82603" y="9784"/>
                    <a:pt x="77973" y="12622"/>
                    <a:pt x="73716" y="15535"/>
                  </a:cubicBezTo>
                  <a:cubicBezTo>
                    <a:pt x="65127" y="21435"/>
                    <a:pt x="57583" y="27858"/>
                    <a:pt x="50787" y="34654"/>
                  </a:cubicBezTo>
                  <a:cubicBezTo>
                    <a:pt x="37269" y="48247"/>
                    <a:pt x="26813" y="63409"/>
                    <a:pt x="18672" y="79690"/>
                  </a:cubicBezTo>
                  <a:cubicBezTo>
                    <a:pt x="10531" y="96046"/>
                    <a:pt x="4705" y="113523"/>
                    <a:pt x="1942" y="132493"/>
                  </a:cubicBezTo>
                  <a:cubicBezTo>
                    <a:pt x="523" y="141978"/>
                    <a:pt x="0" y="151912"/>
                    <a:pt x="374" y="162293"/>
                  </a:cubicBezTo>
                  <a:cubicBezTo>
                    <a:pt x="598" y="167446"/>
                    <a:pt x="1121" y="172824"/>
                    <a:pt x="1942" y="178351"/>
                  </a:cubicBezTo>
                  <a:cubicBezTo>
                    <a:pt x="2764" y="183803"/>
                    <a:pt x="3809" y="189479"/>
                    <a:pt x="5826" y="195528"/>
                  </a:cubicBezTo>
                  <a:cubicBezTo>
                    <a:pt x="11875" y="193512"/>
                    <a:pt x="17029" y="190973"/>
                    <a:pt x="21883" y="188359"/>
                  </a:cubicBezTo>
                  <a:cubicBezTo>
                    <a:pt x="26813" y="185670"/>
                    <a:pt x="31368" y="182907"/>
                    <a:pt x="35700" y="179919"/>
                  </a:cubicBezTo>
                  <a:cubicBezTo>
                    <a:pt x="44215" y="174019"/>
                    <a:pt x="51833" y="167671"/>
                    <a:pt x="58554" y="160799"/>
                  </a:cubicBezTo>
                  <a:cubicBezTo>
                    <a:pt x="72147" y="147207"/>
                    <a:pt x="82603" y="132120"/>
                    <a:pt x="90819" y="115838"/>
                  </a:cubicBezTo>
                  <a:cubicBezTo>
                    <a:pt x="99034" y="99557"/>
                    <a:pt x="104860" y="82080"/>
                    <a:pt x="107623" y="63110"/>
                  </a:cubicBezTo>
                  <a:cubicBezTo>
                    <a:pt x="109042" y="53625"/>
                    <a:pt x="109565" y="43691"/>
                    <a:pt x="109192" y="33310"/>
                  </a:cubicBezTo>
                  <a:cubicBezTo>
                    <a:pt x="108968" y="28157"/>
                    <a:pt x="108445" y="22779"/>
                    <a:pt x="107623" y="17253"/>
                  </a:cubicBezTo>
                  <a:cubicBezTo>
                    <a:pt x="106802" y="11726"/>
                    <a:pt x="105681" y="6124"/>
                    <a:pt x="103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6"/>
            <p:cNvSpPr/>
            <p:nvPr/>
          </p:nvSpPr>
          <p:spPr>
            <a:xfrm>
              <a:off x="4655800" y="388175"/>
              <a:ext cx="2666350" cy="4888225"/>
            </a:xfrm>
            <a:custGeom>
              <a:avLst/>
              <a:gdLst/>
              <a:ahLst/>
              <a:cxnLst/>
              <a:rect l="l" t="t" r="r" b="b"/>
              <a:pathLst>
                <a:path w="106654" h="195529" extrusionOk="0">
                  <a:moveTo>
                    <a:pt x="101052" y="0"/>
                  </a:moveTo>
                  <a:cubicBezTo>
                    <a:pt x="100454" y="224"/>
                    <a:pt x="100006" y="373"/>
                    <a:pt x="99483" y="597"/>
                  </a:cubicBezTo>
                  <a:cubicBezTo>
                    <a:pt x="98288" y="2913"/>
                    <a:pt x="97168" y="5228"/>
                    <a:pt x="95973" y="7618"/>
                  </a:cubicBezTo>
                  <a:cubicBezTo>
                    <a:pt x="94180" y="11203"/>
                    <a:pt x="92388" y="14788"/>
                    <a:pt x="90595" y="18298"/>
                  </a:cubicBezTo>
                  <a:cubicBezTo>
                    <a:pt x="89774" y="14041"/>
                    <a:pt x="88952" y="9784"/>
                    <a:pt x="88056" y="5527"/>
                  </a:cubicBezTo>
                  <a:cubicBezTo>
                    <a:pt x="87384" y="5900"/>
                    <a:pt x="86712" y="6199"/>
                    <a:pt x="86040" y="6572"/>
                  </a:cubicBezTo>
                  <a:cubicBezTo>
                    <a:pt x="86413" y="8664"/>
                    <a:pt x="86861" y="10755"/>
                    <a:pt x="87235" y="12846"/>
                  </a:cubicBezTo>
                  <a:cubicBezTo>
                    <a:pt x="87832" y="15759"/>
                    <a:pt x="88430" y="18672"/>
                    <a:pt x="88952" y="21584"/>
                  </a:cubicBezTo>
                  <a:cubicBezTo>
                    <a:pt x="84172" y="31144"/>
                    <a:pt x="79318" y="40779"/>
                    <a:pt x="74538" y="50413"/>
                  </a:cubicBezTo>
                  <a:cubicBezTo>
                    <a:pt x="72372" y="39509"/>
                    <a:pt x="70281" y="28605"/>
                    <a:pt x="68115" y="17701"/>
                  </a:cubicBezTo>
                  <a:cubicBezTo>
                    <a:pt x="67443" y="18149"/>
                    <a:pt x="66771" y="18672"/>
                    <a:pt x="66098" y="19120"/>
                  </a:cubicBezTo>
                  <a:cubicBezTo>
                    <a:pt x="67816" y="27709"/>
                    <a:pt x="69534" y="36297"/>
                    <a:pt x="71177" y="44886"/>
                  </a:cubicBezTo>
                  <a:cubicBezTo>
                    <a:pt x="71775" y="47799"/>
                    <a:pt x="72372" y="50712"/>
                    <a:pt x="72895" y="53625"/>
                  </a:cubicBezTo>
                  <a:cubicBezTo>
                    <a:pt x="71700" y="56089"/>
                    <a:pt x="70505" y="58479"/>
                    <a:pt x="69310" y="60869"/>
                  </a:cubicBezTo>
                  <a:cubicBezTo>
                    <a:pt x="65650" y="68114"/>
                    <a:pt x="62065" y="75284"/>
                    <a:pt x="58480" y="82454"/>
                  </a:cubicBezTo>
                  <a:cubicBezTo>
                    <a:pt x="55269" y="66247"/>
                    <a:pt x="52132" y="50114"/>
                    <a:pt x="48920" y="33908"/>
                  </a:cubicBezTo>
                  <a:cubicBezTo>
                    <a:pt x="48696" y="34206"/>
                    <a:pt x="48398" y="34430"/>
                    <a:pt x="48174" y="34654"/>
                  </a:cubicBezTo>
                  <a:cubicBezTo>
                    <a:pt x="47726" y="35028"/>
                    <a:pt x="47427" y="35476"/>
                    <a:pt x="47053" y="35849"/>
                  </a:cubicBezTo>
                  <a:cubicBezTo>
                    <a:pt x="49742" y="49517"/>
                    <a:pt x="52431" y="63259"/>
                    <a:pt x="55119" y="77001"/>
                  </a:cubicBezTo>
                  <a:cubicBezTo>
                    <a:pt x="55717" y="79914"/>
                    <a:pt x="56314" y="82827"/>
                    <a:pt x="56837" y="85740"/>
                  </a:cubicBezTo>
                  <a:cubicBezTo>
                    <a:pt x="52057" y="95300"/>
                    <a:pt x="47203" y="104934"/>
                    <a:pt x="42423" y="114569"/>
                  </a:cubicBezTo>
                  <a:cubicBezTo>
                    <a:pt x="38539" y="94777"/>
                    <a:pt x="34655" y="74985"/>
                    <a:pt x="30772" y="55268"/>
                  </a:cubicBezTo>
                  <a:cubicBezTo>
                    <a:pt x="30174" y="56089"/>
                    <a:pt x="29577" y="56911"/>
                    <a:pt x="28979" y="57732"/>
                  </a:cubicBezTo>
                  <a:cubicBezTo>
                    <a:pt x="32340" y="74836"/>
                    <a:pt x="35701" y="91939"/>
                    <a:pt x="39062" y="109042"/>
                  </a:cubicBezTo>
                  <a:cubicBezTo>
                    <a:pt x="39659" y="111955"/>
                    <a:pt x="40257" y="114867"/>
                    <a:pt x="40780" y="117780"/>
                  </a:cubicBezTo>
                  <a:cubicBezTo>
                    <a:pt x="39510" y="120319"/>
                    <a:pt x="38240" y="122859"/>
                    <a:pt x="36971" y="125323"/>
                  </a:cubicBezTo>
                  <a:lnTo>
                    <a:pt x="26365" y="146609"/>
                  </a:lnTo>
                  <a:cubicBezTo>
                    <a:pt x="22407" y="126593"/>
                    <a:pt x="18448" y="106577"/>
                    <a:pt x="14565" y="86561"/>
                  </a:cubicBezTo>
                  <a:cubicBezTo>
                    <a:pt x="14341" y="85665"/>
                    <a:pt x="14191" y="84769"/>
                    <a:pt x="13967" y="83873"/>
                  </a:cubicBezTo>
                  <a:cubicBezTo>
                    <a:pt x="13444" y="85068"/>
                    <a:pt x="12922" y="86188"/>
                    <a:pt x="12399" y="87308"/>
                  </a:cubicBezTo>
                  <a:cubicBezTo>
                    <a:pt x="15984" y="105308"/>
                    <a:pt x="19494" y="123158"/>
                    <a:pt x="23004" y="141157"/>
                  </a:cubicBezTo>
                  <a:cubicBezTo>
                    <a:pt x="23602" y="143995"/>
                    <a:pt x="24199" y="146908"/>
                    <a:pt x="24722" y="149821"/>
                  </a:cubicBezTo>
                  <a:cubicBezTo>
                    <a:pt x="20390" y="158559"/>
                    <a:pt x="16058" y="167222"/>
                    <a:pt x="11652" y="175886"/>
                  </a:cubicBezTo>
                  <a:cubicBezTo>
                    <a:pt x="8142" y="158111"/>
                    <a:pt x="4631" y="140261"/>
                    <a:pt x="1121" y="122411"/>
                  </a:cubicBezTo>
                  <a:cubicBezTo>
                    <a:pt x="1121" y="122411"/>
                    <a:pt x="1121" y="122336"/>
                    <a:pt x="1121" y="122336"/>
                  </a:cubicBezTo>
                  <a:cubicBezTo>
                    <a:pt x="748" y="124203"/>
                    <a:pt x="374" y="126220"/>
                    <a:pt x="1" y="128162"/>
                  </a:cubicBezTo>
                  <a:cubicBezTo>
                    <a:pt x="2839" y="142651"/>
                    <a:pt x="5677" y="157065"/>
                    <a:pt x="8590" y="171554"/>
                  </a:cubicBezTo>
                  <a:cubicBezTo>
                    <a:pt x="9038" y="174094"/>
                    <a:pt x="9561" y="176633"/>
                    <a:pt x="10084" y="179172"/>
                  </a:cubicBezTo>
                  <a:cubicBezTo>
                    <a:pt x="9710" y="179844"/>
                    <a:pt x="9337" y="180517"/>
                    <a:pt x="9038" y="181263"/>
                  </a:cubicBezTo>
                  <a:cubicBezTo>
                    <a:pt x="6872" y="185521"/>
                    <a:pt x="4781" y="189778"/>
                    <a:pt x="2615" y="193960"/>
                  </a:cubicBezTo>
                  <a:cubicBezTo>
                    <a:pt x="2764" y="194483"/>
                    <a:pt x="2914" y="195006"/>
                    <a:pt x="3138" y="195528"/>
                  </a:cubicBezTo>
                  <a:cubicBezTo>
                    <a:pt x="3661" y="195379"/>
                    <a:pt x="4109" y="195155"/>
                    <a:pt x="4631" y="195006"/>
                  </a:cubicBezTo>
                  <a:cubicBezTo>
                    <a:pt x="5901" y="192466"/>
                    <a:pt x="7171" y="189927"/>
                    <a:pt x="8440" y="187388"/>
                  </a:cubicBezTo>
                  <a:cubicBezTo>
                    <a:pt x="9635" y="184998"/>
                    <a:pt x="10830" y="182608"/>
                    <a:pt x="12025" y="180218"/>
                  </a:cubicBezTo>
                  <a:cubicBezTo>
                    <a:pt x="26216" y="174168"/>
                    <a:pt x="40406" y="168193"/>
                    <a:pt x="54522" y="162144"/>
                  </a:cubicBezTo>
                  <a:cubicBezTo>
                    <a:pt x="54970" y="161696"/>
                    <a:pt x="55418" y="161248"/>
                    <a:pt x="55866" y="160874"/>
                  </a:cubicBezTo>
                  <a:cubicBezTo>
                    <a:pt x="56837" y="159903"/>
                    <a:pt x="57733" y="158932"/>
                    <a:pt x="58630" y="157961"/>
                  </a:cubicBezTo>
                  <a:lnTo>
                    <a:pt x="58630" y="157961"/>
                  </a:lnTo>
                  <a:cubicBezTo>
                    <a:pt x="45261" y="163637"/>
                    <a:pt x="31892" y="169314"/>
                    <a:pt x="18523" y="174990"/>
                  </a:cubicBezTo>
                  <a:cubicBezTo>
                    <a:pt x="16880" y="175737"/>
                    <a:pt x="15237" y="176409"/>
                    <a:pt x="13594" y="177156"/>
                  </a:cubicBezTo>
                  <a:cubicBezTo>
                    <a:pt x="18000" y="168193"/>
                    <a:pt x="22482" y="159306"/>
                    <a:pt x="26963" y="150418"/>
                  </a:cubicBezTo>
                  <a:cubicBezTo>
                    <a:pt x="45336" y="142651"/>
                    <a:pt x="63634" y="134809"/>
                    <a:pt x="82007" y="127041"/>
                  </a:cubicBezTo>
                  <a:cubicBezTo>
                    <a:pt x="82604" y="125921"/>
                    <a:pt x="83276" y="124875"/>
                    <a:pt x="83874" y="123830"/>
                  </a:cubicBezTo>
                  <a:lnTo>
                    <a:pt x="83874" y="123830"/>
                  </a:lnTo>
                  <a:cubicBezTo>
                    <a:pt x="67293" y="130850"/>
                    <a:pt x="50713" y="137871"/>
                    <a:pt x="34133" y="144966"/>
                  </a:cubicBezTo>
                  <a:lnTo>
                    <a:pt x="28456" y="147356"/>
                  </a:lnTo>
                  <a:cubicBezTo>
                    <a:pt x="30697" y="142949"/>
                    <a:pt x="32938" y="138468"/>
                    <a:pt x="35104" y="134062"/>
                  </a:cubicBezTo>
                  <a:lnTo>
                    <a:pt x="43020" y="118378"/>
                  </a:lnTo>
                  <a:cubicBezTo>
                    <a:pt x="60945" y="110760"/>
                    <a:pt x="78870" y="103067"/>
                    <a:pt x="96869" y="95449"/>
                  </a:cubicBezTo>
                  <a:cubicBezTo>
                    <a:pt x="97168" y="94553"/>
                    <a:pt x="97541" y="93582"/>
                    <a:pt x="97840" y="92611"/>
                  </a:cubicBezTo>
                  <a:lnTo>
                    <a:pt x="97840" y="92611"/>
                  </a:lnTo>
                  <a:cubicBezTo>
                    <a:pt x="81932" y="99407"/>
                    <a:pt x="66098" y="106129"/>
                    <a:pt x="50190" y="112851"/>
                  </a:cubicBezTo>
                  <a:cubicBezTo>
                    <a:pt x="48323" y="113672"/>
                    <a:pt x="46456" y="114494"/>
                    <a:pt x="44589" y="115241"/>
                  </a:cubicBezTo>
                  <a:lnTo>
                    <a:pt x="59078" y="86263"/>
                  </a:lnTo>
                  <a:cubicBezTo>
                    <a:pt x="74164" y="79840"/>
                    <a:pt x="89176" y="73491"/>
                    <a:pt x="104263" y="67068"/>
                  </a:cubicBezTo>
                  <a:cubicBezTo>
                    <a:pt x="104412" y="66172"/>
                    <a:pt x="104562" y="65350"/>
                    <a:pt x="104711" y="64454"/>
                  </a:cubicBezTo>
                  <a:lnTo>
                    <a:pt x="104711" y="64454"/>
                  </a:lnTo>
                  <a:cubicBezTo>
                    <a:pt x="91865" y="69906"/>
                    <a:pt x="79094" y="75358"/>
                    <a:pt x="66248" y="80810"/>
                  </a:cubicBezTo>
                  <a:cubicBezTo>
                    <a:pt x="64381" y="81632"/>
                    <a:pt x="62513" y="82379"/>
                    <a:pt x="60646" y="83200"/>
                  </a:cubicBezTo>
                  <a:cubicBezTo>
                    <a:pt x="62887" y="78645"/>
                    <a:pt x="65127" y="74163"/>
                    <a:pt x="67368" y="69608"/>
                  </a:cubicBezTo>
                  <a:cubicBezTo>
                    <a:pt x="69982" y="64454"/>
                    <a:pt x="72521" y="59376"/>
                    <a:pt x="75135" y="54222"/>
                  </a:cubicBezTo>
                  <a:cubicBezTo>
                    <a:pt x="85591" y="49741"/>
                    <a:pt x="96122" y="45260"/>
                    <a:pt x="106653" y="40779"/>
                  </a:cubicBezTo>
                  <a:cubicBezTo>
                    <a:pt x="106653" y="40032"/>
                    <a:pt x="106578" y="39210"/>
                    <a:pt x="106578" y="38389"/>
                  </a:cubicBezTo>
                  <a:cubicBezTo>
                    <a:pt x="98512" y="41824"/>
                    <a:pt x="90371" y="45260"/>
                    <a:pt x="82305" y="48695"/>
                  </a:cubicBezTo>
                  <a:lnTo>
                    <a:pt x="76629" y="51160"/>
                  </a:lnTo>
                  <a:lnTo>
                    <a:pt x="91193" y="22107"/>
                  </a:lnTo>
                  <a:cubicBezTo>
                    <a:pt x="95674" y="20240"/>
                    <a:pt x="100230" y="18298"/>
                    <a:pt x="104786" y="16356"/>
                  </a:cubicBezTo>
                  <a:cubicBezTo>
                    <a:pt x="104637" y="15609"/>
                    <a:pt x="104562" y="14863"/>
                    <a:pt x="104412" y="14116"/>
                  </a:cubicBezTo>
                  <a:cubicBezTo>
                    <a:pt x="102396" y="14937"/>
                    <a:pt x="100379" y="15759"/>
                    <a:pt x="98363" y="16655"/>
                  </a:cubicBezTo>
                  <a:cubicBezTo>
                    <a:pt x="96496" y="17477"/>
                    <a:pt x="94629" y="18223"/>
                    <a:pt x="92761" y="19045"/>
                  </a:cubicBezTo>
                  <a:cubicBezTo>
                    <a:pt x="93583" y="17253"/>
                    <a:pt x="94479" y="15535"/>
                    <a:pt x="95375" y="13742"/>
                  </a:cubicBezTo>
                  <a:cubicBezTo>
                    <a:pt x="97467" y="9709"/>
                    <a:pt x="99483" y="5601"/>
                    <a:pt x="101500" y="1568"/>
                  </a:cubicBezTo>
                  <a:cubicBezTo>
                    <a:pt x="101350" y="1046"/>
                    <a:pt x="101201" y="523"/>
                    <a:pt x="10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36"/>
          <p:cNvGrpSpPr/>
          <p:nvPr/>
        </p:nvGrpSpPr>
        <p:grpSpPr>
          <a:xfrm rot="814383" flipH="1">
            <a:off x="7270461" y="4322873"/>
            <a:ext cx="1147500" cy="1306713"/>
            <a:chOff x="238125" y="3155250"/>
            <a:chExt cx="1567526" cy="1785017"/>
          </a:xfrm>
        </p:grpSpPr>
        <p:sp>
          <p:nvSpPr>
            <p:cNvPr id="650" name="Google Shape;650;p36"/>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6"/>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36"/>
          <p:cNvGrpSpPr/>
          <p:nvPr/>
        </p:nvGrpSpPr>
        <p:grpSpPr>
          <a:xfrm rot="-2197448" flipH="1">
            <a:off x="8050833" y="3088619"/>
            <a:ext cx="1147471" cy="1306680"/>
            <a:chOff x="238125" y="3155250"/>
            <a:chExt cx="1567526" cy="1785017"/>
          </a:xfrm>
        </p:grpSpPr>
        <p:sp>
          <p:nvSpPr>
            <p:cNvPr id="653" name="Google Shape;653;p36"/>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C74B3"/>
        </a:solidFill>
        <a:effectLst/>
      </p:bgPr>
    </p:bg>
    <p:spTree>
      <p:nvGrpSpPr>
        <p:cNvPr id="1" name="Shape 658"/>
        <p:cNvGrpSpPr/>
        <p:nvPr/>
      </p:nvGrpSpPr>
      <p:grpSpPr>
        <a:xfrm>
          <a:off x="0" y="0"/>
          <a:ext cx="0" cy="0"/>
          <a:chOff x="0" y="0"/>
          <a:chExt cx="0" cy="0"/>
        </a:xfrm>
      </p:grpSpPr>
      <p:sp>
        <p:nvSpPr>
          <p:cNvPr id="659" name="Google Shape;659;p37"/>
          <p:cNvSpPr/>
          <p:nvPr/>
        </p:nvSpPr>
        <p:spPr>
          <a:xfrm>
            <a:off x="362550" y="1680275"/>
            <a:ext cx="8272200" cy="16896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7"/>
          <p:cNvSpPr txBox="1">
            <a:spLocks noGrp="1"/>
          </p:cNvSpPr>
          <p:nvPr>
            <p:ph type="ctrTitle"/>
          </p:nvPr>
        </p:nvSpPr>
        <p:spPr>
          <a:xfrm>
            <a:off x="148575" y="707500"/>
            <a:ext cx="6983100" cy="86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Objectives of the Project</a:t>
            </a:r>
            <a:endParaRPr sz="3000"/>
          </a:p>
        </p:txBody>
      </p:sp>
      <p:sp>
        <p:nvSpPr>
          <p:cNvPr id="661" name="Google Shape;661;p37"/>
          <p:cNvSpPr txBox="1"/>
          <p:nvPr/>
        </p:nvSpPr>
        <p:spPr>
          <a:xfrm>
            <a:off x="345200" y="1680275"/>
            <a:ext cx="8353200" cy="1616100"/>
          </a:xfrm>
          <a:prstGeom prst="rect">
            <a:avLst/>
          </a:prstGeom>
          <a:noFill/>
          <a:ln>
            <a:noFill/>
          </a:ln>
        </p:spPr>
        <p:txBody>
          <a:bodyPr spcFirstLastPara="1" wrap="square" lIns="91425" tIns="91425" rIns="91425" bIns="91425" anchor="t" anchorCtr="0">
            <a:spAutoFit/>
          </a:bodyPr>
          <a:lstStyle/>
          <a:p>
            <a:pPr marL="457200" lvl="0" indent="-323850" algn="l" rtl="0">
              <a:lnSpc>
                <a:spcPct val="130000"/>
              </a:lnSpc>
              <a:spcBef>
                <a:spcPts val="0"/>
              </a:spcBef>
              <a:spcAft>
                <a:spcPts val="0"/>
              </a:spcAft>
              <a:buSzPts val="1500"/>
              <a:buFont typeface="Montserrat"/>
              <a:buAutoNum type="arabicPeriod"/>
            </a:pPr>
            <a:r>
              <a:rPr lang="en" sz="1500">
                <a:latin typeface="Montserrat"/>
                <a:ea typeface="Montserrat"/>
                <a:cs typeface="Montserrat"/>
                <a:sym typeface="Montserrat"/>
              </a:rPr>
              <a:t>Study the procurement process of the company thoroughly.</a:t>
            </a:r>
            <a:endParaRPr sz="1500">
              <a:latin typeface="Montserrat"/>
              <a:ea typeface="Montserrat"/>
              <a:cs typeface="Montserrat"/>
              <a:sym typeface="Montserrat"/>
            </a:endParaRPr>
          </a:p>
          <a:p>
            <a:pPr marL="457200" lvl="0" indent="-323850" algn="l" rtl="0">
              <a:lnSpc>
                <a:spcPct val="130000"/>
              </a:lnSpc>
              <a:spcBef>
                <a:spcPts val="0"/>
              </a:spcBef>
              <a:spcAft>
                <a:spcPts val="0"/>
              </a:spcAft>
              <a:buSzPts val="1500"/>
              <a:buFont typeface="Montserrat"/>
              <a:buAutoNum type="arabicPeriod"/>
            </a:pPr>
            <a:r>
              <a:rPr lang="en" sz="1500">
                <a:latin typeface="Montserrat"/>
                <a:ea typeface="Montserrat"/>
                <a:cs typeface="Montserrat"/>
                <a:sym typeface="Montserrat"/>
              </a:rPr>
              <a:t>Facilitate and Digitize the procurement process.</a:t>
            </a:r>
            <a:endParaRPr sz="1500">
              <a:latin typeface="Montserrat"/>
              <a:ea typeface="Montserrat"/>
              <a:cs typeface="Montserrat"/>
              <a:sym typeface="Montserrat"/>
            </a:endParaRPr>
          </a:p>
          <a:p>
            <a:pPr marL="457200" lvl="0" indent="-323850" algn="l" rtl="0">
              <a:lnSpc>
                <a:spcPct val="130000"/>
              </a:lnSpc>
              <a:spcBef>
                <a:spcPts val="0"/>
              </a:spcBef>
              <a:spcAft>
                <a:spcPts val="0"/>
              </a:spcAft>
              <a:buSzPts val="1500"/>
              <a:buFont typeface="Montserrat"/>
              <a:buAutoNum type="arabicPeriod"/>
            </a:pPr>
            <a:r>
              <a:rPr lang="en" sz="1500">
                <a:latin typeface="Montserrat"/>
                <a:ea typeface="Montserrat"/>
                <a:cs typeface="Montserrat"/>
                <a:sym typeface="Montserrat"/>
              </a:rPr>
              <a:t>Allow vendors to maintain relationships with the company through the software.</a:t>
            </a:r>
            <a:endParaRPr sz="1500">
              <a:latin typeface="Montserrat"/>
              <a:ea typeface="Montserrat"/>
              <a:cs typeface="Montserrat"/>
              <a:sym typeface="Montserrat"/>
            </a:endParaRPr>
          </a:p>
          <a:p>
            <a:pPr marL="457200" lvl="0" indent="-323850" algn="l" rtl="0">
              <a:lnSpc>
                <a:spcPct val="130000"/>
              </a:lnSpc>
              <a:spcBef>
                <a:spcPts val="0"/>
              </a:spcBef>
              <a:spcAft>
                <a:spcPts val="0"/>
              </a:spcAft>
              <a:buSzPts val="1500"/>
              <a:buFont typeface="Montserrat"/>
              <a:buAutoNum type="arabicPeriod"/>
            </a:pPr>
            <a:r>
              <a:rPr lang="en" sz="1500">
                <a:latin typeface="Montserrat"/>
                <a:ea typeface="Montserrat"/>
                <a:cs typeface="Montserrat"/>
                <a:sym typeface="Montserrat"/>
              </a:rPr>
              <a:t>Design the appropriate system including all user requirements.</a:t>
            </a:r>
            <a:endParaRPr sz="1500">
              <a:latin typeface="Montserrat"/>
              <a:ea typeface="Montserrat"/>
              <a:cs typeface="Montserrat"/>
              <a:sym typeface="Montserrat"/>
            </a:endParaRPr>
          </a:p>
          <a:p>
            <a:pPr marL="457200" lvl="0" indent="-323850" algn="l" rtl="0">
              <a:lnSpc>
                <a:spcPct val="130000"/>
              </a:lnSpc>
              <a:spcBef>
                <a:spcPts val="0"/>
              </a:spcBef>
              <a:spcAft>
                <a:spcPts val="0"/>
              </a:spcAft>
              <a:buSzPts val="1500"/>
              <a:buFont typeface="Montserrat"/>
              <a:buAutoNum type="arabicPeriod"/>
            </a:pPr>
            <a:r>
              <a:rPr lang="en" sz="1500">
                <a:latin typeface="Montserrat"/>
                <a:ea typeface="Montserrat"/>
                <a:cs typeface="Montserrat"/>
                <a:sym typeface="Montserrat"/>
              </a:rPr>
              <a:t>Develop the system for solving the problem.</a:t>
            </a:r>
            <a:endParaRPr sz="1500">
              <a:latin typeface="Montserrat"/>
              <a:ea typeface="Montserrat"/>
              <a:cs typeface="Montserrat"/>
              <a:sym typeface="Montserrat"/>
            </a:endParaRPr>
          </a:p>
        </p:txBody>
      </p:sp>
      <p:grpSp>
        <p:nvGrpSpPr>
          <p:cNvPr id="662" name="Google Shape;662;p37"/>
          <p:cNvGrpSpPr/>
          <p:nvPr/>
        </p:nvGrpSpPr>
        <p:grpSpPr>
          <a:xfrm rot="-5523925" flipH="1">
            <a:off x="7639952" y="607544"/>
            <a:ext cx="1478489" cy="1657387"/>
            <a:chOff x="4326150" y="1139100"/>
            <a:chExt cx="1903050" cy="2133850"/>
          </a:xfrm>
        </p:grpSpPr>
        <p:sp>
          <p:nvSpPr>
            <p:cNvPr id="663" name="Google Shape;663;p37"/>
            <p:cNvSpPr/>
            <p:nvPr/>
          </p:nvSpPr>
          <p:spPr>
            <a:xfrm>
              <a:off x="5621275" y="1278950"/>
              <a:ext cx="607925" cy="380350"/>
            </a:xfrm>
            <a:custGeom>
              <a:avLst/>
              <a:gdLst/>
              <a:ahLst/>
              <a:cxnLst/>
              <a:rect l="l" t="t" r="r" b="b"/>
              <a:pathLst>
                <a:path w="24317" h="15214" extrusionOk="0">
                  <a:moveTo>
                    <a:pt x="21248" y="0"/>
                  </a:moveTo>
                  <a:cubicBezTo>
                    <a:pt x="15950" y="0"/>
                    <a:pt x="5159" y="1760"/>
                    <a:pt x="0" y="15199"/>
                  </a:cubicBezTo>
                  <a:cubicBezTo>
                    <a:pt x="0" y="15199"/>
                    <a:pt x="204" y="15214"/>
                    <a:pt x="580" y="15214"/>
                  </a:cubicBezTo>
                  <a:cubicBezTo>
                    <a:pt x="3426" y="15214"/>
                    <a:pt x="16118" y="14388"/>
                    <a:pt x="24317" y="222"/>
                  </a:cubicBezTo>
                  <a:cubicBezTo>
                    <a:pt x="24317" y="222"/>
                    <a:pt x="23128" y="0"/>
                    <a:pt x="212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7"/>
            <p:cNvSpPr/>
            <p:nvPr/>
          </p:nvSpPr>
          <p:spPr>
            <a:xfrm>
              <a:off x="4651275" y="1425250"/>
              <a:ext cx="1320375" cy="1847700"/>
            </a:xfrm>
            <a:custGeom>
              <a:avLst/>
              <a:gdLst/>
              <a:ahLst/>
              <a:cxnLst/>
              <a:rect l="l" t="t" r="r" b="b"/>
              <a:pathLst>
                <a:path w="52815" h="73908" extrusionOk="0">
                  <a:moveTo>
                    <a:pt x="52084" y="1"/>
                  </a:moveTo>
                  <a:cubicBezTo>
                    <a:pt x="52005" y="1"/>
                    <a:pt x="51922" y="21"/>
                    <a:pt x="51840" y="67"/>
                  </a:cubicBezTo>
                  <a:cubicBezTo>
                    <a:pt x="50665" y="772"/>
                    <a:pt x="49490" y="1418"/>
                    <a:pt x="48315" y="2123"/>
                  </a:cubicBezTo>
                  <a:cubicBezTo>
                    <a:pt x="40034" y="7115"/>
                    <a:pt x="32339" y="13165"/>
                    <a:pt x="25702" y="20155"/>
                  </a:cubicBezTo>
                  <a:cubicBezTo>
                    <a:pt x="20181" y="25852"/>
                    <a:pt x="15423" y="32254"/>
                    <a:pt x="11488" y="39126"/>
                  </a:cubicBezTo>
                  <a:cubicBezTo>
                    <a:pt x="8375" y="44589"/>
                    <a:pt x="5791" y="50286"/>
                    <a:pt x="3794" y="56218"/>
                  </a:cubicBezTo>
                  <a:cubicBezTo>
                    <a:pt x="2443" y="60271"/>
                    <a:pt x="1327" y="64441"/>
                    <a:pt x="622" y="68612"/>
                  </a:cubicBezTo>
                  <a:cubicBezTo>
                    <a:pt x="387" y="70197"/>
                    <a:pt x="93" y="71783"/>
                    <a:pt x="35" y="73369"/>
                  </a:cubicBezTo>
                  <a:cubicBezTo>
                    <a:pt x="1" y="73706"/>
                    <a:pt x="295" y="73908"/>
                    <a:pt x="564" y="73908"/>
                  </a:cubicBezTo>
                  <a:cubicBezTo>
                    <a:pt x="764" y="73908"/>
                    <a:pt x="949" y="73796"/>
                    <a:pt x="974" y="73545"/>
                  </a:cubicBezTo>
                  <a:lnTo>
                    <a:pt x="974" y="73428"/>
                  </a:lnTo>
                  <a:cubicBezTo>
                    <a:pt x="1092" y="72899"/>
                    <a:pt x="1092" y="72194"/>
                    <a:pt x="1151" y="71607"/>
                  </a:cubicBezTo>
                  <a:cubicBezTo>
                    <a:pt x="1268" y="70315"/>
                    <a:pt x="1503" y="68964"/>
                    <a:pt x="1738" y="67672"/>
                  </a:cubicBezTo>
                  <a:cubicBezTo>
                    <a:pt x="2560" y="63267"/>
                    <a:pt x="3735" y="58979"/>
                    <a:pt x="5262" y="54750"/>
                  </a:cubicBezTo>
                  <a:cubicBezTo>
                    <a:pt x="7435" y="48759"/>
                    <a:pt x="10196" y="42944"/>
                    <a:pt x="13544" y="37482"/>
                  </a:cubicBezTo>
                  <a:cubicBezTo>
                    <a:pt x="17714" y="30551"/>
                    <a:pt x="22824" y="24207"/>
                    <a:pt x="28580" y="18569"/>
                  </a:cubicBezTo>
                  <a:cubicBezTo>
                    <a:pt x="35628" y="11579"/>
                    <a:pt x="43734" y="5706"/>
                    <a:pt x="52368" y="831"/>
                  </a:cubicBezTo>
                  <a:cubicBezTo>
                    <a:pt x="52814" y="583"/>
                    <a:pt x="52508" y="1"/>
                    <a:pt x="520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7"/>
            <p:cNvSpPr/>
            <p:nvPr/>
          </p:nvSpPr>
          <p:spPr>
            <a:xfrm>
              <a:off x="5371650" y="1715550"/>
              <a:ext cx="668125" cy="238000"/>
            </a:xfrm>
            <a:custGeom>
              <a:avLst/>
              <a:gdLst/>
              <a:ahLst/>
              <a:cxnLst/>
              <a:rect l="l" t="t" r="r" b="b"/>
              <a:pathLst>
                <a:path w="26725" h="9520" extrusionOk="0">
                  <a:moveTo>
                    <a:pt x="15906" y="0"/>
                  </a:moveTo>
                  <a:cubicBezTo>
                    <a:pt x="10841" y="0"/>
                    <a:pt x="4867" y="1741"/>
                    <a:pt x="0" y="8131"/>
                  </a:cubicBezTo>
                  <a:cubicBezTo>
                    <a:pt x="0" y="8131"/>
                    <a:pt x="3652" y="9519"/>
                    <a:pt x="8807" y="9519"/>
                  </a:cubicBezTo>
                  <a:cubicBezTo>
                    <a:pt x="13988" y="9519"/>
                    <a:pt x="20689" y="8117"/>
                    <a:pt x="26725" y="2493"/>
                  </a:cubicBezTo>
                  <a:cubicBezTo>
                    <a:pt x="26725" y="2493"/>
                    <a:pt x="21966" y="0"/>
                    <a:pt x="15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7"/>
            <p:cNvSpPr/>
            <p:nvPr/>
          </p:nvSpPr>
          <p:spPr>
            <a:xfrm>
              <a:off x="5245725" y="1811575"/>
              <a:ext cx="482325" cy="179400"/>
            </a:xfrm>
            <a:custGeom>
              <a:avLst/>
              <a:gdLst/>
              <a:ahLst/>
              <a:cxnLst/>
              <a:rect l="l" t="t" r="r" b="b"/>
              <a:pathLst>
                <a:path w="19293" h="7176" extrusionOk="0">
                  <a:moveTo>
                    <a:pt x="18662" y="0"/>
                  </a:moveTo>
                  <a:cubicBezTo>
                    <a:pt x="18644" y="0"/>
                    <a:pt x="18625" y="1"/>
                    <a:pt x="18605" y="3"/>
                  </a:cubicBezTo>
                  <a:cubicBezTo>
                    <a:pt x="16667" y="120"/>
                    <a:pt x="14729" y="531"/>
                    <a:pt x="12849" y="1001"/>
                  </a:cubicBezTo>
                  <a:cubicBezTo>
                    <a:pt x="8444" y="2117"/>
                    <a:pt x="4215" y="3879"/>
                    <a:pt x="397" y="6346"/>
                  </a:cubicBezTo>
                  <a:cubicBezTo>
                    <a:pt x="1" y="6594"/>
                    <a:pt x="315" y="7176"/>
                    <a:pt x="740" y="7176"/>
                  </a:cubicBezTo>
                  <a:cubicBezTo>
                    <a:pt x="819" y="7176"/>
                    <a:pt x="902" y="7156"/>
                    <a:pt x="984" y="7110"/>
                  </a:cubicBezTo>
                  <a:cubicBezTo>
                    <a:pt x="4685" y="4702"/>
                    <a:pt x="8855" y="2940"/>
                    <a:pt x="13143" y="1882"/>
                  </a:cubicBezTo>
                  <a:cubicBezTo>
                    <a:pt x="14963" y="1412"/>
                    <a:pt x="16843" y="1001"/>
                    <a:pt x="18723" y="884"/>
                  </a:cubicBezTo>
                  <a:lnTo>
                    <a:pt x="18723" y="943"/>
                  </a:lnTo>
                  <a:cubicBezTo>
                    <a:pt x="19292" y="886"/>
                    <a:pt x="19254" y="0"/>
                    <a:pt x="18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7"/>
            <p:cNvSpPr/>
            <p:nvPr/>
          </p:nvSpPr>
          <p:spPr>
            <a:xfrm>
              <a:off x="5305575" y="1139100"/>
              <a:ext cx="497800" cy="565375"/>
            </a:xfrm>
            <a:custGeom>
              <a:avLst/>
              <a:gdLst/>
              <a:ahLst/>
              <a:cxnLst/>
              <a:rect l="l" t="t" r="r" b="b"/>
              <a:pathLst>
                <a:path w="19912" h="22615" extrusionOk="0">
                  <a:moveTo>
                    <a:pt x="10161" y="1"/>
                  </a:moveTo>
                  <a:lnTo>
                    <a:pt x="10161" y="1"/>
                  </a:lnTo>
                  <a:cubicBezTo>
                    <a:pt x="0" y="12923"/>
                    <a:pt x="6872" y="22614"/>
                    <a:pt x="6872" y="22614"/>
                  </a:cubicBezTo>
                  <a:cubicBezTo>
                    <a:pt x="19911" y="10750"/>
                    <a:pt x="10162" y="1"/>
                    <a:pt x="101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7"/>
            <p:cNvSpPr/>
            <p:nvPr/>
          </p:nvSpPr>
          <p:spPr>
            <a:xfrm>
              <a:off x="5410625" y="1344325"/>
              <a:ext cx="146050" cy="484875"/>
            </a:xfrm>
            <a:custGeom>
              <a:avLst/>
              <a:gdLst/>
              <a:ahLst/>
              <a:cxnLst/>
              <a:rect l="l" t="t" r="r" b="b"/>
              <a:pathLst>
                <a:path w="5842" h="19395" extrusionOk="0">
                  <a:moveTo>
                    <a:pt x="4843" y="426"/>
                  </a:moveTo>
                  <a:lnTo>
                    <a:pt x="4843" y="485"/>
                  </a:lnTo>
                  <a:cubicBezTo>
                    <a:pt x="4843" y="474"/>
                    <a:pt x="4844" y="463"/>
                    <a:pt x="4844" y="452"/>
                  </a:cubicBezTo>
                  <a:lnTo>
                    <a:pt x="4844" y="452"/>
                  </a:lnTo>
                  <a:cubicBezTo>
                    <a:pt x="4844" y="444"/>
                    <a:pt x="4844" y="435"/>
                    <a:pt x="4843" y="426"/>
                  </a:cubicBezTo>
                  <a:close/>
                  <a:moveTo>
                    <a:pt x="5313" y="0"/>
                  </a:moveTo>
                  <a:cubicBezTo>
                    <a:pt x="5086" y="0"/>
                    <a:pt x="4859" y="151"/>
                    <a:pt x="4844" y="452"/>
                  </a:cubicBezTo>
                  <a:lnTo>
                    <a:pt x="4844" y="452"/>
                  </a:lnTo>
                  <a:cubicBezTo>
                    <a:pt x="4900" y="2324"/>
                    <a:pt x="4666" y="4252"/>
                    <a:pt x="4373" y="6065"/>
                  </a:cubicBezTo>
                  <a:cubicBezTo>
                    <a:pt x="3669" y="10470"/>
                    <a:pt x="2259" y="14757"/>
                    <a:pt x="203" y="18693"/>
                  </a:cubicBezTo>
                  <a:cubicBezTo>
                    <a:pt x="1" y="19058"/>
                    <a:pt x="301" y="19394"/>
                    <a:pt x="604" y="19394"/>
                  </a:cubicBezTo>
                  <a:cubicBezTo>
                    <a:pt x="740" y="19394"/>
                    <a:pt x="876" y="19326"/>
                    <a:pt x="967" y="19163"/>
                  </a:cubicBezTo>
                  <a:cubicBezTo>
                    <a:pt x="3081" y="15169"/>
                    <a:pt x="4550" y="10822"/>
                    <a:pt x="5254" y="6358"/>
                  </a:cubicBezTo>
                  <a:cubicBezTo>
                    <a:pt x="5607" y="4420"/>
                    <a:pt x="5842" y="2423"/>
                    <a:pt x="5783" y="485"/>
                  </a:cubicBezTo>
                  <a:cubicBezTo>
                    <a:pt x="5783" y="162"/>
                    <a:pt x="5548" y="0"/>
                    <a:pt x="5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7"/>
            <p:cNvSpPr/>
            <p:nvPr/>
          </p:nvSpPr>
          <p:spPr>
            <a:xfrm>
              <a:off x="4989850" y="1368175"/>
              <a:ext cx="516900" cy="615275"/>
            </a:xfrm>
            <a:custGeom>
              <a:avLst/>
              <a:gdLst/>
              <a:ahLst/>
              <a:cxnLst/>
              <a:rect l="l" t="t" r="r" b="b"/>
              <a:pathLst>
                <a:path w="20676" h="24611" extrusionOk="0">
                  <a:moveTo>
                    <a:pt x="9340" y="1"/>
                  </a:moveTo>
                  <a:lnTo>
                    <a:pt x="9340" y="1"/>
                  </a:lnTo>
                  <a:cubicBezTo>
                    <a:pt x="1" y="13568"/>
                    <a:pt x="8459" y="24611"/>
                    <a:pt x="8459" y="24611"/>
                  </a:cubicBezTo>
                  <a:cubicBezTo>
                    <a:pt x="20676" y="11924"/>
                    <a:pt x="9340" y="1"/>
                    <a:pt x="9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7"/>
            <p:cNvSpPr/>
            <p:nvPr/>
          </p:nvSpPr>
          <p:spPr>
            <a:xfrm>
              <a:off x="5141650" y="1619450"/>
              <a:ext cx="119875" cy="491550"/>
            </a:xfrm>
            <a:custGeom>
              <a:avLst/>
              <a:gdLst/>
              <a:ahLst/>
              <a:cxnLst/>
              <a:rect l="l" t="t" r="r" b="b"/>
              <a:pathLst>
                <a:path w="4795" h="19662" extrusionOk="0">
                  <a:moveTo>
                    <a:pt x="4122" y="0"/>
                  </a:moveTo>
                  <a:cubicBezTo>
                    <a:pt x="3880" y="0"/>
                    <a:pt x="3649" y="163"/>
                    <a:pt x="3679" y="463"/>
                  </a:cubicBezTo>
                  <a:cubicBezTo>
                    <a:pt x="3796" y="2343"/>
                    <a:pt x="3738" y="4281"/>
                    <a:pt x="3561" y="6161"/>
                  </a:cubicBezTo>
                  <a:cubicBezTo>
                    <a:pt x="3092" y="10566"/>
                    <a:pt x="1976" y="14912"/>
                    <a:pt x="155" y="18965"/>
                  </a:cubicBezTo>
                  <a:cubicBezTo>
                    <a:pt x="0" y="19351"/>
                    <a:pt x="303" y="19661"/>
                    <a:pt x="612" y="19661"/>
                  </a:cubicBezTo>
                  <a:cubicBezTo>
                    <a:pt x="773" y="19661"/>
                    <a:pt x="935" y="19577"/>
                    <a:pt x="1036" y="19376"/>
                  </a:cubicBezTo>
                  <a:cubicBezTo>
                    <a:pt x="2857" y="15265"/>
                    <a:pt x="4031" y="10859"/>
                    <a:pt x="4443" y="6337"/>
                  </a:cubicBezTo>
                  <a:cubicBezTo>
                    <a:pt x="4619" y="4399"/>
                    <a:pt x="4795" y="2402"/>
                    <a:pt x="4619" y="463"/>
                  </a:cubicBezTo>
                  <a:cubicBezTo>
                    <a:pt x="4590" y="148"/>
                    <a:pt x="4351" y="0"/>
                    <a:pt x="4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7"/>
            <p:cNvSpPr/>
            <p:nvPr/>
          </p:nvSpPr>
          <p:spPr>
            <a:xfrm>
              <a:off x="5123475" y="2050650"/>
              <a:ext cx="606475" cy="240800"/>
            </a:xfrm>
            <a:custGeom>
              <a:avLst/>
              <a:gdLst/>
              <a:ahLst/>
              <a:cxnLst/>
              <a:rect l="l" t="t" r="r" b="b"/>
              <a:pathLst>
                <a:path w="24259" h="9632" extrusionOk="0">
                  <a:moveTo>
                    <a:pt x="13952" y="0"/>
                  </a:moveTo>
                  <a:cubicBezTo>
                    <a:pt x="9636" y="0"/>
                    <a:pt x="4569" y="1708"/>
                    <a:pt x="1" y="7649"/>
                  </a:cubicBezTo>
                  <a:cubicBezTo>
                    <a:pt x="1" y="7649"/>
                    <a:pt x="3618" y="9632"/>
                    <a:pt x="8856" y="9632"/>
                  </a:cubicBezTo>
                  <a:cubicBezTo>
                    <a:pt x="13244" y="9632"/>
                    <a:pt x="18770" y="8241"/>
                    <a:pt x="24259" y="3127"/>
                  </a:cubicBezTo>
                  <a:cubicBezTo>
                    <a:pt x="24259" y="3127"/>
                    <a:pt x="19792" y="0"/>
                    <a:pt x="13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7"/>
            <p:cNvSpPr/>
            <p:nvPr/>
          </p:nvSpPr>
          <p:spPr>
            <a:xfrm>
              <a:off x="4998100" y="2134600"/>
              <a:ext cx="483250" cy="180050"/>
            </a:xfrm>
            <a:custGeom>
              <a:avLst/>
              <a:gdLst/>
              <a:ahLst/>
              <a:cxnLst/>
              <a:rect l="l" t="t" r="r" b="b"/>
              <a:pathLst>
                <a:path w="19330" h="7202" extrusionOk="0">
                  <a:moveTo>
                    <a:pt x="18753" y="1"/>
                  </a:moveTo>
                  <a:cubicBezTo>
                    <a:pt x="18736" y="1"/>
                    <a:pt x="18719" y="2"/>
                    <a:pt x="18701" y="4"/>
                  </a:cubicBezTo>
                  <a:cubicBezTo>
                    <a:pt x="16704" y="121"/>
                    <a:pt x="14766" y="532"/>
                    <a:pt x="12886" y="1002"/>
                  </a:cubicBezTo>
                  <a:cubicBezTo>
                    <a:pt x="8481" y="2118"/>
                    <a:pt x="4252" y="3939"/>
                    <a:pt x="434" y="6347"/>
                  </a:cubicBezTo>
                  <a:cubicBezTo>
                    <a:pt x="1" y="6636"/>
                    <a:pt x="318" y="7201"/>
                    <a:pt x="705" y="7201"/>
                  </a:cubicBezTo>
                  <a:cubicBezTo>
                    <a:pt x="790" y="7201"/>
                    <a:pt x="878" y="7174"/>
                    <a:pt x="963" y="7111"/>
                  </a:cubicBezTo>
                  <a:cubicBezTo>
                    <a:pt x="4722" y="4702"/>
                    <a:pt x="8892" y="2999"/>
                    <a:pt x="13180" y="1883"/>
                  </a:cubicBezTo>
                  <a:cubicBezTo>
                    <a:pt x="15001" y="1472"/>
                    <a:pt x="16880" y="1061"/>
                    <a:pt x="18760" y="943"/>
                  </a:cubicBezTo>
                  <a:cubicBezTo>
                    <a:pt x="19330" y="886"/>
                    <a:pt x="19292" y="1"/>
                    <a:pt x="18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7"/>
            <p:cNvSpPr/>
            <p:nvPr/>
          </p:nvSpPr>
          <p:spPr>
            <a:xfrm>
              <a:off x="4684425" y="1570825"/>
              <a:ext cx="531575" cy="687225"/>
            </a:xfrm>
            <a:custGeom>
              <a:avLst/>
              <a:gdLst/>
              <a:ahLst/>
              <a:cxnLst/>
              <a:rect l="l" t="t" r="r" b="b"/>
              <a:pathLst>
                <a:path w="21263" h="27489" extrusionOk="0">
                  <a:moveTo>
                    <a:pt x="6227" y="0"/>
                  </a:moveTo>
                  <a:lnTo>
                    <a:pt x="6227" y="0"/>
                  </a:lnTo>
                  <a:cubicBezTo>
                    <a:pt x="1" y="15213"/>
                    <a:pt x="11924" y="27488"/>
                    <a:pt x="11924" y="27488"/>
                  </a:cubicBezTo>
                  <a:cubicBezTo>
                    <a:pt x="21263" y="12511"/>
                    <a:pt x="6227" y="1"/>
                    <a:pt x="6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7"/>
            <p:cNvSpPr/>
            <p:nvPr/>
          </p:nvSpPr>
          <p:spPr>
            <a:xfrm>
              <a:off x="4937300" y="1892700"/>
              <a:ext cx="65800" cy="498675"/>
            </a:xfrm>
            <a:custGeom>
              <a:avLst/>
              <a:gdLst/>
              <a:ahLst/>
              <a:cxnLst/>
              <a:rect l="l" t="t" r="r" b="b"/>
              <a:pathLst>
                <a:path w="2632" h="19947" extrusionOk="0">
                  <a:moveTo>
                    <a:pt x="582" y="0"/>
                  </a:moveTo>
                  <a:cubicBezTo>
                    <a:pt x="292" y="0"/>
                    <a:pt x="1" y="225"/>
                    <a:pt x="106" y="576"/>
                  </a:cubicBezTo>
                  <a:cubicBezTo>
                    <a:pt x="693" y="2338"/>
                    <a:pt x="987" y="4276"/>
                    <a:pt x="1163" y="6097"/>
                  </a:cubicBezTo>
                  <a:cubicBezTo>
                    <a:pt x="1692" y="10561"/>
                    <a:pt x="1515" y="15025"/>
                    <a:pt x="576" y="19371"/>
                  </a:cubicBezTo>
                  <a:cubicBezTo>
                    <a:pt x="506" y="19721"/>
                    <a:pt x="791" y="19946"/>
                    <a:pt x="1069" y="19946"/>
                  </a:cubicBezTo>
                  <a:cubicBezTo>
                    <a:pt x="1258" y="19946"/>
                    <a:pt x="1444" y="19843"/>
                    <a:pt x="1515" y="19606"/>
                  </a:cubicBezTo>
                  <a:cubicBezTo>
                    <a:pt x="2455" y="15201"/>
                    <a:pt x="2631" y="10619"/>
                    <a:pt x="2103" y="6097"/>
                  </a:cubicBezTo>
                  <a:cubicBezTo>
                    <a:pt x="1927" y="4158"/>
                    <a:pt x="1574" y="2161"/>
                    <a:pt x="1046" y="341"/>
                  </a:cubicBezTo>
                  <a:cubicBezTo>
                    <a:pt x="974" y="103"/>
                    <a:pt x="779"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7"/>
            <p:cNvSpPr/>
            <p:nvPr/>
          </p:nvSpPr>
          <p:spPr>
            <a:xfrm>
              <a:off x="4500875" y="1940850"/>
              <a:ext cx="431725" cy="547725"/>
            </a:xfrm>
            <a:custGeom>
              <a:avLst/>
              <a:gdLst/>
              <a:ahLst/>
              <a:cxnLst/>
              <a:rect l="l" t="t" r="r" b="b"/>
              <a:pathLst>
                <a:path w="17269" h="21909" extrusionOk="0">
                  <a:moveTo>
                    <a:pt x="1528" y="0"/>
                  </a:moveTo>
                  <a:lnTo>
                    <a:pt x="1528" y="0"/>
                  </a:lnTo>
                  <a:cubicBezTo>
                    <a:pt x="1" y="16388"/>
                    <a:pt x="12746" y="21909"/>
                    <a:pt x="12746" y="21909"/>
                  </a:cubicBezTo>
                  <a:cubicBezTo>
                    <a:pt x="17269" y="4817"/>
                    <a:pt x="1529" y="1"/>
                    <a:pt x="15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7"/>
            <p:cNvSpPr/>
            <p:nvPr/>
          </p:nvSpPr>
          <p:spPr>
            <a:xfrm>
              <a:off x="4670825" y="2147475"/>
              <a:ext cx="178850" cy="474750"/>
            </a:xfrm>
            <a:custGeom>
              <a:avLst/>
              <a:gdLst/>
              <a:ahLst/>
              <a:cxnLst/>
              <a:rect l="l" t="t" r="r" b="b"/>
              <a:pathLst>
                <a:path w="7154" h="18990" extrusionOk="0">
                  <a:moveTo>
                    <a:pt x="643" y="0"/>
                  </a:moveTo>
                  <a:cubicBezTo>
                    <a:pt x="314" y="0"/>
                    <a:pt x="1" y="346"/>
                    <a:pt x="251" y="722"/>
                  </a:cubicBezTo>
                  <a:cubicBezTo>
                    <a:pt x="1250" y="2249"/>
                    <a:pt x="2131" y="4011"/>
                    <a:pt x="2894" y="5715"/>
                  </a:cubicBezTo>
                  <a:cubicBezTo>
                    <a:pt x="4656" y="9767"/>
                    <a:pt x="5831" y="14114"/>
                    <a:pt x="6183" y="18578"/>
                  </a:cubicBezTo>
                  <a:cubicBezTo>
                    <a:pt x="6211" y="18857"/>
                    <a:pt x="6438" y="18990"/>
                    <a:pt x="6662" y="18990"/>
                  </a:cubicBezTo>
                  <a:cubicBezTo>
                    <a:pt x="6910" y="18990"/>
                    <a:pt x="7154" y="18827"/>
                    <a:pt x="7123" y="18519"/>
                  </a:cubicBezTo>
                  <a:cubicBezTo>
                    <a:pt x="6771" y="13996"/>
                    <a:pt x="5596" y="9591"/>
                    <a:pt x="3775" y="5421"/>
                  </a:cubicBezTo>
                  <a:cubicBezTo>
                    <a:pt x="3012" y="3659"/>
                    <a:pt x="2131" y="1838"/>
                    <a:pt x="1015" y="193"/>
                  </a:cubicBezTo>
                  <a:cubicBezTo>
                    <a:pt x="913" y="58"/>
                    <a:pt x="776"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7"/>
            <p:cNvSpPr/>
            <p:nvPr/>
          </p:nvSpPr>
          <p:spPr>
            <a:xfrm>
              <a:off x="4882675" y="2405850"/>
              <a:ext cx="572700" cy="279275"/>
            </a:xfrm>
            <a:custGeom>
              <a:avLst/>
              <a:gdLst/>
              <a:ahLst/>
              <a:cxnLst/>
              <a:rect l="l" t="t" r="r" b="b"/>
              <a:pathLst>
                <a:path w="22908" h="11171" extrusionOk="0">
                  <a:moveTo>
                    <a:pt x="15523" y="0"/>
                  </a:moveTo>
                  <a:cubicBezTo>
                    <a:pt x="10590" y="0"/>
                    <a:pt x="4250" y="1970"/>
                    <a:pt x="0" y="10533"/>
                  </a:cubicBezTo>
                  <a:cubicBezTo>
                    <a:pt x="0" y="10533"/>
                    <a:pt x="1991" y="11170"/>
                    <a:pt x="4994" y="11170"/>
                  </a:cubicBezTo>
                  <a:cubicBezTo>
                    <a:pt x="9728" y="11170"/>
                    <a:pt x="16977" y="9587"/>
                    <a:pt x="22907" y="1429"/>
                  </a:cubicBezTo>
                  <a:cubicBezTo>
                    <a:pt x="22907" y="1429"/>
                    <a:pt x="19725" y="0"/>
                    <a:pt x="15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7"/>
            <p:cNvSpPr/>
            <p:nvPr/>
          </p:nvSpPr>
          <p:spPr>
            <a:xfrm>
              <a:off x="4771925" y="2497100"/>
              <a:ext cx="444650" cy="263500"/>
            </a:xfrm>
            <a:custGeom>
              <a:avLst/>
              <a:gdLst/>
              <a:ahLst/>
              <a:cxnLst/>
              <a:rect l="l" t="t" r="r" b="b"/>
              <a:pathLst>
                <a:path w="17786" h="10540" extrusionOk="0">
                  <a:moveTo>
                    <a:pt x="17105" y="1"/>
                  </a:moveTo>
                  <a:cubicBezTo>
                    <a:pt x="17071" y="1"/>
                    <a:pt x="17036" y="4"/>
                    <a:pt x="17000" y="11"/>
                  </a:cubicBezTo>
                  <a:cubicBezTo>
                    <a:pt x="15120" y="540"/>
                    <a:pt x="13240" y="1303"/>
                    <a:pt x="11478" y="2126"/>
                  </a:cubicBezTo>
                  <a:cubicBezTo>
                    <a:pt x="7367" y="4064"/>
                    <a:pt x="3608" y="6590"/>
                    <a:pt x="319" y="9761"/>
                  </a:cubicBezTo>
                  <a:cubicBezTo>
                    <a:pt x="0" y="10080"/>
                    <a:pt x="316" y="10539"/>
                    <a:pt x="693" y="10539"/>
                  </a:cubicBezTo>
                  <a:cubicBezTo>
                    <a:pt x="802" y="10539"/>
                    <a:pt x="917" y="10500"/>
                    <a:pt x="1023" y="10408"/>
                  </a:cubicBezTo>
                  <a:cubicBezTo>
                    <a:pt x="4195" y="7295"/>
                    <a:pt x="7954" y="4828"/>
                    <a:pt x="11948" y="2948"/>
                  </a:cubicBezTo>
                  <a:cubicBezTo>
                    <a:pt x="13652" y="2126"/>
                    <a:pt x="15414" y="1362"/>
                    <a:pt x="17235" y="951"/>
                  </a:cubicBezTo>
                  <a:cubicBezTo>
                    <a:pt x="17785" y="786"/>
                    <a:pt x="17613" y="1"/>
                    <a:pt x="17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7"/>
            <p:cNvSpPr/>
            <p:nvPr/>
          </p:nvSpPr>
          <p:spPr>
            <a:xfrm>
              <a:off x="4326150" y="2393125"/>
              <a:ext cx="403825" cy="512475"/>
            </a:xfrm>
            <a:custGeom>
              <a:avLst/>
              <a:gdLst/>
              <a:ahLst/>
              <a:cxnLst/>
              <a:rect l="l" t="t" r="r" b="b"/>
              <a:pathLst>
                <a:path w="16153" h="20499" extrusionOk="0">
                  <a:moveTo>
                    <a:pt x="0" y="0"/>
                  </a:moveTo>
                  <a:cubicBezTo>
                    <a:pt x="353" y="16446"/>
                    <a:pt x="13627" y="20499"/>
                    <a:pt x="13627" y="20499"/>
                  </a:cubicBezTo>
                  <a:cubicBezTo>
                    <a:pt x="16152" y="3055"/>
                    <a:pt x="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7"/>
            <p:cNvSpPr/>
            <p:nvPr/>
          </p:nvSpPr>
          <p:spPr>
            <a:xfrm>
              <a:off x="4481150" y="2582625"/>
              <a:ext cx="229875" cy="454525"/>
            </a:xfrm>
            <a:custGeom>
              <a:avLst/>
              <a:gdLst/>
              <a:ahLst/>
              <a:cxnLst/>
              <a:rect l="l" t="t" r="r" b="b"/>
              <a:pathLst>
                <a:path w="9195" h="18181" extrusionOk="0">
                  <a:moveTo>
                    <a:pt x="669" y="0"/>
                  </a:moveTo>
                  <a:cubicBezTo>
                    <a:pt x="319" y="0"/>
                    <a:pt x="0" y="413"/>
                    <a:pt x="261" y="761"/>
                  </a:cubicBezTo>
                  <a:cubicBezTo>
                    <a:pt x="1495" y="2170"/>
                    <a:pt x="2552" y="3815"/>
                    <a:pt x="3492" y="5401"/>
                  </a:cubicBezTo>
                  <a:cubicBezTo>
                    <a:pt x="5724" y="9277"/>
                    <a:pt x="7368" y="13447"/>
                    <a:pt x="8249" y="17794"/>
                  </a:cubicBezTo>
                  <a:cubicBezTo>
                    <a:pt x="8302" y="18059"/>
                    <a:pt x="8510" y="18180"/>
                    <a:pt x="8712" y="18180"/>
                  </a:cubicBezTo>
                  <a:cubicBezTo>
                    <a:pt x="8958" y="18180"/>
                    <a:pt x="9195" y="17999"/>
                    <a:pt x="9130" y="17676"/>
                  </a:cubicBezTo>
                  <a:cubicBezTo>
                    <a:pt x="8249" y="13213"/>
                    <a:pt x="6605" y="8925"/>
                    <a:pt x="4314" y="5048"/>
                  </a:cubicBezTo>
                  <a:cubicBezTo>
                    <a:pt x="3374" y="3345"/>
                    <a:pt x="2317" y="1642"/>
                    <a:pt x="1025" y="173"/>
                  </a:cubicBezTo>
                  <a:cubicBezTo>
                    <a:pt x="918" y="51"/>
                    <a:pt x="79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37"/>
          <p:cNvGrpSpPr/>
          <p:nvPr/>
        </p:nvGrpSpPr>
        <p:grpSpPr>
          <a:xfrm rot="814383" flipH="1">
            <a:off x="7270461" y="4322873"/>
            <a:ext cx="1147500" cy="1306713"/>
            <a:chOff x="238125" y="3155250"/>
            <a:chExt cx="1567526" cy="1785017"/>
          </a:xfrm>
        </p:grpSpPr>
        <p:sp>
          <p:nvSpPr>
            <p:cNvPr id="682" name="Google Shape;682;p37"/>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7"/>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37"/>
          <p:cNvGrpSpPr/>
          <p:nvPr/>
        </p:nvGrpSpPr>
        <p:grpSpPr>
          <a:xfrm rot="-2197448" flipH="1">
            <a:off x="8050833" y="3088619"/>
            <a:ext cx="1147471" cy="1306680"/>
            <a:chOff x="238125" y="3155250"/>
            <a:chExt cx="1567526" cy="1785017"/>
          </a:xfrm>
        </p:grpSpPr>
        <p:sp>
          <p:nvSpPr>
            <p:cNvPr id="685" name="Google Shape;685;p37"/>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7"/>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 name="Google Shape;687;p37"/>
          <p:cNvGrpSpPr/>
          <p:nvPr/>
        </p:nvGrpSpPr>
        <p:grpSpPr>
          <a:xfrm rot="6176062" flipH="1">
            <a:off x="-138630" y="2953618"/>
            <a:ext cx="1478503" cy="1657511"/>
            <a:chOff x="4326150" y="1139100"/>
            <a:chExt cx="1903050" cy="2133850"/>
          </a:xfrm>
        </p:grpSpPr>
        <p:sp>
          <p:nvSpPr>
            <p:cNvPr id="688" name="Google Shape;688;p37"/>
            <p:cNvSpPr/>
            <p:nvPr/>
          </p:nvSpPr>
          <p:spPr>
            <a:xfrm>
              <a:off x="5621275" y="1278950"/>
              <a:ext cx="607925" cy="380350"/>
            </a:xfrm>
            <a:custGeom>
              <a:avLst/>
              <a:gdLst/>
              <a:ahLst/>
              <a:cxnLst/>
              <a:rect l="l" t="t" r="r" b="b"/>
              <a:pathLst>
                <a:path w="24317" h="15214" extrusionOk="0">
                  <a:moveTo>
                    <a:pt x="21248" y="0"/>
                  </a:moveTo>
                  <a:cubicBezTo>
                    <a:pt x="15950" y="0"/>
                    <a:pt x="5159" y="1760"/>
                    <a:pt x="0" y="15199"/>
                  </a:cubicBezTo>
                  <a:cubicBezTo>
                    <a:pt x="0" y="15199"/>
                    <a:pt x="204" y="15214"/>
                    <a:pt x="580" y="15214"/>
                  </a:cubicBezTo>
                  <a:cubicBezTo>
                    <a:pt x="3426" y="15214"/>
                    <a:pt x="16118" y="14388"/>
                    <a:pt x="24317" y="222"/>
                  </a:cubicBezTo>
                  <a:cubicBezTo>
                    <a:pt x="24317" y="222"/>
                    <a:pt x="23128" y="0"/>
                    <a:pt x="212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7"/>
            <p:cNvSpPr/>
            <p:nvPr/>
          </p:nvSpPr>
          <p:spPr>
            <a:xfrm>
              <a:off x="4651275" y="1425250"/>
              <a:ext cx="1320375" cy="1847700"/>
            </a:xfrm>
            <a:custGeom>
              <a:avLst/>
              <a:gdLst/>
              <a:ahLst/>
              <a:cxnLst/>
              <a:rect l="l" t="t" r="r" b="b"/>
              <a:pathLst>
                <a:path w="52815" h="73908" extrusionOk="0">
                  <a:moveTo>
                    <a:pt x="52084" y="1"/>
                  </a:moveTo>
                  <a:cubicBezTo>
                    <a:pt x="52005" y="1"/>
                    <a:pt x="51922" y="21"/>
                    <a:pt x="51840" y="67"/>
                  </a:cubicBezTo>
                  <a:cubicBezTo>
                    <a:pt x="50665" y="772"/>
                    <a:pt x="49490" y="1418"/>
                    <a:pt x="48315" y="2123"/>
                  </a:cubicBezTo>
                  <a:cubicBezTo>
                    <a:pt x="40034" y="7115"/>
                    <a:pt x="32339" y="13165"/>
                    <a:pt x="25702" y="20155"/>
                  </a:cubicBezTo>
                  <a:cubicBezTo>
                    <a:pt x="20181" y="25852"/>
                    <a:pt x="15423" y="32254"/>
                    <a:pt x="11488" y="39126"/>
                  </a:cubicBezTo>
                  <a:cubicBezTo>
                    <a:pt x="8375" y="44589"/>
                    <a:pt x="5791" y="50286"/>
                    <a:pt x="3794" y="56218"/>
                  </a:cubicBezTo>
                  <a:cubicBezTo>
                    <a:pt x="2443" y="60271"/>
                    <a:pt x="1327" y="64441"/>
                    <a:pt x="622" y="68612"/>
                  </a:cubicBezTo>
                  <a:cubicBezTo>
                    <a:pt x="387" y="70197"/>
                    <a:pt x="93" y="71783"/>
                    <a:pt x="35" y="73369"/>
                  </a:cubicBezTo>
                  <a:cubicBezTo>
                    <a:pt x="1" y="73706"/>
                    <a:pt x="295" y="73908"/>
                    <a:pt x="564" y="73908"/>
                  </a:cubicBezTo>
                  <a:cubicBezTo>
                    <a:pt x="764" y="73908"/>
                    <a:pt x="949" y="73796"/>
                    <a:pt x="974" y="73545"/>
                  </a:cubicBezTo>
                  <a:lnTo>
                    <a:pt x="974" y="73428"/>
                  </a:lnTo>
                  <a:cubicBezTo>
                    <a:pt x="1092" y="72899"/>
                    <a:pt x="1092" y="72194"/>
                    <a:pt x="1151" y="71607"/>
                  </a:cubicBezTo>
                  <a:cubicBezTo>
                    <a:pt x="1268" y="70315"/>
                    <a:pt x="1503" y="68964"/>
                    <a:pt x="1738" y="67672"/>
                  </a:cubicBezTo>
                  <a:cubicBezTo>
                    <a:pt x="2560" y="63267"/>
                    <a:pt x="3735" y="58979"/>
                    <a:pt x="5262" y="54750"/>
                  </a:cubicBezTo>
                  <a:cubicBezTo>
                    <a:pt x="7435" y="48759"/>
                    <a:pt x="10196" y="42944"/>
                    <a:pt x="13544" y="37482"/>
                  </a:cubicBezTo>
                  <a:cubicBezTo>
                    <a:pt x="17714" y="30551"/>
                    <a:pt x="22824" y="24207"/>
                    <a:pt x="28580" y="18569"/>
                  </a:cubicBezTo>
                  <a:cubicBezTo>
                    <a:pt x="35628" y="11579"/>
                    <a:pt x="43734" y="5706"/>
                    <a:pt x="52368" y="831"/>
                  </a:cubicBezTo>
                  <a:cubicBezTo>
                    <a:pt x="52814" y="583"/>
                    <a:pt x="52508" y="1"/>
                    <a:pt x="520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7"/>
            <p:cNvSpPr/>
            <p:nvPr/>
          </p:nvSpPr>
          <p:spPr>
            <a:xfrm>
              <a:off x="5371650" y="1715550"/>
              <a:ext cx="668125" cy="238000"/>
            </a:xfrm>
            <a:custGeom>
              <a:avLst/>
              <a:gdLst/>
              <a:ahLst/>
              <a:cxnLst/>
              <a:rect l="l" t="t" r="r" b="b"/>
              <a:pathLst>
                <a:path w="26725" h="9520" extrusionOk="0">
                  <a:moveTo>
                    <a:pt x="15906" y="0"/>
                  </a:moveTo>
                  <a:cubicBezTo>
                    <a:pt x="10841" y="0"/>
                    <a:pt x="4867" y="1741"/>
                    <a:pt x="0" y="8131"/>
                  </a:cubicBezTo>
                  <a:cubicBezTo>
                    <a:pt x="0" y="8131"/>
                    <a:pt x="3652" y="9519"/>
                    <a:pt x="8807" y="9519"/>
                  </a:cubicBezTo>
                  <a:cubicBezTo>
                    <a:pt x="13988" y="9519"/>
                    <a:pt x="20689" y="8117"/>
                    <a:pt x="26725" y="2493"/>
                  </a:cubicBezTo>
                  <a:cubicBezTo>
                    <a:pt x="26725" y="2493"/>
                    <a:pt x="21966" y="0"/>
                    <a:pt x="15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7"/>
            <p:cNvSpPr/>
            <p:nvPr/>
          </p:nvSpPr>
          <p:spPr>
            <a:xfrm>
              <a:off x="5245725" y="1811575"/>
              <a:ext cx="482325" cy="179400"/>
            </a:xfrm>
            <a:custGeom>
              <a:avLst/>
              <a:gdLst/>
              <a:ahLst/>
              <a:cxnLst/>
              <a:rect l="l" t="t" r="r" b="b"/>
              <a:pathLst>
                <a:path w="19293" h="7176" extrusionOk="0">
                  <a:moveTo>
                    <a:pt x="18662" y="0"/>
                  </a:moveTo>
                  <a:cubicBezTo>
                    <a:pt x="18644" y="0"/>
                    <a:pt x="18625" y="1"/>
                    <a:pt x="18605" y="3"/>
                  </a:cubicBezTo>
                  <a:cubicBezTo>
                    <a:pt x="16667" y="120"/>
                    <a:pt x="14729" y="531"/>
                    <a:pt x="12849" y="1001"/>
                  </a:cubicBezTo>
                  <a:cubicBezTo>
                    <a:pt x="8444" y="2117"/>
                    <a:pt x="4215" y="3879"/>
                    <a:pt x="397" y="6346"/>
                  </a:cubicBezTo>
                  <a:cubicBezTo>
                    <a:pt x="1" y="6594"/>
                    <a:pt x="315" y="7176"/>
                    <a:pt x="740" y="7176"/>
                  </a:cubicBezTo>
                  <a:cubicBezTo>
                    <a:pt x="819" y="7176"/>
                    <a:pt x="902" y="7156"/>
                    <a:pt x="984" y="7110"/>
                  </a:cubicBezTo>
                  <a:cubicBezTo>
                    <a:pt x="4685" y="4702"/>
                    <a:pt x="8855" y="2940"/>
                    <a:pt x="13143" y="1882"/>
                  </a:cubicBezTo>
                  <a:cubicBezTo>
                    <a:pt x="14963" y="1412"/>
                    <a:pt x="16843" y="1001"/>
                    <a:pt x="18723" y="884"/>
                  </a:cubicBezTo>
                  <a:lnTo>
                    <a:pt x="18723" y="943"/>
                  </a:lnTo>
                  <a:cubicBezTo>
                    <a:pt x="19292" y="886"/>
                    <a:pt x="19254" y="0"/>
                    <a:pt x="18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7"/>
            <p:cNvSpPr/>
            <p:nvPr/>
          </p:nvSpPr>
          <p:spPr>
            <a:xfrm>
              <a:off x="5305575" y="1139100"/>
              <a:ext cx="497800" cy="565375"/>
            </a:xfrm>
            <a:custGeom>
              <a:avLst/>
              <a:gdLst/>
              <a:ahLst/>
              <a:cxnLst/>
              <a:rect l="l" t="t" r="r" b="b"/>
              <a:pathLst>
                <a:path w="19912" h="22615" extrusionOk="0">
                  <a:moveTo>
                    <a:pt x="10161" y="1"/>
                  </a:moveTo>
                  <a:lnTo>
                    <a:pt x="10161" y="1"/>
                  </a:lnTo>
                  <a:cubicBezTo>
                    <a:pt x="0" y="12923"/>
                    <a:pt x="6872" y="22614"/>
                    <a:pt x="6872" y="22614"/>
                  </a:cubicBezTo>
                  <a:cubicBezTo>
                    <a:pt x="19911" y="10750"/>
                    <a:pt x="10162" y="1"/>
                    <a:pt x="101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7"/>
            <p:cNvSpPr/>
            <p:nvPr/>
          </p:nvSpPr>
          <p:spPr>
            <a:xfrm>
              <a:off x="5410625" y="1344325"/>
              <a:ext cx="146050" cy="484875"/>
            </a:xfrm>
            <a:custGeom>
              <a:avLst/>
              <a:gdLst/>
              <a:ahLst/>
              <a:cxnLst/>
              <a:rect l="l" t="t" r="r" b="b"/>
              <a:pathLst>
                <a:path w="5842" h="19395" extrusionOk="0">
                  <a:moveTo>
                    <a:pt x="4843" y="426"/>
                  </a:moveTo>
                  <a:lnTo>
                    <a:pt x="4843" y="485"/>
                  </a:lnTo>
                  <a:cubicBezTo>
                    <a:pt x="4843" y="474"/>
                    <a:pt x="4844" y="463"/>
                    <a:pt x="4844" y="452"/>
                  </a:cubicBezTo>
                  <a:lnTo>
                    <a:pt x="4844" y="452"/>
                  </a:lnTo>
                  <a:cubicBezTo>
                    <a:pt x="4844" y="444"/>
                    <a:pt x="4844" y="435"/>
                    <a:pt x="4843" y="426"/>
                  </a:cubicBezTo>
                  <a:close/>
                  <a:moveTo>
                    <a:pt x="5313" y="0"/>
                  </a:moveTo>
                  <a:cubicBezTo>
                    <a:pt x="5086" y="0"/>
                    <a:pt x="4859" y="151"/>
                    <a:pt x="4844" y="452"/>
                  </a:cubicBezTo>
                  <a:lnTo>
                    <a:pt x="4844" y="452"/>
                  </a:lnTo>
                  <a:cubicBezTo>
                    <a:pt x="4900" y="2324"/>
                    <a:pt x="4666" y="4252"/>
                    <a:pt x="4373" y="6065"/>
                  </a:cubicBezTo>
                  <a:cubicBezTo>
                    <a:pt x="3669" y="10470"/>
                    <a:pt x="2259" y="14757"/>
                    <a:pt x="203" y="18693"/>
                  </a:cubicBezTo>
                  <a:cubicBezTo>
                    <a:pt x="1" y="19058"/>
                    <a:pt x="301" y="19394"/>
                    <a:pt x="604" y="19394"/>
                  </a:cubicBezTo>
                  <a:cubicBezTo>
                    <a:pt x="740" y="19394"/>
                    <a:pt x="876" y="19326"/>
                    <a:pt x="967" y="19163"/>
                  </a:cubicBezTo>
                  <a:cubicBezTo>
                    <a:pt x="3081" y="15169"/>
                    <a:pt x="4550" y="10822"/>
                    <a:pt x="5254" y="6358"/>
                  </a:cubicBezTo>
                  <a:cubicBezTo>
                    <a:pt x="5607" y="4420"/>
                    <a:pt x="5842" y="2423"/>
                    <a:pt x="5783" y="485"/>
                  </a:cubicBezTo>
                  <a:cubicBezTo>
                    <a:pt x="5783" y="162"/>
                    <a:pt x="5548" y="0"/>
                    <a:pt x="5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7"/>
            <p:cNvSpPr/>
            <p:nvPr/>
          </p:nvSpPr>
          <p:spPr>
            <a:xfrm>
              <a:off x="4989850" y="1368175"/>
              <a:ext cx="516900" cy="615275"/>
            </a:xfrm>
            <a:custGeom>
              <a:avLst/>
              <a:gdLst/>
              <a:ahLst/>
              <a:cxnLst/>
              <a:rect l="l" t="t" r="r" b="b"/>
              <a:pathLst>
                <a:path w="20676" h="24611" extrusionOk="0">
                  <a:moveTo>
                    <a:pt x="9340" y="1"/>
                  </a:moveTo>
                  <a:lnTo>
                    <a:pt x="9340" y="1"/>
                  </a:lnTo>
                  <a:cubicBezTo>
                    <a:pt x="1" y="13568"/>
                    <a:pt x="8459" y="24611"/>
                    <a:pt x="8459" y="24611"/>
                  </a:cubicBezTo>
                  <a:cubicBezTo>
                    <a:pt x="20676" y="11924"/>
                    <a:pt x="9340" y="1"/>
                    <a:pt x="9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7"/>
            <p:cNvSpPr/>
            <p:nvPr/>
          </p:nvSpPr>
          <p:spPr>
            <a:xfrm>
              <a:off x="5141650" y="1619450"/>
              <a:ext cx="119875" cy="491550"/>
            </a:xfrm>
            <a:custGeom>
              <a:avLst/>
              <a:gdLst/>
              <a:ahLst/>
              <a:cxnLst/>
              <a:rect l="l" t="t" r="r" b="b"/>
              <a:pathLst>
                <a:path w="4795" h="19662" extrusionOk="0">
                  <a:moveTo>
                    <a:pt x="4122" y="0"/>
                  </a:moveTo>
                  <a:cubicBezTo>
                    <a:pt x="3880" y="0"/>
                    <a:pt x="3649" y="163"/>
                    <a:pt x="3679" y="463"/>
                  </a:cubicBezTo>
                  <a:cubicBezTo>
                    <a:pt x="3796" y="2343"/>
                    <a:pt x="3738" y="4281"/>
                    <a:pt x="3561" y="6161"/>
                  </a:cubicBezTo>
                  <a:cubicBezTo>
                    <a:pt x="3092" y="10566"/>
                    <a:pt x="1976" y="14912"/>
                    <a:pt x="155" y="18965"/>
                  </a:cubicBezTo>
                  <a:cubicBezTo>
                    <a:pt x="0" y="19351"/>
                    <a:pt x="303" y="19661"/>
                    <a:pt x="612" y="19661"/>
                  </a:cubicBezTo>
                  <a:cubicBezTo>
                    <a:pt x="773" y="19661"/>
                    <a:pt x="935" y="19577"/>
                    <a:pt x="1036" y="19376"/>
                  </a:cubicBezTo>
                  <a:cubicBezTo>
                    <a:pt x="2857" y="15265"/>
                    <a:pt x="4031" y="10859"/>
                    <a:pt x="4443" y="6337"/>
                  </a:cubicBezTo>
                  <a:cubicBezTo>
                    <a:pt x="4619" y="4399"/>
                    <a:pt x="4795" y="2402"/>
                    <a:pt x="4619" y="463"/>
                  </a:cubicBezTo>
                  <a:cubicBezTo>
                    <a:pt x="4590" y="148"/>
                    <a:pt x="4351" y="0"/>
                    <a:pt x="4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7"/>
            <p:cNvSpPr/>
            <p:nvPr/>
          </p:nvSpPr>
          <p:spPr>
            <a:xfrm>
              <a:off x="5123475" y="2050650"/>
              <a:ext cx="606475" cy="240800"/>
            </a:xfrm>
            <a:custGeom>
              <a:avLst/>
              <a:gdLst/>
              <a:ahLst/>
              <a:cxnLst/>
              <a:rect l="l" t="t" r="r" b="b"/>
              <a:pathLst>
                <a:path w="24259" h="9632" extrusionOk="0">
                  <a:moveTo>
                    <a:pt x="13952" y="0"/>
                  </a:moveTo>
                  <a:cubicBezTo>
                    <a:pt x="9636" y="0"/>
                    <a:pt x="4569" y="1708"/>
                    <a:pt x="1" y="7649"/>
                  </a:cubicBezTo>
                  <a:cubicBezTo>
                    <a:pt x="1" y="7649"/>
                    <a:pt x="3618" y="9632"/>
                    <a:pt x="8856" y="9632"/>
                  </a:cubicBezTo>
                  <a:cubicBezTo>
                    <a:pt x="13244" y="9632"/>
                    <a:pt x="18770" y="8241"/>
                    <a:pt x="24259" y="3127"/>
                  </a:cubicBezTo>
                  <a:cubicBezTo>
                    <a:pt x="24259" y="3127"/>
                    <a:pt x="19792" y="0"/>
                    <a:pt x="13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7"/>
            <p:cNvSpPr/>
            <p:nvPr/>
          </p:nvSpPr>
          <p:spPr>
            <a:xfrm>
              <a:off x="4998100" y="2134600"/>
              <a:ext cx="483250" cy="180050"/>
            </a:xfrm>
            <a:custGeom>
              <a:avLst/>
              <a:gdLst/>
              <a:ahLst/>
              <a:cxnLst/>
              <a:rect l="l" t="t" r="r" b="b"/>
              <a:pathLst>
                <a:path w="19330" h="7202" extrusionOk="0">
                  <a:moveTo>
                    <a:pt x="18753" y="1"/>
                  </a:moveTo>
                  <a:cubicBezTo>
                    <a:pt x="18736" y="1"/>
                    <a:pt x="18719" y="2"/>
                    <a:pt x="18701" y="4"/>
                  </a:cubicBezTo>
                  <a:cubicBezTo>
                    <a:pt x="16704" y="121"/>
                    <a:pt x="14766" y="532"/>
                    <a:pt x="12886" y="1002"/>
                  </a:cubicBezTo>
                  <a:cubicBezTo>
                    <a:pt x="8481" y="2118"/>
                    <a:pt x="4252" y="3939"/>
                    <a:pt x="434" y="6347"/>
                  </a:cubicBezTo>
                  <a:cubicBezTo>
                    <a:pt x="1" y="6636"/>
                    <a:pt x="318" y="7201"/>
                    <a:pt x="705" y="7201"/>
                  </a:cubicBezTo>
                  <a:cubicBezTo>
                    <a:pt x="790" y="7201"/>
                    <a:pt x="878" y="7174"/>
                    <a:pt x="963" y="7111"/>
                  </a:cubicBezTo>
                  <a:cubicBezTo>
                    <a:pt x="4722" y="4702"/>
                    <a:pt x="8892" y="2999"/>
                    <a:pt x="13180" y="1883"/>
                  </a:cubicBezTo>
                  <a:cubicBezTo>
                    <a:pt x="15001" y="1472"/>
                    <a:pt x="16880" y="1061"/>
                    <a:pt x="18760" y="943"/>
                  </a:cubicBezTo>
                  <a:cubicBezTo>
                    <a:pt x="19330" y="886"/>
                    <a:pt x="19292" y="1"/>
                    <a:pt x="18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7"/>
            <p:cNvSpPr/>
            <p:nvPr/>
          </p:nvSpPr>
          <p:spPr>
            <a:xfrm>
              <a:off x="4684425" y="1570825"/>
              <a:ext cx="531575" cy="687225"/>
            </a:xfrm>
            <a:custGeom>
              <a:avLst/>
              <a:gdLst/>
              <a:ahLst/>
              <a:cxnLst/>
              <a:rect l="l" t="t" r="r" b="b"/>
              <a:pathLst>
                <a:path w="21263" h="27489" extrusionOk="0">
                  <a:moveTo>
                    <a:pt x="6227" y="0"/>
                  </a:moveTo>
                  <a:lnTo>
                    <a:pt x="6227" y="0"/>
                  </a:lnTo>
                  <a:cubicBezTo>
                    <a:pt x="1" y="15213"/>
                    <a:pt x="11924" y="27488"/>
                    <a:pt x="11924" y="27488"/>
                  </a:cubicBezTo>
                  <a:cubicBezTo>
                    <a:pt x="21263" y="12511"/>
                    <a:pt x="6227" y="1"/>
                    <a:pt x="6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7"/>
            <p:cNvSpPr/>
            <p:nvPr/>
          </p:nvSpPr>
          <p:spPr>
            <a:xfrm>
              <a:off x="4937300" y="1892700"/>
              <a:ext cx="65800" cy="498675"/>
            </a:xfrm>
            <a:custGeom>
              <a:avLst/>
              <a:gdLst/>
              <a:ahLst/>
              <a:cxnLst/>
              <a:rect l="l" t="t" r="r" b="b"/>
              <a:pathLst>
                <a:path w="2632" h="19947" extrusionOk="0">
                  <a:moveTo>
                    <a:pt x="582" y="0"/>
                  </a:moveTo>
                  <a:cubicBezTo>
                    <a:pt x="292" y="0"/>
                    <a:pt x="1" y="225"/>
                    <a:pt x="106" y="576"/>
                  </a:cubicBezTo>
                  <a:cubicBezTo>
                    <a:pt x="693" y="2338"/>
                    <a:pt x="987" y="4276"/>
                    <a:pt x="1163" y="6097"/>
                  </a:cubicBezTo>
                  <a:cubicBezTo>
                    <a:pt x="1692" y="10561"/>
                    <a:pt x="1515" y="15025"/>
                    <a:pt x="576" y="19371"/>
                  </a:cubicBezTo>
                  <a:cubicBezTo>
                    <a:pt x="506" y="19721"/>
                    <a:pt x="791" y="19946"/>
                    <a:pt x="1069" y="19946"/>
                  </a:cubicBezTo>
                  <a:cubicBezTo>
                    <a:pt x="1258" y="19946"/>
                    <a:pt x="1444" y="19843"/>
                    <a:pt x="1515" y="19606"/>
                  </a:cubicBezTo>
                  <a:cubicBezTo>
                    <a:pt x="2455" y="15201"/>
                    <a:pt x="2631" y="10619"/>
                    <a:pt x="2103" y="6097"/>
                  </a:cubicBezTo>
                  <a:cubicBezTo>
                    <a:pt x="1927" y="4158"/>
                    <a:pt x="1574" y="2161"/>
                    <a:pt x="1046" y="341"/>
                  </a:cubicBezTo>
                  <a:cubicBezTo>
                    <a:pt x="974" y="103"/>
                    <a:pt x="779"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7"/>
            <p:cNvSpPr/>
            <p:nvPr/>
          </p:nvSpPr>
          <p:spPr>
            <a:xfrm>
              <a:off x="4500875" y="1940850"/>
              <a:ext cx="431725" cy="547725"/>
            </a:xfrm>
            <a:custGeom>
              <a:avLst/>
              <a:gdLst/>
              <a:ahLst/>
              <a:cxnLst/>
              <a:rect l="l" t="t" r="r" b="b"/>
              <a:pathLst>
                <a:path w="17269" h="21909" extrusionOk="0">
                  <a:moveTo>
                    <a:pt x="1528" y="0"/>
                  </a:moveTo>
                  <a:lnTo>
                    <a:pt x="1528" y="0"/>
                  </a:lnTo>
                  <a:cubicBezTo>
                    <a:pt x="1" y="16388"/>
                    <a:pt x="12746" y="21909"/>
                    <a:pt x="12746" y="21909"/>
                  </a:cubicBezTo>
                  <a:cubicBezTo>
                    <a:pt x="17269" y="4817"/>
                    <a:pt x="1529" y="1"/>
                    <a:pt x="15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7"/>
            <p:cNvSpPr/>
            <p:nvPr/>
          </p:nvSpPr>
          <p:spPr>
            <a:xfrm>
              <a:off x="4670825" y="2147475"/>
              <a:ext cx="178850" cy="474750"/>
            </a:xfrm>
            <a:custGeom>
              <a:avLst/>
              <a:gdLst/>
              <a:ahLst/>
              <a:cxnLst/>
              <a:rect l="l" t="t" r="r" b="b"/>
              <a:pathLst>
                <a:path w="7154" h="18990" extrusionOk="0">
                  <a:moveTo>
                    <a:pt x="643" y="0"/>
                  </a:moveTo>
                  <a:cubicBezTo>
                    <a:pt x="314" y="0"/>
                    <a:pt x="1" y="346"/>
                    <a:pt x="251" y="722"/>
                  </a:cubicBezTo>
                  <a:cubicBezTo>
                    <a:pt x="1250" y="2249"/>
                    <a:pt x="2131" y="4011"/>
                    <a:pt x="2894" y="5715"/>
                  </a:cubicBezTo>
                  <a:cubicBezTo>
                    <a:pt x="4656" y="9767"/>
                    <a:pt x="5831" y="14114"/>
                    <a:pt x="6183" y="18578"/>
                  </a:cubicBezTo>
                  <a:cubicBezTo>
                    <a:pt x="6211" y="18857"/>
                    <a:pt x="6438" y="18990"/>
                    <a:pt x="6662" y="18990"/>
                  </a:cubicBezTo>
                  <a:cubicBezTo>
                    <a:pt x="6910" y="18990"/>
                    <a:pt x="7154" y="18827"/>
                    <a:pt x="7123" y="18519"/>
                  </a:cubicBezTo>
                  <a:cubicBezTo>
                    <a:pt x="6771" y="13996"/>
                    <a:pt x="5596" y="9591"/>
                    <a:pt x="3775" y="5421"/>
                  </a:cubicBezTo>
                  <a:cubicBezTo>
                    <a:pt x="3012" y="3659"/>
                    <a:pt x="2131" y="1838"/>
                    <a:pt x="1015" y="193"/>
                  </a:cubicBezTo>
                  <a:cubicBezTo>
                    <a:pt x="913" y="58"/>
                    <a:pt x="776"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7"/>
            <p:cNvSpPr/>
            <p:nvPr/>
          </p:nvSpPr>
          <p:spPr>
            <a:xfrm>
              <a:off x="4882675" y="2405850"/>
              <a:ext cx="572700" cy="279275"/>
            </a:xfrm>
            <a:custGeom>
              <a:avLst/>
              <a:gdLst/>
              <a:ahLst/>
              <a:cxnLst/>
              <a:rect l="l" t="t" r="r" b="b"/>
              <a:pathLst>
                <a:path w="22908" h="11171" extrusionOk="0">
                  <a:moveTo>
                    <a:pt x="15523" y="0"/>
                  </a:moveTo>
                  <a:cubicBezTo>
                    <a:pt x="10590" y="0"/>
                    <a:pt x="4250" y="1970"/>
                    <a:pt x="0" y="10533"/>
                  </a:cubicBezTo>
                  <a:cubicBezTo>
                    <a:pt x="0" y="10533"/>
                    <a:pt x="1991" y="11170"/>
                    <a:pt x="4994" y="11170"/>
                  </a:cubicBezTo>
                  <a:cubicBezTo>
                    <a:pt x="9728" y="11170"/>
                    <a:pt x="16977" y="9587"/>
                    <a:pt x="22907" y="1429"/>
                  </a:cubicBezTo>
                  <a:cubicBezTo>
                    <a:pt x="22907" y="1429"/>
                    <a:pt x="19725" y="0"/>
                    <a:pt x="15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7"/>
            <p:cNvSpPr/>
            <p:nvPr/>
          </p:nvSpPr>
          <p:spPr>
            <a:xfrm>
              <a:off x="4771925" y="2497100"/>
              <a:ext cx="444650" cy="263500"/>
            </a:xfrm>
            <a:custGeom>
              <a:avLst/>
              <a:gdLst/>
              <a:ahLst/>
              <a:cxnLst/>
              <a:rect l="l" t="t" r="r" b="b"/>
              <a:pathLst>
                <a:path w="17786" h="10540" extrusionOk="0">
                  <a:moveTo>
                    <a:pt x="17105" y="1"/>
                  </a:moveTo>
                  <a:cubicBezTo>
                    <a:pt x="17071" y="1"/>
                    <a:pt x="17036" y="4"/>
                    <a:pt x="17000" y="11"/>
                  </a:cubicBezTo>
                  <a:cubicBezTo>
                    <a:pt x="15120" y="540"/>
                    <a:pt x="13240" y="1303"/>
                    <a:pt x="11478" y="2126"/>
                  </a:cubicBezTo>
                  <a:cubicBezTo>
                    <a:pt x="7367" y="4064"/>
                    <a:pt x="3608" y="6590"/>
                    <a:pt x="319" y="9761"/>
                  </a:cubicBezTo>
                  <a:cubicBezTo>
                    <a:pt x="0" y="10080"/>
                    <a:pt x="316" y="10539"/>
                    <a:pt x="693" y="10539"/>
                  </a:cubicBezTo>
                  <a:cubicBezTo>
                    <a:pt x="802" y="10539"/>
                    <a:pt x="917" y="10500"/>
                    <a:pt x="1023" y="10408"/>
                  </a:cubicBezTo>
                  <a:cubicBezTo>
                    <a:pt x="4195" y="7295"/>
                    <a:pt x="7954" y="4828"/>
                    <a:pt x="11948" y="2948"/>
                  </a:cubicBezTo>
                  <a:cubicBezTo>
                    <a:pt x="13652" y="2126"/>
                    <a:pt x="15414" y="1362"/>
                    <a:pt x="17235" y="951"/>
                  </a:cubicBezTo>
                  <a:cubicBezTo>
                    <a:pt x="17785" y="786"/>
                    <a:pt x="17613" y="1"/>
                    <a:pt x="17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7"/>
            <p:cNvSpPr/>
            <p:nvPr/>
          </p:nvSpPr>
          <p:spPr>
            <a:xfrm>
              <a:off x="4326150" y="2393125"/>
              <a:ext cx="403825" cy="512475"/>
            </a:xfrm>
            <a:custGeom>
              <a:avLst/>
              <a:gdLst/>
              <a:ahLst/>
              <a:cxnLst/>
              <a:rect l="l" t="t" r="r" b="b"/>
              <a:pathLst>
                <a:path w="16153" h="20499" extrusionOk="0">
                  <a:moveTo>
                    <a:pt x="0" y="0"/>
                  </a:moveTo>
                  <a:cubicBezTo>
                    <a:pt x="353" y="16446"/>
                    <a:pt x="13627" y="20499"/>
                    <a:pt x="13627" y="20499"/>
                  </a:cubicBezTo>
                  <a:cubicBezTo>
                    <a:pt x="16152" y="3055"/>
                    <a:pt x="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7"/>
            <p:cNvSpPr/>
            <p:nvPr/>
          </p:nvSpPr>
          <p:spPr>
            <a:xfrm>
              <a:off x="4481150" y="2582625"/>
              <a:ext cx="229875" cy="454525"/>
            </a:xfrm>
            <a:custGeom>
              <a:avLst/>
              <a:gdLst/>
              <a:ahLst/>
              <a:cxnLst/>
              <a:rect l="l" t="t" r="r" b="b"/>
              <a:pathLst>
                <a:path w="9195" h="18181" extrusionOk="0">
                  <a:moveTo>
                    <a:pt x="669" y="0"/>
                  </a:moveTo>
                  <a:cubicBezTo>
                    <a:pt x="319" y="0"/>
                    <a:pt x="0" y="413"/>
                    <a:pt x="261" y="761"/>
                  </a:cubicBezTo>
                  <a:cubicBezTo>
                    <a:pt x="1495" y="2170"/>
                    <a:pt x="2552" y="3815"/>
                    <a:pt x="3492" y="5401"/>
                  </a:cubicBezTo>
                  <a:cubicBezTo>
                    <a:pt x="5724" y="9277"/>
                    <a:pt x="7368" y="13447"/>
                    <a:pt x="8249" y="17794"/>
                  </a:cubicBezTo>
                  <a:cubicBezTo>
                    <a:pt x="8302" y="18059"/>
                    <a:pt x="8510" y="18180"/>
                    <a:pt x="8712" y="18180"/>
                  </a:cubicBezTo>
                  <a:cubicBezTo>
                    <a:pt x="8958" y="18180"/>
                    <a:pt x="9195" y="17999"/>
                    <a:pt x="9130" y="17676"/>
                  </a:cubicBezTo>
                  <a:cubicBezTo>
                    <a:pt x="8249" y="13213"/>
                    <a:pt x="6605" y="8925"/>
                    <a:pt x="4314" y="5048"/>
                  </a:cubicBezTo>
                  <a:cubicBezTo>
                    <a:pt x="3374" y="3345"/>
                    <a:pt x="2317" y="1642"/>
                    <a:pt x="1025" y="173"/>
                  </a:cubicBezTo>
                  <a:cubicBezTo>
                    <a:pt x="918" y="51"/>
                    <a:pt x="79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06;p37"/>
          <p:cNvGrpSpPr/>
          <p:nvPr/>
        </p:nvGrpSpPr>
        <p:grpSpPr>
          <a:xfrm rot="6879424" flipH="1">
            <a:off x="1661263" y="4347836"/>
            <a:ext cx="1147503" cy="1306717"/>
            <a:chOff x="238125" y="3155250"/>
            <a:chExt cx="1567526" cy="1785017"/>
          </a:xfrm>
        </p:grpSpPr>
        <p:sp>
          <p:nvSpPr>
            <p:cNvPr id="707" name="Google Shape;707;p37"/>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37"/>
          <p:cNvGrpSpPr/>
          <p:nvPr/>
        </p:nvGrpSpPr>
        <p:grpSpPr>
          <a:xfrm rot="1251654">
            <a:off x="1081219" y="4018594"/>
            <a:ext cx="867666" cy="1548765"/>
            <a:chOff x="4588600" y="388175"/>
            <a:chExt cx="2739150" cy="4888225"/>
          </a:xfrm>
        </p:grpSpPr>
        <p:sp>
          <p:nvSpPr>
            <p:cNvPr id="710" name="Google Shape;710;p37"/>
            <p:cNvSpPr/>
            <p:nvPr/>
          </p:nvSpPr>
          <p:spPr>
            <a:xfrm>
              <a:off x="4588600" y="388175"/>
              <a:ext cx="2739150" cy="4888225"/>
            </a:xfrm>
            <a:custGeom>
              <a:avLst/>
              <a:gdLst/>
              <a:ahLst/>
              <a:cxnLst/>
              <a:rect l="l" t="t" r="r" b="b"/>
              <a:pathLst>
                <a:path w="109566" h="195529" extrusionOk="0">
                  <a:moveTo>
                    <a:pt x="103665" y="0"/>
                  </a:moveTo>
                  <a:cubicBezTo>
                    <a:pt x="97615" y="2017"/>
                    <a:pt x="92387" y="4556"/>
                    <a:pt x="87533" y="7170"/>
                  </a:cubicBezTo>
                  <a:cubicBezTo>
                    <a:pt x="82603" y="9784"/>
                    <a:pt x="77973" y="12622"/>
                    <a:pt x="73716" y="15535"/>
                  </a:cubicBezTo>
                  <a:cubicBezTo>
                    <a:pt x="65127" y="21435"/>
                    <a:pt x="57583" y="27858"/>
                    <a:pt x="50787" y="34654"/>
                  </a:cubicBezTo>
                  <a:cubicBezTo>
                    <a:pt x="37269" y="48247"/>
                    <a:pt x="26813" y="63409"/>
                    <a:pt x="18672" y="79690"/>
                  </a:cubicBezTo>
                  <a:cubicBezTo>
                    <a:pt x="10531" y="96046"/>
                    <a:pt x="4705" y="113523"/>
                    <a:pt x="1942" y="132493"/>
                  </a:cubicBezTo>
                  <a:cubicBezTo>
                    <a:pt x="523" y="141978"/>
                    <a:pt x="0" y="151912"/>
                    <a:pt x="374" y="162293"/>
                  </a:cubicBezTo>
                  <a:cubicBezTo>
                    <a:pt x="598" y="167446"/>
                    <a:pt x="1121" y="172824"/>
                    <a:pt x="1942" y="178351"/>
                  </a:cubicBezTo>
                  <a:cubicBezTo>
                    <a:pt x="2764" y="183803"/>
                    <a:pt x="3809" y="189479"/>
                    <a:pt x="5826" y="195528"/>
                  </a:cubicBezTo>
                  <a:cubicBezTo>
                    <a:pt x="11875" y="193512"/>
                    <a:pt x="17029" y="190973"/>
                    <a:pt x="21883" y="188359"/>
                  </a:cubicBezTo>
                  <a:cubicBezTo>
                    <a:pt x="26813" y="185670"/>
                    <a:pt x="31368" y="182907"/>
                    <a:pt x="35700" y="179919"/>
                  </a:cubicBezTo>
                  <a:cubicBezTo>
                    <a:pt x="44215" y="174019"/>
                    <a:pt x="51833" y="167671"/>
                    <a:pt x="58554" y="160799"/>
                  </a:cubicBezTo>
                  <a:cubicBezTo>
                    <a:pt x="72147" y="147207"/>
                    <a:pt x="82603" y="132120"/>
                    <a:pt x="90819" y="115838"/>
                  </a:cubicBezTo>
                  <a:cubicBezTo>
                    <a:pt x="99034" y="99557"/>
                    <a:pt x="104860" y="82080"/>
                    <a:pt x="107623" y="63110"/>
                  </a:cubicBezTo>
                  <a:cubicBezTo>
                    <a:pt x="109042" y="53625"/>
                    <a:pt x="109565" y="43691"/>
                    <a:pt x="109192" y="33310"/>
                  </a:cubicBezTo>
                  <a:cubicBezTo>
                    <a:pt x="108968" y="28157"/>
                    <a:pt x="108445" y="22779"/>
                    <a:pt x="107623" y="17253"/>
                  </a:cubicBezTo>
                  <a:cubicBezTo>
                    <a:pt x="106802" y="11726"/>
                    <a:pt x="105681" y="6124"/>
                    <a:pt x="103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7"/>
            <p:cNvSpPr/>
            <p:nvPr/>
          </p:nvSpPr>
          <p:spPr>
            <a:xfrm>
              <a:off x="4655800" y="388175"/>
              <a:ext cx="2666350" cy="4888225"/>
            </a:xfrm>
            <a:custGeom>
              <a:avLst/>
              <a:gdLst/>
              <a:ahLst/>
              <a:cxnLst/>
              <a:rect l="l" t="t" r="r" b="b"/>
              <a:pathLst>
                <a:path w="106654" h="195529" extrusionOk="0">
                  <a:moveTo>
                    <a:pt x="101052" y="0"/>
                  </a:moveTo>
                  <a:cubicBezTo>
                    <a:pt x="100454" y="224"/>
                    <a:pt x="100006" y="373"/>
                    <a:pt x="99483" y="597"/>
                  </a:cubicBezTo>
                  <a:cubicBezTo>
                    <a:pt x="98288" y="2913"/>
                    <a:pt x="97168" y="5228"/>
                    <a:pt x="95973" y="7618"/>
                  </a:cubicBezTo>
                  <a:cubicBezTo>
                    <a:pt x="94180" y="11203"/>
                    <a:pt x="92388" y="14788"/>
                    <a:pt x="90595" y="18298"/>
                  </a:cubicBezTo>
                  <a:cubicBezTo>
                    <a:pt x="89774" y="14041"/>
                    <a:pt x="88952" y="9784"/>
                    <a:pt x="88056" y="5527"/>
                  </a:cubicBezTo>
                  <a:cubicBezTo>
                    <a:pt x="87384" y="5900"/>
                    <a:pt x="86712" y="6199"/>
                    <a:pt x="86040" y="6572"/>
                  </a:cubicBezTo>
                  <a:cubicBezTo>
                    <a:pt x="86413" y="8664"/>
                    <a:pt x="86861" y="10755"/>
                    <a:pt x="87235" y="12846"/>
                  </a:cubicBezTo>
                  <a:cubicBezTo>
                    <a:pt x="87832" y="15759"/>
                    <a:pt x="88430" y="18672"/>
                    <a:pt x="88952" y="21584"/>
                  </a:cubicBezTo>
                  <a:cubicBezTo>
                    <a:pt x="84172" y="31144"/>
                    <a:pt x="79318" y="40779"/>
                    <a:pt x="74538" y="50413"/>
                  </a:cubicBezTo>
                  <a:cubicBezTo>
                    <a:pt x="72372" y="39509"/>
                    <a:pt x="70281" y="28605"/>
                    <a:pt x="68115" y="17701"/>
                  </a:cubicBezTo>
                  <a:cubicBezTo>
                    <a:pt x="67443" y="18149"/>
                    <a:pt x="66771" y="18672"/>
                    <a:pt x="66098" y="19120"/>
                  </a:cubicBezTo>
                  <a:cubicBezTo>
                    <a:pt x="67816" y="27709"/>
                    <a:pt x="69534" y="36297"/>
                    <a:pt x="71177" y="44886"/>
                  </a:cubicBezTo>
                  <a:cubicBezTo>
                    <a:pt x="71775" y="47799"/>
                    <a:pt x="72372" y="50712"/>
                    <a:pt x="72895" y="53625"/>
                  </a:cubicBezTo>
                  <a:cubicBezTo>
                    <a:pt x="71700" y="56089"/>
                    <a:pt x="70505" y="58479"/>
                    <a:pt x="69310" y="60869"/>
                  </a:cubicBezTo>
                  <a:cubicBezTo>
                    <a:pt x="65650" y="68114"/>
                    <a:pt x="62065" y="75284"/>
                    <a:pt x="58480" y="82454"/>
                  </a:cubicBezTo>
                  <a:cubicBezTo>
                    <a:pt x="55269" y="66247"/>
                    <a:pt x="52132" y="50114"/>
                    <a:pt x="48920" y="33908"/>
                  </a:cubicBezTo>
                  <a:cubicBezTo>
                    <a:pt x="48696" y="34206"/>
                    <a:pt x="48398" y="34430"/>
                    <a:pt x="48174" y="34654"/>
                  </a:cubicBezTo>
                  <a:cubicBezTo>
                    <a:pt x="47726" y="35028"/>
                    <a:pt x="47427" y="35476"/>
                    <a:pt x="47053" y="35849"/>
                  </a:cubicBezTo>
                  <a:cubicBezTo>
                    <a:pt x="49742" y="49517"/>
                    <a:pt x="52431" y="63259"/>
                    <a:pt x="55119" y="77001"/>
                  </a:cubicBezTo>
                  <a:cubicBezTo>
                    <a:pt x="55717" y="79914"/>
                    <a:pt x="56314" y="82827"/>
                    <a:pt x="56837" y="85740"/>
                  </a:cubicBezTo>
                  <a:cubicBezTo>
                    <a:pt x="52057" y="95300"/>
                    <a:pt x="47203" y="104934"/>
                    <a:pt x="42423" y="114569"/>
                  </a:cubicBezTo>
                  <a:cubicBezTo>
                    <a:pt x="38539" y="94777"/>
                    <a:pt x="34655" y="74985"/>
                    <a:pt x="30772" y="55268"/>
                  </a:cubicBezTo>
                  <a:cubicBezTo>
                    <a:pt x="30174" y="56089"/>
                    <a:pt x="29577" y="56911"/>
                    <a:pt x="28979" y="57732"/>
                  </a:cubicBezTo>
                  <a:cubicBezTo>
                    <a:pt x="32340" y="74836"/>
                    <a:pt x="35701" y="91939"/>
                    <a:pt x="39062" y="109042"/>
                  </a:cubicBezTo>
                  <a:cubicBezTo>
                    <a:pt x="39659" y="111955"/>
                    <a:pt x="40257" y="114867"/>
                    <a:pt x="40780" y="117780"/>
                  </a:cubicBezTo>
                  <a:cubicBezTo>
                    <a:pt x="39510" y="120319"/>
                    <a:pt x="38240" y="122859"/>
                    <a:pt x="36971" y="125323"/>
                  </a:cubicBezTo>
                  <a:lnTo>
                    <a:pt x="26365" y="146609"/>
                  </a:lnTo>
                  <a:cubicBezTo>
                    <a:pt x="22407" y="126593"/>
                    <a:pt x="18448" y="106577"/>
                    <a:pt x="14565" y="86561"/>
                  </a:cubicBezTo>
                  <a:cubicBezTo>
                    <a:pt x="14341" y="85665"/>
                    <a:pt x="14191" y="84769"/>
                    <a:pt x="13967" y="83873"/>
                  </a:cubicBezTo>
                  <a:cubicBezTo>
                    <a:pt x="13444" y="85068"/>
                    <a:pt x="12922" y="86188"/>
                    <a:pt x="12399" y="87308"/>
                  </a:cubicBezTo>
                  <a:cubicBezTo>
                    <a:pt x="15984" y="105308"/>
                    <a:pt x="19494" y="123158"/>
                    <a:pt x="23004" y="141157"/>
                  </a:cubicBezTo>
                  <a:cubicBezTo>
                    <a:pt x="23602" y="143995"/>
                    <a:pt x="24199" y="146908"/>
                    <a:pt x="24722" y="149821"/>
                  </a:cubicBezTo>
                  <a:cubicBezTo>
                    <a:pt x="20390" y="158559"/>
                    <a:pt x="16058" y="167222"/>
                    <a:pt x="11652" y="175886"/>
                  </a:cubicBezTo>
                  <a:cubicBezTo>
                    <a:pt x="8142" y="158111"/>
                    <a:pt x="4631" y="140261"/>
                    <a:pt x="1121" y="122411"/>
                  </a:cubicBezTo>
                  <a:cubicBezTo>
                    <a:pt x="1121" y="122411"/>
                    <a:pt x="1121" y="122336"/>
                    <a:pt x="1121" y="122336"/>
                  </a:cubicBezTo>
                  <a:cubicBezTo>
                    <a:pt x="748" y="124203"/>
                    <a:pt x="374" y="126220"/>
                    <a:pt x="1" y="128162"/>
                  </a:cubicBezTo>
                  <a:cubicBezTo>
                    <a:pt x="2839" y="142651"/>
                    <a:pt x="5677" y="157065"/>
                    <a:pt x="8590" y="171554"/>
                  </a:cubicBezTo>
                  <a:cubicBezTo>
                    <a:pt x="9038" y="174094"/>
                    <a:pt x="9561" y="176633"/>
                    <a:pt x="10084" y="179172"/>
                  </a:cubicBezTo>
                  <a:cubicBezTo>
                    <a:pt x="9710" y="179844"/>
                    <a:pt x="9337" y="180517"/>
                    <a:pt x="9038" y="181263"/>
                  </a:cubicBezTo>
                  <a:cubicBezTo>
                    <a:pt x="6872" y="185521"/>
                    <a:pt x="4781" y="189778"/>
                    <a:pt x="2615" y="193960"/>
                  </a:cubicBezTo>
                  <a:cubicBezTo>
                    <a:pt x="2764" y="194483"/>
                    <a:pt x="2914" y="195006"/>
                    <a:pt x="3138" y="195528"/>
                  </a:cubicBezTo>
                  <a:cubicBezTo>
                    <a:pt x="3661" y="195379"/>
                    <a:pt x="4109" y="195155"/>
                    <a:pt x="4631" y="195006"/>
                  </a:cubicBezTo>
                  <a:cubicBezTo>
                    <a:pt x="5901" y="192466"/>
                    <a:pt x="7171" y="189927"/>
                    <a:pt x="8440" y="187388"/>
                  </a:cubicBezTo>
                  <a:cubicBezTo>
                    <a:pt x="9635" y="184998"/>
                    <a:pt x="10830" y="182608"/>
                    <a:pt x="12025" y="180218"/>
                  </a:cubicBezTo>
                  <a:cubicBezTo>
                    <a:pt x="26216" y="174168"/>
                    <a:pt x="40406" y="168193"/>
                    <a:pt x="54522" y="162144"/>
                  </a:cubicBezTo>
                  <a:cubicBezTo>
                    <a:pt x="54970" y="161696"/>
                    <a:pt x="55418" y="161248"/>
                    <a:pt x="55866" y="160874"/>
                  </a:cubicBezTo>
                  <a:cubicBezTo>
                    <a:pt x="56837" y="159903"/>
                    <a:pt x="57733" y="158932"/>
                    <a:pt x="58630" y="157961"/>
                  </a:cubicBezTo>
                  <a:lnTo>
                    <a:pt x="58630" y="157961"/>
                  </a:lnTo>
                  <a:cubicBezTo>
                    <a:pt x="45261" y="163637"/>
                    <a:pt x="31892" y="169314"/>
                    <a:pt x="18523" y="174990"/>
                  </a:cubicBezTo>
                  <a:cubicBezTo>
                    <a:pt x="16880" y="175737"/>
                    <a:pt x="15237" y="176409"/>
                    <a:pt x="13594" y="177156"/>
                  </a:cubicBezTo>
                  <a:cubicBezTo>
                    <a:pt x="18000" y="168193"/>
                    <a:pt x="22482" y="159306"/>
                    <a:pt x="26963" y="150418"/>
                  </a:cubicBezTo>
                  <a:cubicBezTo>
                    <a:pt x="45336" y="142651"/>
                    <a:pt x="63634" y="134809"/>
                    <a:pt x="82007" y="127041"/>
                  </a:cubicBezTo>
                  <a:cubicBezTo>
                    <a:pt x="82604" y="125921"/>
                    <a:pt x="83276" y="124875"/>
                    <a:pt x="83874" y="123830"/>
                  </a:cubicBezTo>
                  <a:lnTo>
                    <a:pt x="83874" y="123830"/>
                  </a:lnTo>
                  <a:cubicBezTo>
                    <a:pt x="67293" y="130850"/>
                    <a:pt x="50713" y="137871"/>
                    <a:pt x="34133" y="144966"/>
                  </a:cubicBezTo>
                  <a:lnTo>
                    <a:pt x="28456" y="147356"/>
                  </a:lnTo>
                  <a:cubicBezTo>
                    <a:pt x="30697" y="142949"/>
                    <a:pt x="32938" y="138468"/>
                    <a:pt x="35104" y="134062"/>
                  </a:cubicBezTo>
                  <a:lnTo>
                    <a:pt x="43020" y="118378"/>
                  </a:lnTo>
                  <a:cubicBezTo>
                    <a:pt x="60945" y="110760"/>
                    <a:pt x="78870" y="103067"/>
                    <a:pt x="96869" y="95449"/>
                  </a:cubicBezTo>
                  <a:cubicBezTo>
                    <a:pt x="97168" y="94553"/>
                    <a:pt x="97541" y="93582"/>
                    <a:pt x="97840" y="92611"/>
                  </a:cubicBezTo>
                  <a:lnTo>
                    <a:pt x="97840" y="92611"/>
                  </a:lnTo>
                  <a:cubicBezTo>
                    <a:pt x="81932" y="99407"/>
                    <a:pt x="66098" y="106129"/>
                    <a:pt x="50190" y="112851"/>
                  </a:cubicBezTo>
                  <a:cubicBezTo>
                    <a:pt x="48323" y="113672"/>
                    <a:pt x="46456" y="114494"/>
                    <a:pt x="44589" y="115241"/>
                  </a:cubicBezTo>
                  <a:lnTo>
                    <a:pt x="59078" y="86263"/>
                  </a:lnTo>
                  <a:cubicBezTo>
                    <a:pt x="74164" y="79840"/>
                    <a:pt x="89176" y="73491"/>
                    <a:pt x="104263" y="67068"/>
                  </a:cubicBezTo>
                  <a:cubicBezTo>
                    <a:pt x="104412" y="66172"/>
                    <a:pt x="104562" y="65350"/>
                    <a:pt x="104711" y="64454"/>
                  </a:cubicBezTo>
                  <a:lnTo>
                    <a:pt x="104711" y="64454"/>
                  </a:lnTo>
                  <a:cubicBezTo>
                    <a:pt x="91865" y="69906"/>
                    <a:pt x="79094" y="75358"/>
                    <a:pt x="66248" y="80810"/>
                  </a:cubicBezTo>
                  <a:cubicBezTo>
                    <a:pt x="64381" y="81632"/>
                    <a:pt x="62513" y="82379"/>
                    <a:pt x="60646" y="83200"/>
                  </a:cubicBezTo>
                  <a:cubicBezTo>
                    <a:pt x="62887" y="78645"/>
                    <a:pt x="65127" y="74163"/>
                    <a:pt x="67368" y="69608"/>
                  </a:cubicBezTo>
                  <a:cubicBezTo>
                    <a:pt x="69982" y="64454"/>
                    <a:pt x="72521" y="59376"/>
                    <a:pt x="75135" y="54222"/>
                  </a:cubicBezTo>
                  <a:cubicBezTo>
                    <a:pt x="85591" y="49741"/>
                    <a:pt x="96122" y="45260"/>
                    <a:pt x="106653" y="40779"/>
                  </a:cubicBezTo>
                  <a:cubicBezTo>
                    <a:pt x="106653" y="40032"/>
                    <a:pt x="106578" y="39210"/>
                    <a:pt x="106578" y="38389"/>
                  </a:cubicBezTo>
                  <a:cubicBezTo>
                    <a:pt x="98512" y="41824"/>
                    <a:pt x="90371" y="45260"/>
                    <a:pt x="82305" y="48695"/>
                  </a:cubicBezTo>
                  <a:lnTo>
                    <a:pt x="76629" y="51160"/>
                  </a:lnTo>
                  <a:lnTo>
                    <a:pt x="91193" y="22107"/>
                  </a:lnTo>
                  <a:cubicBezTo>
                    <a:pt x="95674" y="20240"/>
                    <a:pt x="100230" y="18298"/>
                    <a:pt x="104786" y="16356"/>
                  </a:cubicBezTo>
                  <a:cubicBezTo>
                    <a:pt x="104637" y="15609"/>
                    <a:pt x="104562" y="14863"/>
                    <a:pt x="104412" y="14116"/>
                  </a:cubicBezTo>
                  <a:cubicBezTo>
                    <a:pt x="102396" y="14937"/>
                    <a:pt x="100379" y="15759"/>
                    <a:pt x="98363" y="16655"/>
                  </a:cubicBezTo>
                  <a:cubicBezTo>
                    <a:pt x="96496" y="17477"/>
                    <a:pt x="94629" y="18223"/>
                    <a:pt x="92761" y="19045"/>
                  </a:cubicBezTo>
                  <a:cubicBezTo>
                    <a:pt x="93583" y="17253"/>
                    <a:pt x="94479" y="15535"/>
                    <a:pt x="95375" y="13742"/>
                  </a:cubicBezTo>
                  <a:cubicBezTo>
                    <a:pt x="97467" y="9709"/>
                    <a:pt x="99483" y="5601"/>
                    <a:pt x="101500" y="1568"/>
                  </a:cubicBezTo>
                  <a:cubicBezTo>
                    <a:pt x="101350" y="1046"/>
                    <a:pt x="101201" y="523"/>
                    <a:pt x="10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C74B3"/>
        </a:solidFill>
        <a:effectLst/>
      </p:bgPr>
    </p:bg>
    <p:spTree>
      <p:nvGrpSpPr>
        <p:cNvPr id="1" name="Shape 715"/>
        <p:cNvGrpSpPr/>
        <p:nvPr/>
      </p:nvGrpSpPr>
      <p:grpSpPr>
        <a:xfrm>
          <a:off x="0" y="0"/>
          <a:ext cx="0" cy="0"/>
          <a:chOff x="0" y="0"/>
          <a:chExt cx="0" cy="0"/>
        </a:xfrm>
      </p:grpSpPr>
      <p:sp>
        <p:nvSpPr>
          <p:cNvPr id="716" name="Google Shape;716;p38"/>
          <p:cNvSpPr/>
          <p:nvPr/>
        </p:nvSpPr>
        <p:spPr>
          <a:xfrm>
            <a:off x="205375" y="1698950"/>
            <a:ext cx="4574100" cy="2262600"/>
          </a:xfrm>
          <a:prstGeom prst="roundRect">
            <a:avLst>
              <a:gd name="adj" fmla="val 8946"/>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8"/>
          <p:cNvSpPr txBox="1">
            <a:spLocks noGrp="1"/>
          </p:cNvSpPr>
          <p:nvPr>
            <p:ph type="ctrTitle"/>
          </p:nvPr>
        </p:nvSpPr>
        <p:spPr>
          <a:xfrm>
            <a:off x="148575" y="707500"/>
            <a:ext cx="6983100" cy="86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Literature Review</a:t>
            </a:r>
            <a:endParaRPr sz="3000"/>
          </a:p>
        </p:txBody>
      </p:sp>
      <p:sp>
        <p:nvSpPr>
          <p:cNvPr id="718" name="Google Shape;718;p38"/>
          <p:cNvSpPr txBox="1"/>
          <p:nvPr/>
        </p:nvSpPr>
        <p:spPr>
          <a:xfrm>
            <a:off x="269175" y="1674350"/>
            <a:ext cx="4238100" cy="226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Montserrat"/>
                <a:ea typeface="Montserrat"/>
                <a:cs typeface="Montserrat"/>
                <a:sym typeface="Montserrat"/>
              </a:rPr>
              <a:t>Most popular solutions include software like </a:t>
            </a:r>
            <a:endParaRPr sz="1500">
              <a:latin typeface="Montserrat"/>
              <a:ea typeface="Montserrat"/>
              <a:cs typeface="Montserrat"/>
              <a:sym typeface="Montserrat"/>
            </a:endParaRPr>
          </a:p>
          <a:p>
            <a:pPr marL="0" lvl="0" indent="0" algn="l" rtl="0">
              <a:spcBef>
                <a:spcPts val="0"/>
              </a:spcBef>
              <a:spcAft>
                <a:spcPts val="0"/>
              </a:spcAft>
              <a:buNone/>
            </a:pPr>
            <a:endParaRPr sz="1500">
              <a:latin typeface="Montserrat"/>
              <a:ea typeface="Montserrat"/>
              <a:cs typeface="Montserrat"/>
              <a:sym typeface="Montserrat"/>
            </a:endParaRPr>
          </a:p>
          <a:p>
            <a:pPr marL="457200" lvl="0" indent="-323850" algn="l" rtl="0">
              <a:spcBef>
                <a:spcPts val="0"/>
              </a:spcBef>
              <a:spcAft>
                <a:spcPts val="0"/>
              </a:spcAft>
              <a:buSzPts val="1500"/>
              <a:buFont typeface="Montserrat"/>
              <a:buChar char="●"/>
            </a:pPr>
            <a:r>
              <a:rPr lang="en" sz="1500">
                <a:latin typeface="Montserrat"/>
                <a:ea typeface="Montserrat"/>
                <a:cs typeface="Montserrat"/>
                <a:sym typeface="Montserrat"/>
              </a:rPr>
              <a:t>SAP Ariba</a:t>
            </a:r>
            <a:endParaRPr sz="1500">
              <a:latin typeface="Montserrat"/>
              <a:ea typeface="Montserrat"/>
              <a:cs typeface="Montserrat"/>
              <a:sym typeface="Montserrat"/>
            </a:endParaRPr>
          </a:p>
          <a:p>
            <a:pPr marL="457200" lvl="0" indent="-323850" algn="l" rtl="0">
              <a:spcBef>
                <a:spcPts val="0"/>
              </a:spcBef>
              <a:spcAft>
                <a:spcPts val="0"/>
              </a:spcAft>
              <a:buSzPts val="1500"/>
              <a:buFont typeface="Montserrat"/>
              <a:buChar char="●"/>
            </a:pPr>
            <a:r>
              <a:rPr lang="en" sz="1500">
                <a:latin typeface="Montserrat"/>
                <a:ea typeface="Montserrat"/>
                <a:cs typeface="Montserrat"/>
                <a:sym typeface="Montserrat"/>
              </a:rPr>
              <a:t>Coupa</a:t>
            </a:r>
            <a:endParaRPr sz="1500">
              <a:latin typeface="Montserrat"/>
              <a:ea typeface="Montserrat"/>
              <a:cs typeface="Montserrat"/>
              <a:sym typeface="Montserrat"/>
            </a:endParaRPr>
          </a:p>
          <a:p>
            <a:pPr marL="457200" lvl="0" indent="-323850" algn="l" rtl="0">
              <a:spcBef>
                <a:spcPts val="0"/>
              </a:spcBef>
              <a:spcAft>
                <a:spcPts val="0"/>
              </a:spcAft>
              <a:buSzPts val="1500"/>
              <a:buFont typeface="Montserrat"/>
              <a:buChar char="●"/>
            </a:pPr>
            <a:r>
              <a:rPr lang="en" sz="1500">
                <a:latin typeface="Montserrat"/>
                <a:ea typeface="Montserrat"/>
                <a:cs typeface="Montserrat"/>
                <a:sym typeface="Montserrat"/>
              </a:rPr>
              <a:t>Oracle Procurement Cloud</a:t>
            </a:r>
            <a:endParaRPr sz="1500">
              <a:latin typeface="Montserrat"/>
              <a:ea typeface="Montserrat"/>
              <a:cs typeface="Montserrat"/>
              <a:sym typeface="Montserrat"/>
            </a:endParaRPr>
          </a:p>
          <a:p>
            <a:pPr marL="457200" lvl="0" indent="-323850" algn="l" rtl="0">
              <a:spcBef>
                <a:spcPts val="0"/>
              </a:spcBef>
              <a:spcAft>
                <a:spcPts val="0"/>
              </a:spcAft>
              <a:buSzPts val="1500"/>
              <a:buFont typeface="Montserrat"/>
              <a:buChar char="●"/>
            </a:pPr>
            <a:r>
              <a:rPr lang="en" sz="1500">
                <a:latin typeface="Montserrat"/>
                <a:ea typeface="Montserrat"/>
                <a:cs typeface="Montserrat"/>
                <a:sym typeface="Montserrat"/>
              </a:rPr>
              <a:t>Procurify</a:t>
            </a:r>
            <a:endParaRPr sz="1500">
              <a:latin typeface="Montserrat"/>
              <a:ea typeface="Montserrat"/>
              <a:cs typeface="Montserrat"/>
              <a:sym typeface="Montserrat"/>
            </a:endParaRPr>
          </a:p>
          <a:p>
            <a:pPr marL="457200" lvl="0" indent="-323850" algn="l" rtl="0">
              <a:spcBef>
                <a:spcPts val="0"/>
              </a:spcBef>
              <a:spcAft>
                <a:spcPts val="0"/>
              </a:spcAft>
              <a:buSzPts val="1500"/>
              <a:buFont typeface="Montserrat"/>
              <a:buChar char="●"/>
            </a:pPr>
            <a:r>
              <a:rPr lang="en" sz="1500">
                <a:latin typeface="Montserrat"/>
                <a:ea typeface="Montserrat"/>
                <a:cs typeface="Montserrat"/>
                <a:sym typeface="Montserrat"/>
              </a:rPr>
              <a:t>Ivalua</a:t>
            </a:r>
            <a:endParaRPr sz="1500">
              <a:latin typeface="Montserrat"/>
              <a:ea typeface="Montserrat"/>
              <a:cs typeface="Montserrat"/>
              <a:sym typeface="Montserrat"/>
            </a:endParaRPr>
          </a:p>
          <a:p>
            <a:pPr marL="457200" lvl="0" indent="-323850" algn="l" rtl="0">
              <a:spcBef>
                <a:spcPts val="0"/>
              </a:spcBef>
              <a:spcAft>
                <a:spcPts val="0"/>
              </a:spcAft>
              <a:buSzPts val="1500"/>
              <a:buFont typeface="Montserrat"/>
              <a:buChar char="●"/>
            </a:pPr>
            <a:r>
              <a:rPr lang="en" sz="1500">
                <a:latin typeface="Montserrat"/>
                <a:ea typeface="Montserrat"/>
                <a:cs typeface="Montserrat"/>
                <a:sym typeface="Montserrat"/>
              </a:rPr>
              <a:t>Jaggaer</a:t>
            </a:r>
            <a:endParaRPr sz="1500">
              <a:latin typeface="Montserrat"/>
              <a:ea typeface="Montserrat"/>
              <a:cs typeface="Montserrat"/>
              <a:sym typeface="Montserrat"/>
            </a:endParaRPr>
          </a:p>
        </p:txBody>
      </p:sp>
      <p:grpSp>
        <p:nvGrpSpPr>
          <p:cNvPr id="719" name="Google Shape;719;p38"/>
          <p:cNvGrpSpPr/>
          <p:nvPr/>
        </p:nvGrpSpPr>
        <p:grpSpPr>
          <a:xfrm rot="814383" flipH="1">
            <a:off x="7055761" y="3949498"/>
            <a:ext cx="1147500" cy="1306713"/>
            <a:chOff x="238125" y="3155250"/>
            <a:chExt cx="1567526" cy="1785017"/>
          </a:xfrm>
        </p:grpSpPr>
        <p:sp>
          <p:nvSpPr>
            <p:cNvPr id="720" name="Google Shape;720;p38"/>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8"/>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2" name="Google Shape;722;p38"/>
          <p:cNvGrpSpPr/>
          <p:nvPr/>
        </p:nvGrpSpPr>
        <p:grpSpPr>
          <a:xfrm rot="4130635" flipH="1">
            <a:off x="7854853" y="3798198"/>
            <a:ext cx="1147490" cy="1306702"/>
            <a:chOff x="238125" y="3155250"/>
            <a:chExt cx="1567526" cy="1785017"/>
          </a:xfrm>
        </p:grpSpPr>
        <p:sp>
          <p:nvSpPr>
            <p:cNvPr id="723" name="Google Shape;723;p38"/>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8"/>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38"/>
          <p:cNvGrpSpPr/>
          <p:nvPr/>
        </p:nvGrpSpPr>
        <p:grpSpPr>
          <a:xfrm rot="-3481084" flipH="1">
            <a:off x="7507854" y="1224738"/>
            <a:ext cx="1478528" cy="1657435"/>
            <a:chOff x="4326150" y="1139100"/>
            <a:chExt cx="1903050" cy="2133850"/>
          </a:xfrm>
        </p:grpSpPr>
        <p:sp>
          <p:nvSpPr>
            <p:cNvPr id="726" name="Google Shape;726;p38"/>
            <p:cNvSpPr/>
            <p:nvPr/>
          </p:nvSpPr>
          <p:spPr>
            <a:xfrm>
              <a:off x="5621275" y="1278950"/>
              <a:ext cx="607925" cy="380350"/>
            </a:xfrm>
            <a:custGeom>
              <a:avLst/>
              <a:gdLst/>
              <a:ahLst/>
              <a:cxnLst/>
              <a:rect l="l" t="t" r="r" b="b"/>
              <a:pathLst>
                <a:path w="24317" h="15214" extrusionOk="0">
                  <a:moveTo>
                    <a:pt x="21248" y="0"/>
                  </a:moveTo>
                  <a:cubicBezTo>
                    <a:pt x="15950" y="0"/>
                    <a:pt x="5159" y="1760"/>
                    <a:pt x="0" y="15199"/>
                  </a:cubicBezTo>
                  <a:cubicBezTo>
                    <a:pt x="0" y="15199"/>
                    <a:pt x="204" y="15214"/>
                    <a:pt x="580" y="15214"/>
                  </a:cubicBezTo>
                  <a:cubicBezTo>
                    <a:pt x="3426" y="15214"/>
                    <a:pt x="16118" y="14388"/>
                    <a:pt x="24317" y="222"/>
                  </a:cubicBezTo>
                  <a:cubicBezTo>
                    <a:pt x="24317" y="222"/>
                    <a:pt x="23128" y="0"/>
                    <a:pt x="212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8"/>
            <p:cNvSpPr/>
            <p:nvPr/>
          </p:nvSpPr>
          <p:spPr>
            <a:xfrm>
              <a:off x="4651275" y="1425250"/>
              <a:ext cx="1320375" cy="1847700"/>
            </a:xfrm>
            <a:custGeom>
              <a:avLst/>
              <a:gdLst/>
              <a:ahLst/>
              <a:cxnLst/>
              <a:rect l="l" t="t" r="r" b="b"/>
              <a:pathLst>
                <a:path w="52815" h="73908" extrusionOk="0">
                  <a:moveTo>
                    <a:pt x="52084" y="1"/>
                  </a:moveTo>
                  <a:cubicBezTo>
                    <a:pt x="52005" y="1"/>
                    <a:pt x="51922" y="21"/>
                    <a:pt x="51840" y="67"/>
                  </a:cubicBezTo>
                  <a:cubicBezTo>
                    <a:pt x="50665" y="772"/>
                    <a:pt x="49490" y="1418"/>
                    <a:pt x="48315" y="2123"/>
                  </a:cubicBezTo>
                  <a:cubicBezTo>
                    <a:pt x="40034" y="7115"/>
                    <a:pt x="32339" y="13165"/>
                    <a:pt x="25702" y="20155"/>
                  </a:cubicBezTo>
                  <a:cubicBezTo>
                    <a:pt x="20181" y="25852"/>
                    <a:pt x="15423" y="32254"/>
                    <a:pt x="11488" y="39126"/>
                  </a:cubicBezTo>
                  <a:cubicBezTo>
                    <a:pt x="8375" y="44589"/>
                    <a:pt x="5791" y="50286"/>
                    <a:pt x="3794" y="56218"/>
                  </a:cubicBezTo>
                  <a:cubicBezTo>
                    <a:pt x="2443" y="60271"/>
                    <a:pt x="1327" y="64441"/>
                    <a:pt x="622" y="68612"/>
                  </a:cubicBezTo>
                  <a:cubicBezTo>
                    <a:pt x="387" y="70197"/>
                    <a:pt x="93" y="71783"/>
                    <a:pt x="35" y="73369"/>
                  </a:cubicBezTo>
                  <a:cubicBezTo>
                    <a:pt x="1" y="73706"/>
                    <a:pt x="295" y="73908"/>
                    <a:pt x="564" y="73908"/>
                  </a:cubicBezTo>
                  <a:cubicBezTo>
                    <a:pt x="764" y="73908"/>
                    <a:pt x="949" y="73796"/>
                    <a:pt x="974" y="73545"/>
                  </a:cubicBezTo>
                  <a:lnTo>
                    <a:pt x="974" y="73428"/>
                  </a:lnTo>
                  <a:cubicBezTo>
                    <a:pt x="1092" y="72899"/>
                    <a:pt x="1092" y="72194"/>
                    <a:pt x="1151" y="71607"/>
                  </a:cubicBezTo>
                  <a:cubicBezTo>
                    <a:pt x="1268" y="70315"/>
                    <a:pt x="1503" y="68964"/>
                    <a:pt x="1738" y="67672"/>
                  </a:cubicBezTo>
                  <a:cubicBezTo>
                    <a:pt x="2560" y="63267"/>
                    <a:pt x="3735" y="58979"/>
                    <a:pt x="5262" y="54750"/>
                  </a:cubicBezTo>
                  <a:cubicBezTo>
                    <a:pt x="7435" y="48759"/>
                    <a:pt x="10196" y="42944"/>
                    <a:pt x="13544" y="37482"/>
                  </a:cubicBezTo>
                  <a:cubicBezTo>
                    <a:pt x="17714" y="30551"/>
                    <a:pt x="22824" y="24207"/>
                    <a:pt x="28580" y="18569"/>
                  </a:cubicBezTo>
                  <a:cubicBezTo>
                    <a:pt x="35628" y="11579"/>
                    <a:pt x="43734" y="5706"/>
                    <a:pt x="52368" y="831"/>
                  </a:cubicBezTo>
                  <a:cubicBezTo>
                    <a:pt x="52814" y="583"/>
                    <a:pt x="52508" y="1"/>
                    <a:pt x="520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8"/>
            <p:cNvSpPr/>
            <p:nvPr/>
          </p:nvSpPr>
          <p:spPr>
            <a:xfrm>
              <a:off x="5371650" y="1715550"/>
              <a:ext cx="668125" cy="238000"/>
            </a:xfrm>
            <a:custGeom>
              <a:avLst/>
              <a:gdLst/>
              <a:ahLst/>
              <a:cxnLst/>
              <a:rect l="l" t="t" r="r" b="b"/>
              <a:pathLst>
                <a:path w="26725" h="9520" extrusionOk="0">
                  <a:moveTo>
                    <a:pt x="15906" y="0"/>
                  </a:moveTo>
                  <a:cubicBezTo>
                    <a:pt x="10841" y="0"/>
                    <a:pt x="4867" y="1741"/>
                    <a:pt x="0" y="8131"/>
                  </a:cubicBezTo>
                  <a:cubicBezTo>
                    <a:pt x="0" y="8131"/>
                    <a:pt x="3652" y="9519"/>
                    <a:pt x="8807" y="9519"/>
                  </a:cubicBezTo>
                  <a:cubicBezTo>
                    <a:pt x="13988" y="9519"/>
                    <a:pt x="20689" y="8117"/>
                    <a:pt x="26725" y="2493"/>
                  </a:cubicBezTo>
                  <a:cubicBezTo>
                    <a:pt x="26725" y="2493"/>
                    <a:pt x="21966" y="0"/>
                    <a:pt x="15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8"/>
            <p:cNvSpPr/>
            <p:nvPr/>
          </p:nvSpPr>
          <p:spPr>
            <a:xfrm>
              <a:off x="5245725" y="1811575"/>
              <a:ext cx="482325" cy="179400"/>
            </a:xfrm>
            <a:custGeom>
              <a:avLst/>
              <a:gdLst/>
              <a:ahLst/>
              <a:cxnLst/>
              <a:rect l="l" t="t" r="r" b="b"/>
              <a:pathLst>
                <a:path w="19293" h="7176" extrusionOk="0">
                  <a:moveTo>
                    <a:pt x="18662" y="0"/>
                  </a:moveTo>
                  <a:cubicBezTo>
                    <a:pt x="18644" y="0"/>
                    <a:pt x="18625" y="1"/>
                    <a:pt x="18605" y="3"/>
                  </a:cubicBezTo>
                  <a:cubicBezTo>
                    <a:pt x="16667" y="120"/>
                    <a:pt x="14729" y="531"/>
                    <a:pt x="12849" y="1001"/>
                  </a:cubicBezTo>
                  <a:cubicBezTo>
                    <a:pt x="8444" y="2117"/>
                    <a:pt x="4215" y="3879"/>
                    <a:pt x="397" y="6346"/>
                  </a:cubicBezTo>
                  <a:cubicBezTo>
                    <a:pt x="1" y="6594"/>
                    <a:pt x="315" y="7176"/>
                    <a:pt x="740" y="7176"/>
                  </a:cubicBezTo>
                  <a:cubicBezTo>
                    <a:pt x="819" y="7176"/>
                    <a:pt x="902" y="7156"/>
                    <a:pt x="984" y="7110"/>
                  </a:cubicBezTo>
                  <a:cubicBezTo>
                    <a:pt x="4685" y="4702"/>
                    <a:pt x="8855" y="2940"/>
                    <a:pt x="13143" y="1882"/>
                  </a:cubicBezTo>
                  <a:cubicBezTo>
                    <a:pt x="14963" y="1412"/>
                    <a:pt x="16843" y="1001"/>
                    <a:pt x="18723" y="884"/>
                  </a:cubicBezTo>
                  <a:lnTo>
                    <a:pt x="18723" y="943"/>
                  </a:lnTo>
                  <a:cubicBezTo>
                    <a:pt x="19292" y="886"/>
                    <a:pt x="19254" y="0"/>
                    <a:pt x="18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5305575" y="1139100"/>
              <a:ext cx="497800" cy="565375"/>
            </a:xfrm>
            <a:custGeom>
              <a:avLst/>
              <a:gdLst/>
              <a:ahLst/>
              <a:cxnLst/>
              <a:rect l="l" t="t" r="r" b="b"/>
              <a:pathLst>
                <a:path w="19912" h="22615" extrusionOk="0">
                  <a:moveTo>
                    <a:pt x="10161" y="1"/>
                  </a:moveTo>
                  <a:lnTo>
                    <a:pt x="10161" y="1"/>
                  </a:lnTo>
                  <a:cubicBezTo>
                    <a:pt x="0" y="12923"/>
                    <a:pt x="6872" y="22614"/>
                    <a:pt x="6872" y="22614"/>
                  </a:cubicBezTo>
                  <a:cubicBezTo>
                    <a:pt x="19911" y="10750"/>
                    <a:pt x="10162" y="1"/>
                    <a:pt x="101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5410625" y="1344325"/>
              <a:ext cx="146050" cy="484875"/>
            </a:xfrm>
            <a:custGeom>
              <a:avLst/>
              <a:gdLst/>
              <a:ahLst/>
              <a:cxnLst/>
              <a:rect l="l" t="t" r="r" b="b"/>
              <a:pathLst>
                <a:path w="5842" h="19395" extrusionOk="0">
                  <a:moveTo>
                    <a:pt x="4843" y="426"/>
                  </a:moveTo>
                  <a:lnTo>
                    <a:pt x="4843" y="485"/>
                  </a:lnTo>
                  <a:cubicBezTo>
                    <a:pt x="4843" y="474"/>
                    <a:pt x="4844" y="463"/>
                    <a:pt x="4844" y="452"/>
                  </a:cubicBezTo>
                  <a:lnTo>
                    <a:pt x="4844" y="452"/>
                  </a:lnTo>
                  <a:cubicBezTo>
                    <a:pt x="4844" y="444"/>
                    <a:pt x="4844" y="435"/>
                    <a:pt x="4843" y="426"/>
                  </a:cubicBezTo>
                  <a:close/>
                  <a:moveTo>
                    <a:pt x="5313" y="0"/>
                  </a:moveTo>
                  <a:cubicBezTo>
                    <a:pt x="5086" y="0"/>
                    <a:pt x="4859" y="151"/>
                    <a:pt x="4844" y="452"/>
                  </a:cubicBezTo>
                  <a:lnTo>
                    <a:pt x="4844" y="452"/>
                  </a:lnTo>
                  <a:cubicBezTo>
                    <a:pt x="4900" y="2324"/>
                    <a:pt x="4666" y="4252"/>
                    <a:pt x="4373" y="6065"/>
                  </a:cubicBezTo>
                  <a:cubicBezTo>
                    <a:pt x="3669" y="10470"/>
                    <a:pt x="2259" y="14757"/>
                    <a:pt x="203" y="18693"/>
                  </a:cubicBezTo>
                  <a:cubicBezTo>
                    <a:pt x="1" y="19058"/>
                    <a:pt x="301" y="19394"/>
                    <a:pt x="604" y="19394"/>
                  </a:cubicBezTo>
                  <a:cubicBezTo>
                    <a:pt x="740" y="19394"/>
                    <a:pt x="876" y="19326"/>
                    <a:pt x="967" y="19163"/>
                  </a:cubicBezTo>
                  <a:cubicBezTo>
                    <a:pt x="3081" y="15169"/>
                    <a:pt x="4550" y="10822"/>
                    <a:pt x="5254" y="6358"/>
                  </a:cubicBezTo>
                  <a:cubicBezTo>
                    <a:pt x="5607" y="4420"/>
                    <a:pt x="5842" y="2423"/>
                    <a:pt x="5783" y="485"/>
                  </a:cubicBezTo>
                  <a:cubicBezTo>
                    <a:pt x="5783" y="162"/>
                    <a:pt x="5548" y="0"/>
                    <a:pt x="5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8"/>
            <p:cNvSpPr/>
            <p:nvPr/>
          </p:nvSpPr>
          <p:spPr>
            <a:xfrm>
              <a:off x="4989850" y="1368175"/>
              <a:ext cx="516900" cy="615275"/>
            </a:xfrm>
            <a:custGeom>
              <a:avLst/>
              <a:gdLst/>
              <a:ahLst/>
              <a:cxnLst/>
              <a:rect l="l" t="t" r="r" b="b"/>
              <a:pathLst>
                <a:path w="20676" h="24611" extrusionOk="0">
                  <a:moveTo>
                    <a:pt x="9340" y="1"/>
                  </a:moveTo>
                  <a:lnTo>
                    <a:pt x="9340" y="1"/>
                  </a:lnTo>
                  <a:cubicBezTo>
                    <a:pt x="1" y="13568"/>
                    <a:pt x="8459" y="24611"/>
                    <a:pt x="8459" y="24611"/>
                  </a:cubicBezTo>
                  <a:cubicBezTo>
                    <a:pt x="20676" y="11924"/>
                    <a:pt x="9340" y="1"/>
                    <a:pt x="9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8"/>
            <p:cNvSpPr/>
            <p:nvPr/>
          </p:nvSpPr>
          <p:spPr>
            <a:xfrm>
              <a:off x="5141650" y="1619450"/>
              <a:ext cx="119875" cy="491550"/>
            </a:xfrm>
            <a:custGeom>
              <a:avLst/>
              <a:gdLst/>
              <a:ahLst/>
              <a:cxnLst/>
              <a:rect l="l" t="t" r="r" b="b"/>
              <a:pathLst>
                <a:path w="4795" h="19662" extrusionOk="0">
                  <a:moveTo>
                    <a:pt x="4122" y="0"/>
                  </a:moveTo>
                  <a:cubicBezTo>
                    <a:pt x="3880" y="0"/>
                    <a:pt x="3649" y="163"/>
                    <a:pt x="3679" y="463"/>
                  </a:cubicBezTo>
                  <a:cubicBezTo>
                    <a:pt x="3796" y="2343"/>
                    <a:pt x="3738" y="4281"/>
                    <a:pt x="3561" y="6161"/>
                  </a:cubicBezTo>
                  <a:cubicBezTo>
                    <a:pt x="3092" y="10566"/>
                    <a:pt x="1976" y="14912"/>
                    <a:pt x="155" y="18965"/>
                  </a:cubicBezTo>
                  <a:cubicBezTo>
                    <a:pt x="0" y="19351"/>
                    <a:pt x="303" y="19661"/>
                    <a:pt x="612" y="19661"/>
                  </a:cubicBezTo>
                  <a:cubicBezTo>
                    <a:pt x="773" y="19661"/>
                    <a:pt x="935" y="19577"/>
                    <a:pt x="1036" y="19376"/>
                  </a:cubicBezTo>
                  <a:cubicBezTo>
                    <a:pt x="2857" y="15265"/>
                    <a:pt x="4031" y="10859"/>
                    <a:pt x="4443" y="6337"/>
                  </a:cubicBezTo>
                  <a:cubicBezTo>
                    <a:pt x="4619" y="4399"/>
                    <a:pt x="4795" y="2402"/>
                    <a:pt x="4619" y="463"/>
                  </a:cubicBezTo>
                  <a:cubicBezTo>
                    <a:pt x="4590" y="148"/>
                    <a:pt x="4351" y="0"/>
                    <a:pt x="4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a:off x="5123475" y="2050650"/>
              <a:ext cx="606475" cy="240800"/>
            </a:xfrm>
            <a:custGeom>
              <a:avLst/>
              <a:gdLst/>
              <a:ahLst/>
              <a:cxnLst/>
              <a:rect l="l" t="t" r="r" b="b"/>
              <a:pathLst>
                <a:path w="24259" h="9632" extrusionOk="0">
                  <a:moveTo>
                    <a:pt x="13952" y="0"/>
                  </a:moveTo>
                  <a:cubicBezTo>
                    <a:pt x="9636" y="0"/>
                    <a:pt x="4569" y="1708"/>
                    <a:pt x="1" y="7649"/>
                  </a:cubicBezTo>
                  <a:cubicBezTo>
                    <a:pt x="1" y="7649"/>
                    <a:pt x="3618" y="9632"/>
                    <a:pt x="8856" y="9632"/>
                  </a:cubicBezTo>
                  <a:cubicBezTo>
                    <a:pt x="13244" y="9632"/>
                    <a:pt x="18770" y="8241"/>
                    <a:pt x="24259" y="3127"/>
                  </a:cubicBezTo>
                  <a:cubicBezTo>
                    <a:pt x="24259" y="3127"/>
                    <a:pt x="19792" y="0"/>
                    <a:pt x="13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8"/>
            <p:cNvSpPr/>
            <p:nvPr/>
          </p:nvSpPr>
          <p:spPr>
            <a:xfrm>
              <a:off x="4998100" y="2134600"/>
              <a:ext cx="483250" cy="180050"/>
            </a:xfrm>
            <a:custGeom>
              <a:avLst/>
              <a:gdLst/>
              <a:ahLst/>
              <a:cxnLst/>
              <a:rect l="l" t="t" r="r" b="b"/>
              <a:pathLst>
                <a:path w="19330" h="7202" extrusionOk="0">
                  <a:moveTo>
                    <a:pt x="18753" y="1"/>
                  </a:moveTo>
                  <a:cubicBezTo>
                    <a:pt x="18736" y="1"/>
                    <a:pt x="18719" y="2"/>
                    <a:pt x="18701" y="4"/>
                  </a:cubicBezTo>
                  <a:cubicBezTo>
                    <a:pt x="16704" y="121"/>
                    <a:pt x="14766" y="532"/>
                    <a:pt x="12886" y="1002"/>
                  </a:cubicBezTo>
                  <a:cubicBezTo>
                    <a:pt x="8481" y="2118"/>
                    <a:pt x="4252" y="3939"/>
                    <a:pt x="434" y="6347"/>
                  </a:cubicBezTo>
                  <a:cubicBezTo>
                    <a:pt x="1" y="6636"/>
                    <a:pt x="318" y="7201"/>
                    <a:pt x="705" y="7201"/>
                  </a:cubicBezTo>
                  <a:cubicBezTo>
                    <a:pt x="790" y="7201"/>
                    <a:pt x="878" y="7174"/>
                    <a:pt x="963" y="7111"/>
                  </a:cubicBezTo>
                  <a:cubicBezTo>
                    <a:pt x="4722" y="4702"/>
                    <a:pt x="8892" y="2999"/>
                    <a:pt x="13180" y="1883"/>
                  </a:cubicBezTo>
                  <a:cubicBezTo>
                    <a:pt x="15001" y="1472"/>
                    <a:pt x="16880" y="1061"/>
                    <a:pt x="18760" y="943"/>
                  </a:cubicBezTo>
                  <a:cubicBezTo>
                    <a:pt x="19330" y="886"/>
                    <a:pt x="19292" y="1"/>
                    <a:pt x="18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8"/>
            <p:cNvSpPr/>
            <p:nvPr/>
          </p:nvSpPr>
          <p:spPr>
            <a:xfrm>
              <a:off x="4684425" y="1570825"/>
              <a:ext cx="531575" cy="687225"/>
            </a:xfrm>
            <a:custGeom>
              <a:avLst/>
              <a:gdLst/>
              <a:ahLst/>
              <a:cxnLst/>
              <a:rect l="l" t="t" r="r" b="b"/>
              <a:pathLst>
                <a:path w="21263" h="27489" extrusionOk="0">
                  <a:moveTo>
                    <a:pt x="6227" y="0"/>
                  </a:moveTo>
                  <a:lnTo>
                    <a:pt x="6227" y="0"/>
                  </a:lnTo>
                  <a:cubicBezTo>
                    <a:pt x="1" y="15213"/>
                    <a:pt x="11924" y="27488"/>
                    <a:pt x="11924" y="27488"/>
                  </a:cubicBezTo>
                  <a:cubicBezTo>
                    <a:pt x="21263" y="12511"/>
                    <a:pt x="6227" y="1"/>
                    <a:pt x="6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8"/>
            <p:cNvSpPr/>
            <p:nvPr/>
          </p:nvSpPr>
          <p:spPr>
            <a:xfrm>
              <a:off x="4937300" y="1892700"/>
              <a:ext cx="65800" cy="498675"/>
            </a:xfrm>
            <a:custGeom>
              <a:avLst/>
              <a:gdLst/>
              <a:ahLst/>
              <a:cxnLst/>
              <a:rect l="l" t="t" r="r" b="b"/>
              <a:pathLst>
                <a:path w="2632" h="19947" extrusionOk="0">
                  <a:moveTo>
                    <a:pt x="582" y="0"/>
                  </a:moveTo>
                  <a:cubicBezTo>
                    <a:pt x="292" y="0"/>
                    <a:pt x="1" y="225"/>
                    <a:pt x="106" y="576"/>
                  </a:cubicBezTo>
                  <a:cubicBezTo>
                    <a:pt x="693" y="2338"/>
                    <a:pt x="987" y="4276"/>
                    <a:pt x="1163" y="6097"/>
                  </a:cubicBezTo>
                  <a:cubicBezTo>
                    <a:pt x="1692" y="10561"/>
                    <a:pt x="1515" y="15025"/>
                    <a:pt x="576" y="19371"/>
                  </a:cubicBezTo>
                  <a:cubicBezTo>
                    <a:pt x="506" y="19721"/>
                    <a:pt x="791" y="19946"/>
                    <a:pt x="1069" y="19946"/>
                  </a:cubicBezTo>
                  <a:cubicBezTo>
                    <a:pt x="1258" y="19946"/>
                    <a:pt x="1444" y="19843"/>
                    <a:pt x="1515" y="19606"/>
                  </a:cubicBezTo>
                  <a:cubicBezTo>
                    <a:pt x="2455" y="15201"/>
                    <a:pt x="2631" y="10619"/>
                    <a:pt x="2103" y="6097"/>
                  </a:cubicBezTo>
                  <a:cubicBezTo>
                    <a:pt x="1927" y="4158"/>
                    <a:pt x="1574" y="2161"/>
                    <a:pt x="1046" y="341"/>
                  </a:cubicBezTo>
                  <a:cubicBezTo>
                    <a:pt x="974" y="103"/>
                    <a:pt x="779"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8"/>
            <p:cNvSpPr/>
            <p:nvPr/>
          </p:nvSpPr>
          <p:spPr>
            <a:xfrm>
              <a:off x="4500875" y="1940850"/>
              <a:ext cx="431725" cy="547725"/>
            </a:xfrm>
            <a:custGeom>
              <a:avLst/>
              <a:gdLst/>
              <a:ahLst/>
              <a:cxnLst/>
              <a:rect l="l" t="t" r="r" b="b"/>
              <a:pathLst>
                <a:path w="17269" h="21909" extrusionOk="0">
                  <a:moveTo>
                    <a:pt x="1528" y="0"/>
                  </a:moveTo>
                  <a:lnTo>
                    <a:pt x="1528" y="0"/>
                  </a:lnTo>
                  <a:cubicBezTo>
                    <a:pt x="1" y="16388"/>
                    <a:pt x="12746" y="21909"/>
                    <a:pt x="12746" y="21909"/>
                  </a:cubicBezTo>
                  <a:cubicBezTo>
                    <a:pt x="17269" y="4817"/>
                    <a:pt x="1529" y="1"/>
                    <a:pt x="15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8"/>
            <p:cNvSpPr/>
            <p:nvPr/>
          </p:nvSpPr>
          <p:spPr>
            <a:xfrm>
              <a:off x="4670825" y="2147475"/>
              <a:ext cx="178850" cy="474750"/>
            </a:xfrm>
            <a:custGeom>
              <a:avLst/>
              <a:gdLst/>
              <a:ahLst/>
              <a:cxnLst/>
              <a:rect l="l" t="t" r="r" b="b"/>
              <a:pathLst>
                <a:path w="7154" h="18990" extrusionOk="0">
                  <a:moveTo>
                    <a:pt x="643" y="0"/>
                  </a:moveTo>
                  <a:cubicBezTo>
                    <a:pt x="314" y="0"/>
                    <a:pt x="1" y="346"/>
                    <a:pt x="251" y="722"/>
                  </a:cubicBezTo>
                  <a:cubicBezTo>
                    <a:pt x="1250" y="2249"/>
                    <a:pt x="2131" y="4011"/>
                    <a:pt x="2894" y="5715"/>
                  </a:cubicBezTo>
                  <a:cubicBezTo>
                    <a:pt x="4656" y="9767"/>
                    <a:pt x="5831" y="14114"/>
                    <a:pt x="6183" y="18578"/>
                  </a:cubicBezTo>
                  <a:cubicBezTo>
                    <a:pt x="6211" y="18857"/>
                    <a:pt x="6438" y="18990"/>
                    <a:pt x="6662" y="18990"/>
                  </a:cubicBezTo>
                  <a:cubicBezTo>
                    <a:pt x="6910" y="18990"/>
                    <a:pt x="7154" y="18827"/>
                    <a:pt x="7123" y="18519"/>
                  </a:cubicBezTo>
                  <a:cubicBezTo>
                    <a:pt x="6771" y="13996"/>
                    <a:pt x="5596" y="9591"/>
                    <a:pt x="3775" y="5421"/>
                  </a:cubicBezTo>
                  <a:cubicBezTo>
                    <a:pt x="3012" y="3659"/>
                    <a:pt x="2131" y="1838"/>
                    <a:pt x="1015" y="193"/>
                  </a:cubicBezTo>
                  <a:cubicBezTo>
                    <a:pt x="913" y="58"/>
                    <a:pt x="776"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8"/>
            <p:cNvSpPr/>
            <p:nvPr/>
          </p:nvSpPr>
          <p:spPr>
            <a:xfrm>
              <a:off x="4882675" y="2405850"/>
              <a:ext cx="572700" cy="279275"/>
            </a:xfrm>
            <a:custGeom>
              <a:avLst/>
              <a:gdLst/>
              <a:ahLst/>
              <a:cxnLst/>
              <a:rect l="l" t="t" r="r" b="b"/>
              <a:pathLst>
                <a:path w="22908" h="11171" extrusionOk="0">
                  <a:moveTo>
                    <a:pt x="15523" y="0"/>
                  </a:moveTo>
                  <a:cubicBezTo>
                    <a:pt x="10590" y="0"/>
                    <a:pt x="4250" y="1970"/>
                    <a:pt x="0" y="10533"/>
                  </a:cubicBezTo>
                  <a:cubicBezTo>
                    <a:pt x="0" y="10533"/>
                    <a:pt x="1991" y="11170"/>
                    <a:pt x="4994" y="11170"/>
                  </a:cubicBezTo>
                  <a:cubicBezTo>
                    <a:pt x="9728" y="11170"/>
                    <a:pt x="16977" y="9587"/>
                    <a:pt x="22907" y="1429"/>
                  </a:cubicBezTo>
                  <a:cubicBezTo>
                    <a:pt x="22907" y="1429"/>
                    <a:pt x="19725" y="0"/>
                    <a:pt x="15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8"/>
            <p:cNvSpPr/>
            <p:nvPr/>
          </p:nvSpPr>
          <p:spPr>
            <a:xfrm>
              <a:off x="4771925" y="2497100"/>
              <a:ext cx="444650" cy="263500"/>
            </a:xfrm>
            <a:custGeom>
              <a:avLst/>
              <a:gdLst/>
              <a:ahLst/>
              <a:cxnLst/>
              <a:rect l="l" t="t" r="r" b="b"/>
              <a:pathLst>
                <a:path w="17786" h="10540" extrusionOk="0">
                  <a:moveTo>
                    <a:pt x="17105" y="1"/>
                  </a:moveTo>
                  <a:cubicBezTo>
                    <a:pt x="17071" y="1"/>
                    <a:pt x="17036" y="4"/>
                    <a:pt x="17000" y="11"/>
                  </a:cubicBezTo>
                  <a:cubicBezTo>
                    <a:pt x="15120" y="540"/>
                    <a:pt x="13240" y="1303"/>
                    <a:pt x="11478" y="2126"/>
                  </a:cubicBezTo>
                  <a:cubicBezTo>
                    <a:pt x="7367" y="4064"/>
                    <a:pt x="3608" y="6590"/>
                    <a:pt x="319" y="9761"/>
                  </a:cubicBezTo>
                  <a:cubicBezTo>
                    <a:pt x="0" y="10080"/>
                    <a:pt x="316" y="10539"/>
                    <a:pt x="693" y="10539"/>
                  </a:cubicBezTo>
                  <a:cubicBezTo>
                    <a:pt x="802" y="10539"/>
                    <a:pt x="917" y="10500"/>
                    <a:pt x="1023" y="10408"/>
                  </a:cubicBezTo>
                  <a:cubicBezTo>
                    <a:pt x="4195" y="7295"/>
                    <a:pt x="7954" y="4828"/>
                    <a:pt x="11948" y="2948"/>
                  </a:cubicBezTo>
                  <a:cubicBezTo>
                    <a:pt x="13652" y="2126"/>
                    <a:pt x="15414" y="1362"/>
                    <a:pt x="17235" y="951"/>
                  </a:cubicBezTo>
                  <a:cubicBezTo>
                    <a:pt x="17785" y="786"/>
                    <a:pt x="17613" y="1"/>
                    <a:pt x="17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8"/>
            <p:cNvSpPr/>
            <p:nvPr/>
          </p:nvSpPr>
          <p:spPr>
            <a:xfrm>
              <a:off x="4326150" y="2393125"/>
              <a:ext cx="403825" cy="512475"/>
            </a:xfrm>
            <a:custGeom>
              <a:avLst/>
              <a:gdLst/>
              <a:ahLst/>
              <a:cxnLst/>
              <a:rect l="l" t="t" r="r" b="b"/>
              <a:pathLst>
                <a:path w="16153" h="20499" extrusionOk="0">
                  <a:moveTo>
                    <a:pt x="0" y="0"/>
                  </a:moveTo>
                  <a:cubicBezTo>
                    <a:pt x="353" y="16446"/>
                    <a:pt x="13627" y="20499"/>
                    <a:pt x="13627" y="20499"/>
                  </a:cubicBezTo>
                  <a:cubicBezTo>
                    <a:pt x="16152" y="3055"/>
                    <a:pt x="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8"/>
            <p:cNvSpPr/>
            <p:nvPr/>
          </p:nvSpPr>
          <p:spPr>
            <a:xfrm>
              <a:off x="4481150" y="2582625"/>
              <a:ext cx="229875" cy="454525"/>
            </a:xfrm>
            <a:custGeom>
              <a:avLst/>
              <a:gdLst/>
              <a:ahLst/>
              <a:cxnLst/>
              <a:rect l="l" t="t" r="r" b="b"/>
              <a:pathLst>
                <a:path w="9195" h="18181" extrusionOk="0">
                  <a:moveTo>
                    <a:pt x="669" y="0"/>
                  </a:moveTo>
                  <a:cubicBezTo>
                    <a:pt x="319" y="0"/>
                    <a:pt x="0" y="413"/>
                    <a:pt x="261" y="761"/>
                  </a:cubicBezTo>
                  <a:cubicBezTo>
                    <a:pt x="1495" y="2170"/>
                    <a:pt x="2552" y="3815"/>
                    <a:pt x="3492" y="5401"/>
                  </a:cubicBezTo>
                  <a:cubicBezTo>
                    <a:pt x="5724" y="9277"/>
                    <a:pt x="7368" y="13447"/>
                    <a:pt x="8249" y="17794"/>
                  </a:cubicBezTo>
                  <a:cubicBezTo>
                    <a:pt x="8302" y="18059"/>
                    <a:pt x="8510" y="18180"/>
                    <a:pt x="8712" y="18180"/>
                  </a:cubicBezTo>
                  <a:cubicBezTo>
                    <a:pt x="8958" y="18180"/>
                    <a:pt x="9195" y="17999"/>
                    <a:pt x="9130" y="17676"/>
                  </a:cubicBezTo>
                  <a:cubicBezTo>
                    <a:pt x="8249" y="13213"/>
                    <a:pt x="6605" y="8925"/>
                    <a:pt x="4314" y="5048"/>
                  </a:cubicBezTo>
                  <a:cubicBezTo>
                    <a:pt x="3374" y="3345"/>
                    <a:pt x="2317" y="1642"/>
                    <a:pt x="1025" y="173"/>
                  </a:cubicBezTo>
                  <a:cubicBezTo>
                    <a:pt x="918" y="51"/>
                    <a:pt x="79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4" name="Google Shape;744;p38"/>
          <p:cNvGrpSpPr/>
          <p:nvPr/>
        </p:nvGrpSpPr>
        <p:grpSpPr>
          <a:xfrm rot="6879424" flipH="1">
            <a:off x="1661263" y="4347836"/>
            <a:ext cx="1147503" cy="1306717"/>
            <a:chOff x="238125" y="3155250"/>
            <a:chExt cx="1567526" cy="1785017"/>
          </a:xfrm>
        </p:grpSpPr>
        <p:sp>
          <p:nvSpPr>
            <p:cNvPr id="745" name="Google Shape;745;p38"/>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8"/>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38"/>
          <p:cNvGrpSpPr/>
          <p:nvPr/>
        </p:nvGrpSpPr>
        <p:grpSpPr>
          <a:xfrm rot="1251654">
            <a:off x="1081219" y="4018594"/>
            <a:ext cx="867666" cy="1548765"/>
            <a:chOff x="4588600" y="388175"/>
            <a:chExt cx="2739150" cy="4888225"/>
          </a:xfrm>
        </p:grpSpPr>
        <p:sp>
          <p:nvSpPr>
            <p:cNvPr id="748" name="Google Shape;748;p38"/>
            <p:cNvSpPr/>
            <p:nvPr/>
          </p:nvSpPr>
          <p:spPr>
            <a:xfrm>
              <a:off x="4588600" y="388175"/>
              <a:ext cx="2739150" cy="4888225"/>
            </a:xfrm>
            <a:custGeom>
              <a:avLst/>
              <a:gdLst/>
              <a:ahLst/>
              <a:cxnLst/>
              <a:rect l="l" t="t" r="r" b="b"/>
              <a:pathLst>
                <a:path w="109566" h="195529" extrusionOk="0">
                  <a:moveTo>
                    <a:pt x="103665" y="0"/>
                  </a:moveTo>
                  <a:cubicBezTo>
                    <a:pt x="97615" y="2017"/>
                    <a:pt x="92387" y="4556"/>
                    <a:pt x="87533" y="7170"/>
                  </a:cubicBezTo>
                  <a:cubicBezTo>
                    <a:pt x="82603" y="9784"/>
                    <a:pt x="77973" y="12622"/>
                    <a:pt x="73716" y="15535"/>
                  </a:cubicBezTo>
                  <a:cubicBezTo>
                    <a:pt x="65127" y="21435"/>
                    <a:pt x="57583" y="27858"/>
                    <a:pt x="50787" y="34654"/>
                  </a:cubicBezTo>
                  <a:cubicBezTo>
                    <a:pt x="37269" y="48247"/>
                    <a:pt x="26813" y="63409"/>
                    <a:pt x="18672" y="79690"/>
                  </a:cubicBezTo>
                  <a:cubicBezTo>
                    <a:pt x="10531" y="96046"/>
                    <a:pt x="4705" y="113523"/>
                    <a:pt x="1942" y="132493"/>
                  </a:cubicBezTo>
                  <a:cubicBezTo>
                    <a:pt x="523" y="141978"/>
                    <a:pt x="0" y="151912"/>
                    <a:pt x="374" y="162293"/>
                  </a:cubicBezTo>
                  <a:cubicBezTo>
                    <a:pt x="598" y="167446"/>
                    <a:pt x="1121" y="172824"/>
                    <a:pt x="1942" y="178351"/>
                  </a:cubicBezTo>
                  <a:cubicBezTo>
                    <a:pt x="2764" y="183803"/>
                    <a:pt x="3809" y="189479"/>
                    <a:pt x="5826" y="195528"/>
                  </a:cubicBezTo>
                  <a:cubicBezTo>
                    <a:pt x="11875" y="193512"/>
                    <a:pt x="17029" y="190973"/>
                    <a:pt x="21883" y="188359"/>
                  </a:cubicBezTo>
                  <a:cubicBezTo>
                    <a:pt x="26813" y="185670"/>
                    <a:pt x="31368" y="182907"/>
                    <a:pt x="35700" y="179919"/>
                  </a:cubicBezTo>
                  <a:cubicBezTo>
                    <a:pt x="44215" y="174019"/>
                    <a:pt x="51833" y="167671"/>
                    <a:pt x="58554" y="160799"/>
                  </a:cubicBezTo>
                  <a:cubicBezTo>
                    <a:pt x="72147" y="147207"/>
                    <a:pt x="82603" y="132120"/>
                    <a:pt x="90819" y="115838"/>
                  </a:cubicBezTo>
                  <a:cubicBezTo>
                    <a:pt x="99034" y="99557"/>
                    <a:pt x="104860" y="82080"/>
                    <a:pt x="107623" y="63110"/>
                  </a:cubicBezTo>
                  <a:cubicBezTo>
                    <a:pt x="109042" y="53625"/>
                    <a:pt x="109565" y="43691"/>
                    <a:pt x="109192" y="33310"/>
                  </a:cubicBezTo>
                  <a:cubicBezTo>
                    <a:pt x="108968" y="28157"/>
                    <a:pt x="108445" y="22779"/>
                    <a:pt x="107623" y="17253"/>
                  </a:cubicBezTo>
                  <a:cubicBezTo>
                    <a:pt x="106802" y="11726"/>
                    <a:pt x="105681" y="6124"/>
                    <a:pt x="103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8"/>
            <p:cNvSpPr/>
            <p:nvPr/>
          </p:nvSpPr>
          <p:spPr>
            <a:xfrm>
              <a:off x="4655800" y="388175"/>
              <a:ext cx="2666350" cy="4888225"/>
            </a:xfrm>
            <a:custGeom>
              <a:avLst/>
              <a:gdLst/>
              <a:ahLst/>
              <a:cxnLst/>
              <a:rect l="l" t="t" r="r" b="b"/>
              <a:pathLst>
                <a:path w="106654" h="195529" extrusionOk="0">
                  <a:moveTo>
                    <a:pt x="101052" y="0"/>
                  </a:moveTo>
                  <a:cubicBezTo>
                    <a:pt x="100454" y="224"/>
                    <a:pt x="100006" y="373"/>
                    <a:pt x="99483" y="597"/>
                  </a:cubicBezTo>
                  <a:cubicBezTo>
                    <a:pt x="98288" y="2913"/>
                    <a:pt x="97168" y="5228"/>
                    <a:pt x="95973" y="7618"/>
                  </a:cubicBezTo>
                  <a:cubicBezTo>
                    <a:pt x="94180" y="11203"/>
                    <a:pt x="92388" y="14788"/>
                    <a:pt x="90595" y="18298"/>
                  </a:cubicBezTo>
                  <a:cubicBezTo>
                    <a:pt x="89774" y="14041"/>
                    <a:pt x="88952" y="9784"/>
                    <a:pt x="88056" y="5527"/>
                  </a:cubicBezTo>
                  <a:cubicBezTo>
                    <a:pt x="87384" y="5900"/>
                    <a:pt x="86712" y="6199"/>
                    <a:pt x="86040" y="6572"/>
                  </a:cubicBezTo>
                  <a:cubicBezTo>
                    <a:pt x="86413" y="8664"/>
                    <a:pt x="86861" y="10755"/>
                    <a:pt x="87235" y="12846"/>
                  </a:cubicBezTo>
                  <a:cubicBezTo>
                    <a:pt x="87832" y="15759"/>
                    <a:pt x="88430" y="18672"/>
                    <a:pt x="88952" y="21584"/>
                  </a:cubicBezTo>
                  <a:cubicBezTo>
                    <a:pt x="84172" y="31144"/>
                    <a:pt x="79318" y="40779"/>
                    <a:pt x="74538" y="50413"/>
                  </a:cubicBezTo>
                  <a:cubicBezTo>
                    <a:pt x="72372" y="39509"/>
                    <a:pt x="70281" y="28605"/>
                    <a:pt x="68115" y="17701"/>
                  </a:cubicBezTo>
                  <a:cubicBezTo>
                    <a:pt x="67443" y="18149"/>
                    <a:pt x="66771" y="18672"/>
                    <a:pt x="66098" y="19120"/>
                  </a:cubicBezTo>
                  <a:cubicBezTo>
                    <a:pt x="67816" y="27709"/>
                    <a:pt x="69534" y="36297"/>
                    <a:pt x="71177" y="44886"/>
                  </a:cubicBezTo>
                  <a:cubicBezTo>
                    <a:pt x="71775" y="47799"/>
                    <a:pt x="72372" y="50712"/>
                    <a:pt x="72895" y="53625"/>
                  </a:cubicBezTo>
                  <a:cubicBezTo>
                    <a:pt x="71700" y="56089"/>
                    <a:pt x="70505" y="58479"/>
                    <a:pt x="69310" y="60869"/>
                  </a:cubicBezTo>
                  <a:cubicBezTo>
                    <a:pt x="65650" y="68114"/>
                    <a:pt x="62065" y="75284"/>
                    <a:pt x="58480" y="82454"/>
                  </a:cubicBezTo>
                  <a:cubicBezTo>
                    <a:pt x="55269" y="66247"/>
                    <a:pt x="52132" y="50114"/>
                    <a:pt x="48920" y="33908"/>
                  </a:cubicBezTo>
                  <a:cubicBezTo>
                    <a:pt x="48696" y="34206"/>
                    <a:pt x="48398" y="34430"/>
                    <a:pt x="48174" y="34654"/>
                  </a:cubicBezTo>
                  <a:cubicBezTo>
                    <a:pt x="47726" y="35028"/>
                    <a:pt x="47427" y="35476"/>
                    <a:pt x="47053" y="35849"/>
                  </a:cubicBezTo>
                  <a:cubicBezTo>
                    <a:pt x="49742" y="49517"/>
                    <a:pt x="52431" y="63259"/>
                    <a:pt x="55119" y="77001"/>
                  </a:cubicBezTo>
                  <a:cubicBezTo>
                    <a:pt x="55717" y="79914"/>
                    <a:pt x="56314" y="82827"/>
                    <a:pt x="56837" y="85740"/>
                  </a:cubicBezTo>
                  <a:cubicBezTo>
                    <a:pt x="52057" y="95300"/>
                    <a:pt x="47203" y="104934"/>
                    <a:pt x="42423" y="114569"/>
                  </a:cubicBezTo>
                  <a:cubicBezTo>
                    <a:pt x="38539" y="94777"/>
                    <a:pt x="34655" y="74985"/>
                    <a:pt x="30772" y="55268"/>
                  </a:cubicBezTo>
                  <a:cubicBezTo>
                    <a:pt x="30174" y="56089"/>
                    <a:pt x="29577" y="56911"/>
                    <a:pt x="28979" y="57732"/>
                  </a:cubicBezTo>
                  <a:cubicBezTo>
                    <a:pt x="32340" y="74836"/>
                    <a:pt x="35701" y="91939"/>
                    <a:pt x="39062" y="109042"/>
                  </a:cubicBezTo>
                  <a:cubicBezTo>
                    <a:pt x="39659" y="111955"/>
                    <a:pt x="40257" y="114867"/>
                    <a:pt x="40780" y="117780"/>
                  </a:cubicBezTo>
                  <a:cubicBezTo>
                    <a:pt x="39510" y="120319"/>
                    <a:pt x="38240" y="122859"/>
                    <a:pt x="36971" y="125323"/>
                  </a:cubicBezTo>
                  <a:lnTo>
                    <a:pt x="26365" y="146609"/>
                  </a:lnTo>
                  <a:cubicBezTo>
                    <a:pt x="22407" y="126593"/>
                    <a:pt x="18448" y="106577"/>
                    <a:pt x="14565" y="86561"/>
                  </a:cubicBezTo>
                  <a:cubicBezTo>
                    <a:pt x="14341" y="85665"/>
                    <a:pt x="14191" y="84769"/>
                    <a:pt x="13967" y="83873"/>
                  </a:cubicBezTo>
                  <a:cubicBezTo>
                    <a:pt x="13444" y="85068"/>
                    <a:pt x="12922" y="86188"/>
                    <a:pt x="12399" y="87308"/>
                  </a:cubicBezTo>
                  <a:cubicBezTo>
                    <a:pt x="15984" y="105308"/>
                    <a:pt x="19494" y="123158"/>
                    <a:pt x="23004" y="141157"/>
                  </a:cubicBezTo>
                  <a:cubicBezTo>
                    <a:pt x="23602" y="143995"/>
                    <a:pt x="24199" y="146908"/>
                    <a:pt x="24722" y="149821"/>
                  </a:cubicBezTo>
                  <a:cubicBezTo>
                    <a:pt x="20390" y="158559"/>
                    <a:pt x="16058" y="167222"/>
                    <a:pt x="11652" y="175886"/>
                  </a:cubicBezTo>
                  <a:cubicBezTo>
                    <a:pt x="8142" y="158111"/>
                    <a:pt x="4631" y="140261"/>
                    <a:pt x="1121" y="122411"/>
                  </a:cubicBezTo>
                  <a:cubicBezTo>
                    <a:pt x="1121" y="122411"/>
                    <a:pt x="1121" y="122336"/>
                    <a:pt x="1121" y="122336"/>
                  </a:cubicBezTo>
                  <a:cubicBezTo>
                    <a:pt x="748" y="124203"/>
                    <a:pt x="374" y="126220"/>
                    <a:pt x="1" y="128162"/>
                  </a:cubicBezTo>
                  <a:cubicBezTo>
                    <a:pt x="2839" y="142651"/>
                    <a:pt x="5677" y="157065"/>
                    <a:pt x="8590" y="171554"/>
                  </a:cubicBezTo>
                  <a:cubicBezTo>
                    <a:pt x="9038" y="174094"/>
                    <a:pt x="9561" y="176633"/>
                    <a:pt x="10084" y="179172"/>
                  </a:cubicBezTo>
                  <a:cubicBezTo>
                    <a:pt x="9710" y="179844"/>
                    <a:pt x="9337" y="180517"/>
                    <a:pt x="9038" y="181263"/>
                  </a:cubicBezTo>
                  <a:cubicBezTo>
                    <a:pt x="6872" y="185521"/>
                    <a:pt x="4781" y="189778"/>
                    <a:pt x="2615" y="193960"/>
                  </a:cubicBezTo>
                  <a:cubicBezTo>
                    <a:pt x="2764" y="194483"/>
                    <a:pt x="2914" y="195006"/>
                    <a:pt x="3138" y="195528"/>
                  </a:cubicBezTo>
                  <a:cubicBezTo>
                    <a:pt x="3661" y="195379"/>
                    <a:pt x="4109" y="195155"/>
                    <a:pt x="4631" y="195006"/>
                  </a:cubicBezTo>
                  <a:cubicBezTo>
                    <a:pt x="5901" y="192466"/>
                    <a:pt x="7171" y="189927"/>
                    <a:pt x="8440" y="187388"/>
                  </a:cubicBezTo>
                  <a:cubicBezTo>
                    <a:pt x="9635" y="184998"/>
                    <a:pt x="10830" y="182608"/>
                    <a:pt x="12025" y="180218"/>
                  </a:cubicBezTo>
                  <a:cubicBezTo>
                    <a:pt x="26216" y="174168"/>
                    <a:pt x="40406" y="168193"/>
                    <a:pt x="54522" y="162144"/>
                  </a:cubicBezTo>
                  <a:cubicBezTo>
                    <a:pt x="54970" y="161696"/>
                    <a:pt x="55418" y="161248"/>
                    <a:pt x="55866" y="160874"/>
                  </a:cubicBezTo>
                  <a:cubicBezTo>
                    <a:pt x="56837" y="159903"/>
                    <a:pt x="57733" y="158932"/>
                    <a:pt x="58630" y="157961"/>
                  </a:cubicBezTo>
                  <a:lnTo>
                    <a:pt x="58630" y="157961"/>
                  </a:lnTo>
                  <a:cubicBezTo>
                    <a:pt x="45261" y="163637"/>
                    <a:pt x="31892" y="169314"/>
                    <a:pt x="18523" y="174990"/>
                  </a:cubicBezTo>
                  <a:cubicBezTo>
                    <a:pt x="16880" y="175737"/>
                    <a:pt x="15237" y="176409"/>
                    <a:pt x="13594" y="177156"/>
                  </a:cubicBezTo>
                  <a:cubicBezTo>
                    <a:pt x="18000" y="168193"/>
                    <a:pt x="22482" y="159306"/>
                    <a:pt x="26963" y="150418"/>
                  </a:cubicBezTo>
                  <a:cubicBezTo>
                    <a:pt x="45336" y="142651"/>
                    <a:pt x="63634" y="134809"/>
                    <a:pt x="82007" y="127041"/>
                  </a:cubicBezTo>
                  <a:cubicBezTo>
                    <a:pt x="82604" y="125921"/>
                    <a:pt x="83276" y="124875"/>
                    <a:pt x="83874" y="123830"/>
                  </a:cubicBezTo>
                  <a:lnTo>
                    <a:pt x="83874" y="123830"/>
                  </a:lnTo>
                  <a:cubicBezTo>
                    <a:pt x="67293" y="130850"/>
                    <a:pt x="50713" y="137871"/>
                    <a:pt x="34133" y="144966"/>
                  </a:cubicBezTo>
                  <a:lnTo>
                    <a:pt x="28456" y="147356"/>
                  </a:lnTo>
                  <a:cubicBezTo>
                    <a:pt x="30697" y="142949"/>
                    <a:pt x="32938" y="138468"/>
                    <a:pt x="35104" y="134062"/>
                  </a:cubicBezTo>
                  <a:lnTo>
                    <a:pt x="43020" y="118378"/>
                  </a:lnTo>
                  <a:cubicBezTo>
                    <a:pt x="60945" y="110760"/>
                    <a:pt x="78870" y="103067"/>
                    <a:pt x="96869" y="95449"/>
                  </a:cubicBezTo>
                  <a:cubicBezTo>
                    <a:pt x="97168" y="94553"/>
                    <a:pt x="97541" y="93582"/>
                    <a:pt x="97840" y="92611"/>
                  </a:cubicBezTo>
                  <a:lnTo>
                    <a:pt x="97840" y="92611"/>
                  </a:lnTo>
                  <a:cubicBezTo>
                    <a:pt x="81932" y="99407"/>
                    <a:pt x="66098" y="106129"/>
                    <a:pt x="50190" y="112851"/>
                  </a:cubicBezTo>
                  <a:cubicBezTo>
                    <a:pt x="48323" y="113672"/>
                    <a:pt x="46456" y="114494"/>
                    <a:pt x="44589" y="115241"/>
                  </a:cubicBezTo>
                  <a:lnTo>
                    <a:pt x="59078" y="86263"/>
                  </a:lnTo>
                  <a:cubicBezTo>
                    <a:pt x="74164" y="79840"/>
                    <a:pt x="89176" y="73491"/>
                    <a:pt x="104263" y="67068"/>
                  </a:cubicBezTo>
                  <a:cubicBezTo>
                    <a:pt x="104412" y="66172"/>
                    <a:pt x="104562" y="65350"/>
                    <a:pt x="104711" y="64454"/>
                  </a:cubicBezTo>
                  <a:lnTo>
                    <a:pt x="104711" y="64454"/>
                  </a:lnTo>
                  <a:cubicBezTo>
                    <a:pt x="91865" y="69906"/>
                    <a:pt x="79094" y="75358"/>
                    <a:pt x="66248" y="80810"/>
                  </a:cubicBezTo>
                  <a:cubicBezTo>
                    <a:pt x="64381" y="81632"/>
                    <a:pt x="62513" y="82379"/>
                    <a:pt x="60646" y="83200"/>
                  </a:cubicBezTo>
                  <a:cubicBezTo>
                    <a:pt x="62887" y="78645"/>
                    <a:pt x="65127" y="74163"/>
                    <a:pt x="67368" y="69608"/>
                  </a:cubicBezTo>
                  <a:cubicBezTo>
                    <a:pt x="69982" y="64454"/>
                    <a:pt x="72521" y="59376"/>
                    <a:pt x="75135" y="54222"/>
                  </a:cubicBezTo>
                  <a:cubicBezTo>
                    <a:pt x="85591" y="49741"/>
                    <a:pt x="96122" y="45260"/>
                    <a:pt x="106653" y="40779"/>
                  </a:cubicBezTo>
                  <a:cubicBezTo>
                    <a:pt x="106653" y="40032"/>
                    <a:pt x="106578" y="39210"/>
                    <a:pt x="106578" y="38389"/>
                  </a:cubicBezTo>
                  <a:cubicBezTo>
                    <a:pt x="98512" y="41824"/>
                    <a:pt x="90371" y="45260"/>
                    <a:pt x="82305" y="48695"/>
                  </a:cubicBezTo>
                  <a:lnTo>
                    <a:pt x="76629" y="51160"/>
                  </a:lnTo>
                  <a:lnTo>
                    <a:pt x="91193" y="22107"/>
                  </a:lnTo>
                  <a:cubicBezTo>
                    <a:pt x="95674" y="20240"/>
                    <a:pt x="100230" y="18298"/>
                    <a:pt x="104786" y="16356"/>
                  </a:cubicBezTo>
                  <a:cubicBezTo>
                    <a:pt x="104637" y="15609"/>
                    <a:pt x="104562" y="14863"/>
                    <a:pt x="104412" y="14116"/>
                  </a:cubicBezTo>
                  <a:cubicBezTo>
                    <a:pt x="102396" y="14937"/>
                    <a:pt x="100379" y="15759"/>
                    <a:pt x="98363" y="16655"/>
                  </a:cubicBezTo>
                  <a:cubicBezTo>
                    <a:pt x="96496" y="17477"/>
                    <a:pt x="94629" y="18223"/>
                    <a:pt x="92761" y="19045"/>
                  </a:cubicBezTo>
                  <a:cubicBezTo>
                    <a:pt x="93583" y="17253"/>
                    <a:pt x="94479" y="15535"/>
                    <a:pt x="95375" y="13742"/>
                  </a:cubicBezTo>
                  <a:cubicBezTo>
                    <a:pt x="97467" y="9709"/>
                    <a:pt x="99483" y="5601"/>
                    <a:pt x="101500" y="1568"/>
                  </a:cubicBezTo>
                  <a:cubicBezTo>
                    <a:pt x="101350" y="1046"/>
                    <a:pt x="101201" y="523"/>
                    <a:pt x="10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38"/>
          <p:cNvGrpSpPr/>
          <p:nvPr/>
        </p:nvGrpSpPr>
        <p:grpSpPr>
          <a:xfrm rot="2700000" flipH="1">
            <a:off x="370136" y="3894996"/>
            <a:ext cx="1147424" cy="1306627"/>
            <a:chOff x="238125" y="3155250"/>
            <a:chExt cx="1567526" cy="1785017"/>
          </a:xfrm>
        </p:grpSpPr>
        <p:sp>
          <p:nvSpPr>
            <p:cNvPr id="751" name="Google Shape;751;p38"/>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8"/>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C74B3"/>
        </a:solidFill>
        <a:effectLst/>
      </p:bgPr>
    </p:bg>
    <p:spTree>
      <p:nvGrpSpPr>
        <p:cNvPr id="1" name="Shape 756"/>
        <p:cNvGrpSpPr/>
        <p:nvPr/>
      </p:nvGrpSpPr>
      <p:grpSpPr>
        <a:xfrm>
          <a:off x="0" y="0"/>
          <a:ext cx="0" cy="0"/>
          <a:chOff x="0" y="0"/>
          <a:chExt cx="0" cy="0"/>
        </a:xfrm>
      </p:grpSpPr>
      <p:sp>
        <p:nvSpPr>
          <p:cNvPr id="757" name="Google Shape;757;p39"/>
          <p:cNvSpPr/>
          <p:nvPr/>
        </p:nvSpPr>
        <p:spPr>
          <a:xfrm>
            <a:off x="287850" y="1667900"/>
            <a:ext cx="8364000" cy="2781900"/>
          </a:xfrm>
          <a:prstGeom prst="roundRect">
            <a:avLst>
              <a:gd name="adj" fmla="val 704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9"/>
          <p:cNvSpPr txBox="1">
            <a:spLocks noGrp="1"/>
          </p:cNvSpPr>
          <p:nvPr>
            <p:ph type="ctrTitle"/>
          </p:nvPr>
        </p:nvSpPr>
        <p:spPr>
          <a:xfrm>
            <a:off x="148575" y="707500"/>
            <a:ext cx="6983100" cy="86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Proposed Solution</a:t>
            </a:r>
            <a:endParaRPr sz="3000"/>
          </a:p>
        </p:txBody>
      </p:sp>
      <p:sp>
        <p:nvSpPr>
          <p:cNvPr id="759" name="Google Shape;759;p39"/>
          <p:cNvSpPr txBox="1"/>
          <p:nvPr/>
        </p:nvSpPr>
        <p:spPr>
          <a:xfrm>
            <a:off x="305075" y="1781900"/>
            <a:ext cx="8497500" cy="32325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None/>
            </a:pPr>
            <a:r>
              <a:rPr lang="en" sz="1500">
                <a:latin typeface="Montserrat"/>
                <a:ea typeface="Montserrat"/>
                <a:cs typeface="Montserrat"/>
                <a:sym typeface="Montserrat"/>
              </a:rPr>
              <a:t>A solution where every step of the procurement process is digitized.</a:t>
            </a:r>
            <a:endParaRPr sz="1500">
              <a:latin typeface="Montserrat"/>
              <a:ea typeface="Montserrat"/>
              <a:cs typeface="Montserrat"/>
              <a:sym typeface="Montserrat"/>
            </a:endParaRPr>
          </a:p>
          <a:p>
            <a:pPr marL="0" lvl="0" indent="0" algn="l" rtl="0">
              <a:lnSpc>
                <a:spcPct val="130000"/>
              </a:lnSpc>
              <a:spcBef>
                <a:spcPts val="0"/>
              </a:spcBef>
              <a:spcAft>
                <a:spcPts val="0"/>
              </a:spcAft>
              <a:buNone/>
            </a:pPr>
            <a:endParaRPr sz="1500">
              <a:latin typeface="Montserrat"/>
              <a:ea typeface="Montserrat"/>
              <a:cs typeface="Montserrat"/>
              <a:sym typeface="Montserrat"/>
            </a:endParaRPr>
          </a:p>
          <a:p>
            <a:pPr marL="0" lvl="0" indent="0" algn="l" rtl="0">
              <a:lnSpc>
                <a:spcPct val="130000"/>
              </a:lnSpc>
              <a:spcBef>
                <a:spcPts val="0"/>
              </a:spcBef>
              <a:spcAft>
                <a:spcPts val="0"/>
              </a:spcAft>
              <a:buNone/>
            </a:pPr>
            <a:r>
              <a:rPr lang="en" sz="1500">
                <a:latin typeface="Montserrat"/>
                <a:ea typeface="Montserrat"/>
                <a:cs typeface="Montserrat"/>
                <a:sym typeface="Montserrat"/>
              </a:rPr>
              <a:t>In the  system,</a:t>
            </a:r>
            <a:endParaRPr sz="1500">
              <a:latin typeface="Montserrat"/>
              <a:ea typeface="Montserrat"/>
              <a:cs typeface="Montserrat"/>
              <a:sym typeface="Montserrat"/>
            </a:endParaRPr>
          </a:p>
          <a:p>
            <a:pPr marL="0" lvl="0" indent="0" algn="l" rtl="0">
              <a:lnSpc>
                <a:spcPct val="130000"/>
              </a:lnSpc>
              <a:spcBef>
                <a:spcPts val="0"/>
              </a:spcBef>
              <a:spcAft>
                <a:spcPts val="0"/>
              </a:spcAft>
              <a:buNone/>
            </a:pPr>
            <a:endParaRPr sz="1500">
              <a:latin typeface="Montserrat"/>
              <a:ea typeface="Montserrat"/>
              <a:cs typeface="Montserrat"/>
              <a:sym typeface="Montserrat"/>
            </a:endParaRPr>
          </a:p>
          <a:p>
            <a:pPr marL="457200" lvl="0" indent="-323850" algn="l" rtl="0">
              <a:lnSpc>
                <a:spcPct val="130000"/>
              </a:lnSpc>
              <a:spcBef>
                <a:spcPts val="0"/>
              </a:spcBef>
              <a:spcAft>
                <a:spcPts val="0"/>
              </a:spcAft>
              <a:buSzPts val="1500"/>
              <a:buFont typeface="Montserrat"/>
              <a:buChar char="●"/>
            </a:pPr>
            <a:r>
              <a:rPr lang="en" sz="1500">
                <a:latin typeface="Montserrat"/>
                <a:ea typeface="Montserrat"/>
                <a:cs typeface="Montserrat"/>
                <a:sym typeface="Montserrat"/>
              </a:rPr>
              <a:t>The HOD’s will make item requisitions</a:t>
            </a:r>
            <a:endParaRPr sz="1500">
              <a:latin typeface="Montserrat"/>
              <a:ea typeface="Montserrat"/>
              <a:cs typeface="Montserrat"/>
              <a:sym typeface="Montserrat"/>
            </a:endParaRPr>
          </a:p>
          <a:p>
            <a:pPr marL="457200" lvl="0" indent="-323850" algn="l" rtl="0">
              <a:lnSpc>
                <a:spcPct val="130000"/>
              </a:lnSpc>
              <a:spcBef>
                <a:spcPts val="0"/>
              </a:spcBef>
              <a:spcAft>
                <a:spcPts val="0"/>
              </a:spcAft>
              <a:buSzPts val="1500"/>
              <a:buFont typeface="Montserrat"/>
              <a:buChar char="●"/>
            </a:pPr>
            <a:r>
              <a:rPr lang="en" sz="1500">
                <a:latin typeface="Montserrat"/>
                <a:ea typeface="Montserrat"/>
                <a:cs typeface="Montserrat"/>
                <a:sym typeface="Montserrat"/>
              </a:rPr>
              <a:t>Items are checked with the company Inventory. </a:t>
            </a:r>
            <a:endParaRPr sz="1500">
              <a:latin typeface="Montserrat"/>
              <a:ea typeface="Montserrat"/>
              <a:cs typeface="Montserrat"/>
              <a:sym typeface="Montserrat"/>
            </a:endParaRPr>
          </a:p>
          <a:p>
            <a:pPr marL="457200" lvl="0" indent="-323850" algn="l" rtl="0">
              <a:lnSpc>
                <a:spcPct val="130000"/>
              </a:lnSpc>
              <a:spcBef>
                <a:spcPts val="0"/>
              </a:spcBef>
              <a:spcAft>
                <a:spcPts val="0"/>
              </a:spcAft>
              <a:buSzPts val="1500"/>
              <a:buFont typeface="Montserrat"/>
              <a:buChar char="●"/>
            </a:pPr>
            <a:r>
              <a:rPr lang="en" sz="1500">
                <a:latin typeface="Montserrat"/>
                <a:ea typeface="Montserrat"/>
                <a:cs typeface="Montserrat"/>
                <a:sym typeface="Montserrat"/>
              </a:rPr>
              <a:t>Purchasing Division will make a procurement plan which needs to be approved</a:t>
            </a:r>
            <a:endParaRPr sz="1500">
              <a:latin typeface="Montserrat"/>
              <a:ea typeface="Montserrat"/>
              <a:cs typeface="Montserrat"/>
              <a:sym typeface="Montserrat"/>
            </a:endParaRPr>
          </a:p>
          <a:p>
            <a:pPr marL="457200" lvl="0" indent="-323850" algn="l" rtl="0">
              <a:lnSpc>
                <a:spcPct val="130000"/>
              </a:lnSpc>
              <a:spcBef>
                <a:spcPts val="0"/>
              </a:spcBef>
              <a:spcAft>
                <a:spcPts val="0"/>
              </a:spcAft>
              <a:buSzPts val="1500"/>
              <a:buFont typeface="Montserrat"/>
              <a:buChar char="●"/>
            </a:pPr>
            <a:r>
              <a:rPr lang="en" sz="1500">
                <a:latin typeface="Montserrat"/>
                <a:ea typeface="Montserrat"/>
                <a:cs typeface="Montserrat"/>
                <a:sym typeface="Montserrat"/>
              </a:rPr>
              <a:t>Afterwards Vendors are chosen via a bidding process</a:t>
            </a:r>
            <a:endParaRPr sz="1500">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grpSp>
        <p:nvGrpSpPr>
          <p:cNvPr id="760" name="Google Shape;760;p39"/>
          <p:cNvGrpSpPr/>
          <p:nvPr/>
        </p:nvGrpSpPr>
        <p:grpSpPr>
          <a:xfrm rot="-5523925" flipH="1">
            <a:off x="7944752" y="912344"/>
            <a:ext cx="1478489" cy="1657387"/>
            <a:chOff x="4326150" y="1139100"/>
            <a:chExt cx="1903050" cy="2133850"/>
          </a:xfrm>
        </p:grpSpPr>
        <p:sp>
          <p:nvSpPr>
            <p:cNvPr id="761" name="Google Shape;761;p39"/>
            <p:cNvSpPr/>
            <p:nvPr/>
          </p:nvSpPr>
          <p:spPr>
            <a:xfrm>
              <a:off x="5621275" y="1278950"/>
              <a:ext cx="607925" cy="380350"/>
            </a:xfrm>
            <a:custGeom>
              <a:avLst/>
              <a:gdLst/>
              <a:ahLst/>
              <a:cxnLst/>
              <a:rect l="l" t="t" r="r" b="b"/>
              <a:pathLst>
                <a:path w="24317" h="15214" extrusionOk="0">
                  <a:moveTo>
                    <a:pt x="21248" y="0"/>
                  </a:moveTo>
                  <a:cubicBezTo>
                    <a:pt x="15950" y="0"/>
                    <a:pt x="5159" y="1760"/>
                    <a:pt x="0" y="15199"/>
                  </a:cubicBezTo>
                  <a:cubicBezTo>
                    <a:pt x="0" y="15199"/>
                    <a:pt x="204" y="15214"/>
                    <a:pt x="580" y="15214"/>
                  </a:cubicBezTo>
                  <a:cubicBezTo>
                    <a:pt x="3426" y="15214"/>
                    <a:pt x="16118" y="14388"/>
                    <a:pt x="24317" y="222"/>
                  </a:cubicBezTo>
                  <a:cubicBezTo>
                    <a:pt x="24317" y="222"/>
                    <a:pt x="23128" y="0"/>
                    <a:pt x="212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9"/>
            <p:cNvSpPr/>
            <p:nvPr/>
          </p:nvSpPr>
          <p:spPr>
            <a:xfrm>
              <a:off x="4651275" y="1425250"/>
              <a:ext cx="1320375" cy="1847700"/>
            </a:xfrm>
            <a:custGeom>
              <a:avLst/>
              <a:gdLst/>
              <a:ahLst/>
              <a:cxnLst/>
              <a:rect l="l" t="t" r="r" b="b"/>
              <a:pathLst>
                <a:path w="52815" h="73908" extrusionOk="0">
                  <a:moveTo>
                    <a:pt x="52084" y="1"/>
                  </a:moveTo>
                  <a:cubicBezTo>
                    <a:pt x="52005" y="1"/>
                    <a:pt x="51922" y="21"/>
                    <a:pt x="51840" y="67"/>
                  </a:cubicBezTo>
                  <a:cubicBezTo>
                    <a:pt x="50665" y="772"/>
                    <a:pt x="49490" y="1418"/>
                    <a:pt x="48315" y="2123"/>
                  </a:cubicBezTo>
                  <a:cubicBezTo>
                    <a:pt x="40034" y="7115"/>
                    <a:pt x="32339" y="13165"/>
                    <a:pt x="25702" y="20155"/>
                  </a:cubicBezTo>
                  <a:cubicBezTo>
                    <a:pt x="20181" y="25852"/>
                    <a:pt x="15423" y="32254"/>
                    <a:pt x="11488" y="39126"/>
                  </a:cubicBezTo>
                  <a:cubicBezTo>
                    <a:pt x="8375" y="44589"/>
                    <a:pt x="5791" y="50286"/>
                    <a:pt x="3794" y="56218"/>
                  </a:cubicBezTo>
                  <a:cubicBezTo>
                    <a:pt x="2443" y="60271"/>
                    <a:pt x="1327" y="64441"/>
                    <a:pt x="622" y="68612"/>
                  </a:cubicBezTo>
                  <a:cubicBezTo>
                    <a:pt x="387" y="70197"/>
                    <a:pt x="93" y="71783"/>
                    <a:pt x="35" y="73369"/>
                  </a:cubicBezTo>
                  <a:cubicBezTo>
                    <a:pt x="1" y="73706"/>
                    <a:pt x="295" y="73908"/>
                    <a:pt x="564" y="73908"/>
                  </a:cubicBezTo>
                  <a:cubicBezTo>
                    <a:pt x="764" y="73908"/>
                    <a:pt x="949" y="73796"/>
                    <a:pt x="974" y="73545"/>
                  </a:cubicBezTo>
                  <a:lnTo>
                    <a:pt x="974" y="73428"/>
                  </a:lnTo>
                  <a:cubicBezTo>
                    <a:pt x="1092" y="72899"/>
                    <a:pt x="1092" y="72194"/>
                    <a:pt x="1151" y="71607"/>
                  </a:cubicBezTo>
                  <a:cubicBezTo>
                    <a:pt x="1268" y="70315"/>
                    <a:pt x="1503" y="68964"/>
                    <a:pt x="1738" y="67672"/>
                  </a:cubicBezTo>
                  <a:cubicBezTo>
                    <a:pt x="2560" y="63267"/>
                    <a:pt x="3735" y="58979"/>
                    <a:pt x="5262" y="54750"/>
                  </a:cubicBezTo>
                  <a:cubicBezTo>
                    <a:pt x="7435" y="48759"/>
                    <a:pt x="10196" y="42944"/>
                    <a:pt x="13544" y="37482"/>
                  </a:cubicBezTo>
                  <a:cubicBezTo>
                    <a:pt x="17714" y="30551"/>
                    <a:pt x="22824" y="24207"/>
                    <a:pt x="28580" y="18569"/>
                  </a:cubicBezTo>
                  <a:cubicBezTo>
                    <a:pt x="35628" y="11579"/>
                    <a:pt x="43734" y="5706"/>
                    <a:pt x="52368" y="831"/>
                  </a:cubicBezTo>
                  <a:cubicBezTo>
                    <a:pt x="52814" y="583"/>
                    <a:pt x="52508" y="1"/>
                    <a:pt x="520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9"/>
            <p:cNvSpPr/>
            <p:nvPr/>
          </p:nvSpPr>
          <p:spPr>
            <a:xfrm>
              <a:off x="5371650" y="1715550"/>
              <a:ext cx="668125" cy="238000"/>
            </a:xfrm>
            <a:custGeom>
              <a:avLst/>
              <a:gdLst/>
              <a:ahLst/>
              <a:cxnLst/>
              <a:rect l="l" t="t" r="r" b="b"/>
              <a:pathLst>
                <a:path w="26725" h="9520" extrusionOk="0">
                  <a:moveTo>
                    <a:pt x="15906" y="0"/>
                  </a:moveTo>
                  <a:cubicBezTo>
                    <a:pt x="10841" y="0"/>
                    <a:pt x="4867" y="1741"/>
                    <a:pt x="0" y="8131"/>
                  </a:cubicBezTo>
                  <a:cubicBezTo>
                    <a:pt x="0" y="8131"/>
                    <a:pt x="3652" y="9519"/>
                    <a:pt x="8807" y="9519"/>
                  </a:cubicBezTo>
                  <a:cubicBezTo>
                    <a:pt x="13988" y="9519"/>
                    <a:pt x="20689" y="8117"/>
                    <a:pt x="26725" y="2493"/>
                  </a:cubicBezTo>
                  <a:cubicBezTo>
                    <a:pt x="26725" y="2493"/>
                    <a:pt x="21966" y="0"/>
                    <a:pt x="15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9"/>
            <p:cNvSpPr/>
            <p:nvPr/>
          </p:nvSpPr>
          <p:spPr>
            <a:xfrm>
              <a:off x="5245725" y="1811575"/>
              <a:ext cx="482325" cy="179400"/>
            </a:xfrm>
            <a:custGeom>
              <a:avLst/>
              <a:gdLst/>
              <a:ahLst/>
              <a:cxnLst/>
              <a:rect l="l" t="t" r="r" b="b"/>
              <a:pathLst>
                <a:path w="19293" h="7176" extrusionOk="0">
                  <a:moveTo>
                    <a:pt x="18662" y="0"/>
                  </a:moveTo>
                  <a:cubicBezTo>
                    <a:pt x="18644" y="0"/>
                    <a:pt x="18625" y="1"/>
                    <a:pt x="18605" y="3"/>
                  </a:cubicBezTo>
                  <a:cubicBezTo>
                    <a:pt x="16667" y="120"/>
                    <a:pt x="14729" y="531"/>
                    <a:pt x="12849" y="1001"/>
                  </a:cubicBezTo>
                  <a:cubicBezTo>
                    <a:pt x="8444" y="2117"/>
                    <a:pt x="4215" y="3879"/>
                    <a:pt x="397" y="6346"/>
                  </a:cubicBezTo>
                  <a:cubicBezTo>
                    <a:pt x="1" y="6594"/>
                    <a:pt x="315" y="7176"/>
                    <a:pt x="740" y="7176"/>
                  </a:cubicBezTo>
                  <a:cubicBezTo>
                    <a:pt x="819" y="7176"/>
                    <a:pt x="902" y="7156"/>
                    <a:pt x="984" y="7110"/>
                  </a:cubicBezTo>
                  <a:cubicBezTo>
                    <a:pt x="4685" y="4702"/>
                    <a:pt x="8855" y="2940"/>
                    <a:pt x="13143" y="1882"/>
                  </a:cubicBezTo>
                  <a:cubicBezTo>
                    <a:pt x="14963" y="1412"/>
                    <a:pt x="16843" y="1001"/>
                    <a:pt x="18723" y="884"/>
                  </a:cubicBezTo>
                  <a:lnTo>
                    <a:pt x="18723" y="943"/>
                  </a:lnTo>
                  <a:cubicBezTo>
                    <a:pt x="19292" y="886"/>
                    <a:pt x="19254" y="0"/>
                    <a:pt x="18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9"/>
            <p:cNvSpPr/>
            <p:nvPr/>
          </p:nvSpPr>
          <p:spPr>
            <a:xfrm>
              <a:off x="5305575" y="1139100"/>
              <a:ext cx="497800" cy="565375"/>
            </a:xfrm>
            <a:custGeom>
              <a:avLst/>
              <a:gdLst/>
              <a:ahLst/>
              <a:cxnLst/>
              <a:rect l="l" t="t" r="r" b="b"/>
              <a:pathLst>
                <a:path w="19912" h="22615" extrusionOk="0">
                  <a:moveTo>
                    <a:pt x="10161" y="1"/>
                  </a:moveTo>
                  <a:lnTo>
                    <a:pt x="10161" y="1"/>
                  </a:lnTo>
                  <a:cubicBezTo>
                    <a:pt x="0" y="12923"/>
                    <a:pt x="6872" y="22614"/>
                    <a:pt x="6872" y="22614"/>
                  </a:cubicBezTo>
                  <a:cubicBezTo>
                    <a:pt x="19911" y="10750"/>
                    <a:pt x="10162" y="1"/>
                    <a:pt x="101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9"/>
            <p:cNvSpPr/>
            <p:nvPr/>
          </p:nvSpPr>
          <p:spPr>
            <a:xfrm>
              <a:off x="5410625" y="1344325"/>
              <a:ext cx="146050" cy="484875"/>
            </a:xfrm>
            <a:custGeom>
              <a:avLst/>
              <a:gdLst/>
              <a:ahLst/>
              <a:cxnLst/>
              <a:rect l="l" t="t" r="r" b="b"/>
              <a:pathLst>
                <a:path w="5842" h="19395" extrusionOk="0">
                  <a:moveTo>
                    <a:pt x="4843" y="426"/>
                  </a:moveTo>
                  <a:lnTo>
                    <a:pt x="4843" y="485"/>
                  </a:lnTo>
                  <a:cubicBezTo>
                    <a:pt x="4843" y="474"/>
                    <a:pt x="4844" y="463"/>
                    <a:pt x="4844" y="452"/>
                  </a:cubicBezTo>
                  <a:lnTo>
                    <a:pt x="4844" y="452"/>
                  </a:lnTo>
                  <a:cubicBezTo>
                    <a:pt x="4844" y="444"/>
                    <a:pt x="4844" y="435"/>
                    <a:pt x="4843" y="426"/>
                  </a:cubicBezTo>
                  <a:close/>
                  <a:moveTo>
                    <a:pt x="5313" y="0"/>
                  </a:moveTo>
                  <a:cubicBezTo>
                    <a:pt x="5086" y="0"/>
                    <a:pt x="4859" y="151"/>
                    <a:pt x="4844" y="452"/>
                  </a:cubicBezTo>
                  <a:lnTo>
                    <a:pt x="4844" y="452"/>
                  </a:lnTo>
                  <a:cubicBezTo>
                    <a:pt x="4900" y="2324"/>
                    <a:pt x="4666" y="4252"/>
                    <a:pt x="4373" y="6065"/>
                  </a:cubicBezTo>
                  <a:cubicBezTo>
                    <a:pt x="3669" y="10470"/>
                    <a:pt x="2259" y="14757"/>
                    <a:pt x="203" y="18693"/>
                  </a:cubicBezTo>
                  <a:cubicBezTo>
                    <a:pt x="1" y="19058"/>
                    <a:pt x="301" y="19394"/>
                    <a:pt x="604" y="19394"/>
                  </a:cubicBezTo>
                  <a:cubicBezTo>
                    <a:pt x="740" y="19394"/>
                    <a:pt x="876" y="19326"/>
                    <a:pt x="967" y="19163"/>
                  </a:cubicBezTo>
                  <a:cubicBezTo>
                    <a:pt x="3081" y="15169"/>
                    <a:pt x="4550" y="10822"/>
                    <a:pt x="5254" y="6358"/>
                  </a:cubicBezTo>
                  <a:cubicBezTo>
                    <a:pt x="5607" y="4420"/>
                    <a:pt x="5842" y="2423"/>
                    <a:pt x="5783" y="485"/>
                  </a:cubicBezTo>
                  <a:cubicBezTo>
                    <a:pt x="5783" y="162"/>
                    <a:pt x="5548" y="0"/>
                    <a:pt x="5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9"/>
            <p:cNvSpPr/>
            <p:nvPr/>
          </p:nvSpPr>
          <p:spPr>
            <a:xfrm>
              <a:off x="4989850" y="1368175"/>
              <a:ext cx="516900" cy="615275"/>
            </a:xfrm>
            <a:custGeom>
              <a:avLst/>
              <a:gdLst/>
              <a:ahLst/>
              <a:cxnLst/>
              <a:rect l="l" t="t" r="r" b="b"/>
              <a:pathLst>
                <a:path w="20676" h="24611" extrusionOk="0">
                  <a:moveTo>
                    <a:pt x="9340" y="1"/>
                  </a:moveTo>
                  <a:lnTo>
                    <a:pt x="9340" y="1"/>
                  </a:lnTo>
                  <a:cubicBezTo>
                    <a:pt x="1" y="13568"/>
                    <a:pt x="8459" y="24611"/>
                    <a:pt x="8459" y="24611"/>
                  </a:cubicBezTo>
                  <a:cubicBezTo>
                    <a:pt x="20676" y="11924"/>
                    <a:pt x="9340" y="1"/>
                    <a:pt x="9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9"/>
            <p:cNvSpPr/>
            <p:nvPr/>
          </p:nvSpPr>
          <p:spPr>
            <a:xfrm>
              <a:off x="5141650" y="1619450"/>
              <a:ext cx="119875" cy="491550"/>
            </a:xfrm>
            <a:custGeom>
              <a:avLst/>
              <a:gdLst/>
              <a:ahLst/>
              <a:cxnLst/>
              <a:rect l="l" t="t" r="r" b="b"/>
              <a:pathLst>
                <a:path w="4795" h="19662" extrusionOk="0">
                  <a:moveTo>
                    <a:pt x="4122" y="0"/>
                  </a:moveTo>
                  <a:cubicBezTo>
                    <a:pt x="3880" y="0"/>
                    <a:pt x="3649" y="163"/>
                    <a:pt x="3679" y="463"/>
                  </a:cubicBezTo>
                  <a:cubicBezTo>
                    <a:pt x="3796" y="2343"/>
                    <a:pt x="3738" y="4281"/>
                    <a:pt x="3561" y="6161"/>
                  </a:cubicBezTo>
                  <a:cubicBezTo>
                    <a:pt x="3092" y="10566"/>
                    <a:pt x="1976" y="14912"/>
                    <a:pt x="155" y="18965"/>
                  </a:cubicBezTo>
                  <a:cubicBezTo>
                    <a:pt x="0" y="19351"/>
                    <a:pt x="303" y="19661"/>
                    <a:pt x="612" y="19661"/>
                  </a:cubicBezTo>
                  <a:cubicBezTo>
                    <a:pt x="773" y="19661"/>
                    <a:pt x="935" y="19577"/>
                    <a:pt x="1036" y="19376"/>
                  </a:cubicBezTo>
                  <a:cubicBezTo>
                    <a:pt x="2857" y="15265"/>
                    <a:pt x="4031" y="10859"/>
                    <a:pt x="4443" y="6337"/>
                  </a:cubicBezTo>
                  <a:cubicBezTo>
                    <a:pt x="4619" y="4399"/>
                    <a:pt x="4795" y="2402"/>
                    <a:pt x="4619" y="463"/>
                  </a:cubicBezTo>
                  <a:cubicBezTo>
                    <a:pt x="4590" y="148"/>
                    <a:pt x="4351" y="0"/>
                    <a:pt x="4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9"/>
            <p:cNvSpPr/>
            <p:nvPr/>
          </p:nvSpPr>
          <p:spPr>
            <a:xfrm>
              <a:off x="5123475" y="2050650"/>
              <a:ext cx="606475" cy="240800"/>
            </a:xfrm>
            <a:custGeom>
              <a:avLst/>
              <a:gdLst/>
              <a:ahLst/>
              <a:cxnLst/>
              <a:rect l="l" t="t" r="r" b="b"/>
              <a:pathLst>
                <a:path w="24259" h="9632" extrusionOk="0">
                  <a:moveTo>
                    <a:pt x="13952" y="0"/>
                  </a:moveTo>
                  <a:cubicBezTo>
                    <a:pt x="9636" y="0"/>
                    <a:pt x="4569" y="1708"/>
                    <a:pt x="1" y="7649"/>
                  </a:cubicBezTo>
                  <a:cubicBezTo>
                    <a:pt x="1" y="7649"/>
                    <a:pt x="3618" y="9632"/>
                    <a:pt x="8856" y="9632"/>
                  </a:cubicBezTo>
                  <a:cubicBezTo>
                    <a:pt x="13244" y="9632"/>
                    <a:pt x="18770" y="8241"/>
                    <a:pt x="24259" y="3127"/>
                  </a:cubicBezTo>
                  <a:cubicBezTo>
                    <a:pt x="24259" y="3127"/>
                    <a:pt x="19792" y="0"/>
                    <a:pt x="13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9"/>
            <p:cNvSpPr/>
            <p:nvPr/>
          </p:nvSpPr>
          <p:spPr>
            <a:xfrm>
              <a:off x="4998100" y="2134600"/>
              <a:ext cx="483250" cy="180050"/>
            </a:xfrm>
            <a:custGeom>
              <a:avLst/>
              <a:gdLst/>
              <a:ahLst/>
              <a:cxnLst/>
              <a:rect l="l" t="t" r="r" b="b"/>
              <a:pathLst>
                <a:path w="19330" h="7202" extrusionOk="0">
                  <a:moveTo>
                    <a:pt x="18753" y="1"/>
                  </a:moveTo>
                  <a:cubicBezTo>
                    <a:pt x="18736" y="1"/>
                    <a:pt x="18719" y="2"/>
                    <a:pt x="18701" y="4"/>
                  </a:cubicBezTo>
                  <a:cubicBezTo>
                    <a:pt x="16704" y="121"/>
                    <a:pt x="14766" y="532"/>
                    <a:pt x="12886" y="1002"/>
                  </a:cubicBezTo>
                  <a:cubicBezTo>
                    <a:pt x="8481" y="2118"/>
                    <a:pt x="4252" y="3939"/>
                    <a:pt x="434" y="6347"/>
                  </a:cubicBezTo>
                  <a:cubicBezTo>
                    <a:pt x="1" y="6636"/>
                    <a:pt x="318" y="7201"/>
                    <a:pt x="705" y="7201"/>
                  </a:cubicBezTo>
                  <a:cubicBezTo>
                    <a:pt x="790" y="7201"/>
                    <a:pt x="878" y="7174"/>
                    <a:pt x="963" y="7111"/>
                  </a:cubicBezTo>
                  <a:cubicBezTo>
                    <a:pt x="4722" y="4702"/>
                    <a:pt x="8892" y="2999"/>
                    <a:pt x="13180" y="1883"/>
                  </a:cubicBezTo>
                  <a:cubicBezTo>
                    <a:pt x="15001" y="1472"/>
                    <a:pt x="16880" y="1061"/>
                    <a:pt x="18760" y="943"/>
                  </a:cubicBezTo>
                  <a:cubicBezTo>
                    <a:pt x="19330" y="886"/>
                    <a:pt x="19292" y="1"/>
                    <a:pt x="18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9"/>
            <p:cNvSpPr/>
            <p:nvPr/>
          </p:nvSpPr>
          <p:spPr>
            <a:xfrm>
              <a:off x="4684425" y="1570825"/>
              <a:ext cx="531575" cy="687225"/>
            </a:xfrm>
            <a:custGeom>
              <a:avLst/>
              <a:gdLst/>
              <a:ahLst/>
              <a:cxnLst/>
              <a:rect l="l" t="t" r="r" b="b"/>
              <a:pathLst>
                <a:path w="21263" h="27489" extrusionOk="0">
                  <a:moveTo>
                    <a:pt x="6227" y="0"/>
                  </a:moveTo>
                  <a:lnTo>
                    <a:pt x="6227" y="0"/>
                  </a:lnTo>
                  <a:cubicBezTo>
                    <a:pt x="1" y="15213"/>
                    <a:pt x="11924" y="27488"/>
                    <a:pt x="11924" y="27488"/>
                  </a:cubicBezTo>
                  <a:cubicBezTo>
                    <a:pt x="21263" y="12511"/>
                    <a:pt x="6227" y="1"/>
                    <a:pt x="6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9"/>
            <p:cNvSpPr/>
            <p:nvPr/>
          </p:nvSpPr>
          <p:spPr>
            <a:xfrm>
              <a:off x="4937300" y="1892700"/>
              <a:ext cx="65800" cy="498675"/>
            </a:xfrm>
            <a:custGeom>
              <a:avLst/>
              <a:gdLst/>
              <a:ahLst/>
              <a:cxnLst/>
              <a:rect l="l" t="t" r="r" b="b"/>
              <a:pathLst>
                <a:path w="2632" h="19947" extrusionOk="0">
                  <a:moveTo>
                    <a:pt x="582" y="0"/>
                  </a:moveTo>
                  <a:cubicBezTo>
                    <a:pt x="292" y="0"/>
                    <a:pt x="1" y="225"/>
                    <a:pt x="106" y="576"/>
                  </a:cubicBezTo>
                  <a:cubicBezTo>
                    <a:pt x="693" y="2338"/>
                    <a:pt x="987" y="4276"/>
                    <a:pt x="1163" y="6097"/>
                  </a:cubicBezTo>
                  <a:cubicBezTo>
                    <a:pt x="1692" y="10561"/>
                    <a:pt x="1515" y="15025"/>
                    <a:pt x="576" y="19371"/>
                  </a:cubicBezTo>
                  <a:cubicBezTo>
                    <a:pt x="506" y="19721"/>
                    <a:pt x="791" y="19946"/>
                    <a:pt x="1069" y="19946"/>
                  </a:cubicBezTo>
                  <a:cubicBezTo>
                    <a:pt x="1258" y="19946"/>
                    <a:pt x="1444" y="19843"/>
                    <a:pt x="1515" y="19606"/>
                  </a:cubicBezTo>
                  <a:cubicBezTo>
                    <a:pt x="2455" y="15201"/>
                    <a:pt x="2631" y="10619"/>
                    <a:pt x="2103" y="6097"/>
                  </a:cubicBezTo>
                  <a:cubicBezTo>
                    <a:pt x="1927" y="4158"/>
                    <a:pt x="1574" y="2161"/>
                    <a:pt x="1046" y="341"/>
                  </a:cubicBezTo>
                  <a:cubicBezTo>
                    <a:pt x="974" y="103"/>
                    <a:pt x="779"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9"/>
            <p:cNvSpPr/>
            <p:nvPr/>
          </p:nvSpPr>
          <p:spPr>
            <a:xfrm>
              <a:off x="4500875" y="1940850"/>
              <a:ext cx="431725" cy="547725"/>
            </a:xfrm>
            <a:custGeom>
              <a:avLst/>
              <a:gdLst/>
              <a:ahLst/>
              <a:cxnLst/>
              <a:rect l="l" t="t" r="r" b="b"/>
              <a:pathLst>
                <a:path w="17269" h="21909" extrusionOk="0">
                  <a:moveTo>
                    <a:pt x="1528" y="0"/>
                  </a:moveTo>
                  <a:lnTo>
                    <a:pt x="1528" y="0"/>
                  </a:lnTo>
                  <a:cubicBezTo>
                    <a:pt x="1" y="16388"/>
                    <a:pt x="12746" y="21909"/>
                    <a:pt x="12746" y="21909"/>
                  </a:cubicBezTo>
                  <a:cubicBezTo>
                    <a:pt x="17269" y="4817"/>
                    <a:pt x="1529" y="1"/>
                    <a:pt x="15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9"/>
            <p:cNvSpPr/>
            <p:nvPr/>
          </p:nvSpPr>
          <p:spPr>
            <a:xfrm>
              <a:off x="4670825" y="2147475"/>
              <a:ext cx="178850" cy="474750"/>
            </a:xfrm>
            <a:custGeom>
              <a:avLst/>
              <a:gdLst/>
              <a:ahLst/>
              <a:cxnLst/>
              <a:rect l="l" t="t" r="r" b="b"/>
              <a:pathLst>
                <a:path w="7154" h="18990" extrusionOk="0">
                  <a:moveTo>
                    <a:pt x="643" y="0"/>
                  </a:moveTo>
                  <a:cubicBezTo>
                    <a:pt x="314" y="0"/>
                    <a:pt x="1" y="346"/>
                    <a:pt x="251" y="722"/>
                  </a:cubicBezTo>
                  <a:cubicBezTo>
                    <a:pt x="1250" y="2249"/>
                    <a:pt x="2131" y="4011"/>
                    <a:pt x="2894" y="5715"/>
                  </a:cubicBezTo>
                  <a:cubicBezTo>
                    <a:pt x="4656" y="9767"/>
                    <a:pt x="5831" y="14114"/>
                    <a:pt x="6183" y="18578"/>
                  </a:cubicBezTo>
                  <a:cubicBezTo>
                    <a:pt x="6211" y="18857"/>
                    <a:pt x="6438" y="18990"/>
                    <a:pt x="6662" y="18990"/>
                  </a:cubicBezTo>
                  <a:cubicBezTo>
                    <a:pt x="6910" y="18990"/>
                    <a:pt x="7154" y="18827"/>
                    <a:pt x="7123" y="18519"/>
                  </a:cubicBezTo>
                  <a:cubicBezTo>
                    <a:pt x="6771" y="13996"/>
                    <a:pt x="5596" y="9591"/>
                    <a:pt x="3775" y="5421"/>
                  </a:cubicBezTo>
                  <a:cubicBezTo>
                    <a:pt x="3012" y="3659"/>
                    <a:pt x="2131" y="1838"/>
                    <a:pt x="1015" y="193"/>
                  </a:cubicBezTo>
                  <a:cubicBezTo>
                    <a:pt x="913" y="58"/>
                    <a:pt x="776"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9"/>
            <p:cNvSpPr/>
            <p:nvPr/>
          </p:nvSpPr>
          <p:spPr>
            <a:xfrm>
              <a:off x="4882675" y="2405850"/>
              <a:ext cx="572700" cy="279275"/>
            </a:xfrm>
            <a:custGeom>
              <a:avLst/>
              <a:gdLst/>
              <a:ahLst/>
              <a:cxnLst/>
              <a:rect l="l" t="t" r="r" b="b"/>
              <a:pathLst>
                <a:path w="22908" h="11171" extrusionOk="0">
                  <a:moveTo>
                    <a:pt x="15523" y="0"/>
                  </a:moveTo>
                  <a:cubicBezTo>
                    <a:pt x="10590" y="0"/>
                    <a:pt x="4250" y="1970"/>
                    <a:pt x="0" y="10533"/>
                  </a:cubicBezTo>
                  <a:cubicBezTo>
                    <a:pt x="0" y="10533"/>
                    <a:pt x="1991" y="11170"/>
                    <a:pt x="4994" y="11170"/>
                  </a:cubicBezTo>
                  <a:cubicBezTo>
                    <a:pt x="9728" y="11170"/>
                    <a:pt x="16977" y="9587"/>
                    <a:pt x="22907" y="1429"/>
                  </a:cubicBezTo>
                  <a:cubicBezTo>
                    <a:pt x="22907" y="1429"/>
                    <a:pt x="19725" y="0"/>
                    <a:pt x="15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9"/>
            <p:cNvSpPr/>
            <p:nvPr/>
          </p:nvSpPr>
          <p:spPr>
            <a:xfrm>
              <a:off x="4771925" y="2497100"/>
              <a:ext cx="444650" cy="263500"/>
            </a:xfrm>
            <a:custGeom>
              <a:avLst/>
              <a:gdLst/>
              <a:ahLst/>
              <a:cxnLst/>
              <a:rect l="l" t="t" r="r" b="b"/>
              <a:pathLst>
                <a:path w="17786" h="10540" extrusionOk="0">
                  <a:moveTo>
                    <a:pt x="17105" y="1"/>
                  </a:moveTo>
                  <a:cubicBezTo>
                    <a:pt x="17071" y="1"/>
                    <a:pt x="17036" y="4"/>
                    <a:pt x="17000" y="11"/>
                  </a:cubicBezTo>
                  <a:cubicBezTo>
                    <a:pt x="15120" y="540"/>
                    <a:pt x="13240" y="1303"/>
                    <a:pt x="11478" y="2126"/>
                  </a:cubicBezTo>
                  <a:cubicBezTo>
                    <a:pt x="7367" y="4064"/>
                    <a:pt x="3608" y="6590"/>
                    <a:pt x="319" y="9761"/>
                  </a:cubicBezTo>
                  <a:cubicBezTo>
                    <a:pt x="0" y="10080"/>
                    <a:pt x="316" y="10539"/>
                    <a:pt x="693" y="10539"/>
                  </a:cubicBezTo>
                  <a:cubicBezTo>
                    <a:pt x="802" y="10539"/>
                    <a:pt x="917" y="10500"/>
                    <a:pt x="1023" y="10408"/>
                  </a:cubicBezTo>
                  <a:cubicBezTo>
                    <a:pt x="4195" y="7295"/>
                    <a:pt x="7954" y="4828"/>
                    <a:pt x="11948" y="2948"/>
                  </a:cubicBezTo>
                  <a:cubicBezTo>
                    <a:pt x="13652" y="2126"/>
                    <a:pt x="15414" y="1362"/>
                    <a:pt x="17235" y="951"/>
                  </a:cubicBezTo>
                  <a:cubicBezTo>
                    <a:pt x="17785" y="786"/>
                    <a:pt x="17613" y="1"/>
                    <a:pt x="17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9"/>
            <p:cNvSpPr/>
            <p:nvPr/>
          </p:nvSpPr>
          <p:spPr>
            <a:xfrm>
              <a:off x="4326150" y="2393125"/>
              <a:ext cx="403825" cy="512475"/>
            </a:xfrm>
            <a:custGeom>
              <a:avLst/>
              <a:gdLst/>
              <a:ahLst/>
              <a:cxnLst/>
              <a:rect l="l" t="t" r="r" b="b"/>
              <a:pathLst>
                <a:path w="16153" h="20499" extrusionOk="0">
                  <a:moveTo>
                    <a:pt x="0" y="0"/>
                  </a:moveTo>
                  <a:cubicBezTo>
                    <a:pt x="353" y="16446"/>
                    <a:pt x="13627" y="20499"/>
                    <a:pt x="13627" y="20499"/>
                  </a:cubicBezTo>
                  <a:cubicBezTo>
                    <a:pt x="16152" y="3055"/>
                    <a:pt x="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9"/>
            <p:cNvSpPr/>
            <p:nvPr/>
          </p:nvSpPr>
          <p:spPr>
            <a:xfrm>
              <a:off x="4481150" y="2582625"/>
              <a:ext cx="229875" cy="454525"/>
            </a:xfrm>
            <a:custGeom>
              <a:avLst/>
              <a:gdLst/>
              <a:ahLst/>
              <a:cxnLst/>
              <a:rect l="l" t="t" r="r" b="b"/>
              <a:pathLst>
                <a:path w="9195" h="18181" extrusionOk="0">
                  <a:moveTo>
                    <a:pt x="669" y="0"/>
                  </a:moveTo>
                  <a:cubicBezTo>
                    <a:pt x="319" y="0"/>
                    <a:pt x="0" y="413"/>
                    <a:pt x="261" y="761"/>
                  </a:cubicBezTo>
                  <a:cubicBezTo>
                    <a:pt x="1495" y="2170"/>
                    <a:pt x="2552" y="3815"/>
                    <a:pt x="3492" y="5401"/>
                  </a:cubicBezTo>
                  <a:cubicBezTo>
                    <a:pt x="5724" y="9277"/>
                    <a:pt x="7368" y="13447"/>
                    <a:pt x="8249" y="17794"/>
                  </a:cubicBezTo>
                  <a:cubicBezTo>
                    <a:pt x="8302" y="18059"/>
                    <a:pt x="8510" y="18180"/>
                    <a:pt x="8712" y="18180"/>
                  </a:cubicBezTo>
                  <a:cubicBezTo>
                    <a:pt x="8958" y="18180"/>
                    <a:pt x="9195" y="17999"/>
                    <a:pt x="9130" y="17676"/>
                  </a:cubicBezTo>
                  <a:cubicBezTo>
                    <a:pt x="8249" y="13213"/>
                    <a:pt x="6605" y="8925"/>
                    <a:pt x="4314" y="5048"/>
                  </a:cubicBezTo>
                  <a:cubicBezTo>
                    <a:pt x="3374" y="3345"/>
                    <a:pt x="2317" y="1642"/>
                    <a:pt x="1025" y="173"/>
                  </a:cubicBezTo>
                  <a:cubicBezTo>
                    <a:pt x="918" y="51"/>
                    <a:pt x="79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39"/>
          <p:cNvGrpSpPr/>
          <p:nvPr/>
        </p:nvGrpSpPr>
        <p:grpSpPr>
          <a:xfrm rot="-4820603" flipH="1">
            <a:off x="6408771" y="-191742"/>
            <a:ext cx="1147543" cy="1306762"/>
            <a:chOff x="238125" y="3155250"/>
            <a:chExt cx="1567526" cy="1785017"/>
          </a:xfrm>
        </p:grpSpPr>
        <p:sp>
          <p:nvSpPr>
            <p:cNvPr id="780" name="Google Shape;780;p39"/>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9"/>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39"/>
          <p:cNvGrpSpPr/>
          <p:nvPr/>
        </p:nvGrpSpPr>
        <p:grpSpPr>
          <a:xfrm rot="-10447753">
            <a:off x="7297870" y="-298500"/>
            <a:ext cx="867657" cy="1548937"/>
            <a:chOff x="4588600" y="388175"/>
            <a:chExt cx="2739150" cy="4888225"/>
          </a:xfrm>
        </p:grpSpPr>
        <p:sp>
          <p:nvSpPr>
            <p:cNvPr id="783" name="Google Shape;783;p39"/>
            <p:cNvSpPr/>
            <p:nvPr/>
          </p:nvSpPr>
          <p:spPr>
            <a:xfrm>
              <a:off x="4588600" y="388175"/>
              <a:ext cx="2739150" cy="4888225"/>
            </a:xfrm>
            <a:custGeom>
              <a:avLst/>
              <a:gdLst/>
              <a:ahLst/>
              <a:cxnLst/>
              <a:rect l="l" t="t" r="r" b="b"/>
              <a:pathLst>
                <a:path w="109566" h="195529" extrusionOk="0">
                  <a:moveTo>
                    <a:pt x="103665" y="0"/>
                  </a:moveTo>
                  <a:cubicBezTo>
                    <a:pt x="97615" y="2017"/>
                    <a:pt x="92387" y="4556"/>
                    <a:pt x="87533" y="7170"/>
                  </a:cubicBezTo>
                  <a:cubicBezTo>
                    <a:pt x="82603" y="9784"/>
                    <a:pt x="77973" y="12622"/>
                    <a:pt x="73716" y="15535"/>
                  </a:cubicBezTo>
                  <a:cubicBezTo>
                    <a:pt x="65127" y="21435"/>
                    <a:pt x="57583" y="27858"/>
                    <a:pt x="50787" y="34654"/>
                  </a:cubicBezTo>
                  <a:cubicBezTo>
                    <a:pt x="37269" y="48247"/>
                    <a:pt x="26813" y="63409"/>
                    <a:pt x="18672" y="79690"/>
                  </a:cubicBezTo>
                  <a:cubicBezTo>
                    <a:pt x="10531" y="96046"/>
                    <a:pt x="4705" y="113523"/>
                    <a:pt x="1942" y="132493"/>
                  </a:cubicBezTo>
                  <a:cubicBezTo>
                    <a:pt x="523" y="141978"/>
                    <a:pt x="0" y="151912"/>
                    <a:pt x="374" y="162293"/>
                  </a:cubicBezTo>
                  <a:cubicBezTo>
                    <a:pt x="598" y="167446"/>
                    <a:pt x="1121" y="172824"/>
                    <a:pt x="1942" y="178351"/>
                  </a:cubicBezTo>
                  <a:cubicBezTo>
                    <a:pt x="2764" y="183803"/>
                    <a:pt x="3809" y="189479"/>
                    <a:pt x="5826" y="195528"/>
                  </a:cubicBezTo>
                  <a:cubicBezTo>
                    <a:pt x="11875" y="193512"/>
                    <a:pt x="17029" y="190973"/>
                    <a:pt x="21883" y="188359"/>
                  </a:cubicBezTo>
                  <a:cubicBezTo>
                    <a:pt x="26813" y="185670"/>
                    <a:pt x="31368" y="182907"/>
                    <a:pt x="35700" y="179919"/>
                  </a:cubicBezTo>
                  <a:cubicBezTo>
                    <a:pt x="44215" y="174019"/>
                    <a:pt x="51833" y="167671"/>
                    <a:pt x="58554" y="160799"/>
                  </a:cubicBezTo>
                  <a:cubicBezTo>
                    <a:pt x="72147" y="147207"/>
                    <a:pt x="82603" y="132120"/>
                    <a:pt x="90819" y="115838"/>
                  </a:cubicBezTo>
                  <a:cubicBezTo>
                    <a:pt x="99034" y="99557"/>
                    <a:pt x="104860" y="82080"/>
                    <a:pt x="107623" y="63110"/>
                  </a:cubicBezTo>
                  <a:cubicBezTo>
                    <a:pt x="109042" y="53625"/>
                    <a:pt x="109565" y="43691"/>
                    <a:pt x="109192" y="33310"/>
                  </a:cubicBezTo>
                  <a:cubicBezTo>
                    <a:pt x="108968" y="28157"/>
                    <a:pt x="108445" y="22779"/>
                    <a:pt x="107623" y="17253"/>
                  </a:cubicBezTo>
                  <a:cubicBezTo>
                    <a:pt x="106802" y="11726"/>
                    <a:pt x="105681" y="6124"/>
                    <a:pt x="103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9"/>
            <p:cNvSpPr/>
            <p:nvPr/>
          </p:nvSpPr>
          <p:spPr>
            <a:xfrm>
              <a:off x="4655800" y="388175"/>
              <a:ext cx="2666350" cy="4888225"/>
            </a:xfrm>
            <a:custGeom>
              <a:avLst/>
              <a:gdLst/>
              <a:ahLst/>
              <a:cxnLst/>
              <a:rect l="l" t="t" r="r" b="b"/>
              <a:pathLst>
                <a:path w="106654" h="195529" extrusionOk="0">
                  <a:moveTo>
                    <a:pt x="101052" y="0"/>
                  </a:moveTo>
                  <a:cubicBezTo>
                    <a:pt x="100454" y="224"/>
                    <a:pt x="100006" y="373"/>
                    <a:pt x="99483" y="597"/>
                  </a:cubicBezTo>
                  <a:cubicBezTo>
                    <a:pt x="98288" y="2913"/>
                    <a:pt x="97168" y="5228"/>
                    <a:pt x="95973" y="7618"/>
                  </a:cubicBezTo>
                  <a:cubicBezTo>
                    <a:pt x="94180" y="11203"/>
                    <a:pt x="92388" y="14788"/>
                    <a:pt x="90595" y="18298"/>
                  </a:cubicBezTo>
                  <a:cubicBezTo>
                    <a:pt x="89774" y="14041"/>
                    <a:pt x="88952" y="9784"/>
                    <a:pt x="88056" y="5527"/>
                  </a:cubicBezTo>
                  <a:cubicBezTo>
                    <a:pt x="87384" y="5900"/>
                    <a:pt x="86712" y="6199"/>
                    <a:pt x="86040" y="6572"/>
                  </a:cubicBezTo>
                  <a:cubicBezTo>
                    <a:pt x="86413" y="8664"/>
                    <a:pt x="86861" y="10755"/>
                    <a:pt x="87235" y="12846"/>
                  </a:cubicBezTo>
                  <a:cubicBezTo>
                    <a:pt x="87832" y="15759"/>
                    <a:pt x="88430" y="18672"/>
                    <a:pt x="88952" y="21584"/>
                  </a:cubicBezTo>
                  <a:cubicBezTo>
                    <a:pt x="84172" y="31144"/>
                    <a:pt x="79318" y="40779"/>
                    <a:pt x="74538" y="50413"/>
                  </a:cubicBezTo>
                  <a:cubicBezTo>
                    <a:pt x="72372" y="39509"/>
                    <a:pt x="70281" y="28605"/>
                    <a:pt x="68115" y="17701"/>
                  </a:cubicBezTo>
                  <a:cubicBezTo>
                    <a:pt x="67443" y="18149"/>
                    <a:pt x="66771" y="18672"/>
                    <a:pt x="66098" y="19120"/>
                  </a:cubicBezTo>
                  <a:cubicBezTo>
                    <a:pt x="67816" y="27709"/>
                    <a:pt x="69534" y="36297"/>
                    <a:pt x="71177" y="44886"/>
                  </a:cubicBezTo>
                  <a:cubicBezTo>
                    <a:pt x="71775" y="47799"/>
                    <a:pt x="72372" y="50712"/>
                    <a:pt x="72895" y="53625"/>
                  </a:cubicBezTo>
                  <a:cubicBezTo>
                    <a:pt x="71700" y="56089"/>
                    <a:pt x="70505" y="58479"/>
                    <a:pt x="69310" y="60869"/>
                  </a:cubicBezTo>
                  <a:cubicBezTo>
                    <a:pt x="65650" y="68114"/>
                    <a:pt x="62065" y="75284"/>
                    <a:pt x="58480" y="82454"/>
                  </a:cubicBezTo>
                  <a:cubicBezTo>
                    <a:pt x="55269" y="66247"/>
                    <a:pt x="52132" y="50114"/>
                    <a:pt x="48920" y="33908"/>
                  </a:cubicBezTo>
                  <a:cubicBezTo>
                    <a:pt x="48696" y="34206"/>
                    <a:pt x="48398" y="34430"/>
                    <a:pt x="48174" y="34654"/>
                  </a:cubicBezTo>
                  <a:cubicBezTo>
                    <a:pt x="47726" y="35028"/>
                    <a:pt x="47427" y="35476"/>
                    <a:pt x="47053" y="35849"/>
                  </a:cubicBezTo>
                  <a:cubicBezTo>
                    <a:pt x="49742" y="49517"/>
                    <a:pt x="52431" y="63259"/>
                    <a:pt x="55119" y="77001"/>
                  </a:cubicBezTo>
                  <a:cubicBezTo>
                    <a:pt x="55717" y="79914"/>
                    <a:pt x="56314" y="82827"/>
                    <a:pt x="56837" y="85740"/>
                  </a:cubicBezTo>
                  <a:cubicBezTo>
                    <a:pt x="52057" y="95300"/>
                    <a:pt x="47203" y="104934"/>
                    <a:pt x="42423" y="114569"/>
                  </a:cubicBezTo>
                  <a:cubicBezTo>
                    <a:pt x="38539" y="94777"/>
                    <a:pt x="34655" y="74985"/>
                    <a:pt x="30772" y="55268"/>
                  </a:cubicBezTo>
                  <a:cubicBezTo>
                    <a:pt x="30174" y="56089"/>
                    <a:pt x="29577" y="56911"/>
                    <a:pt x="28979" y="57732"/>
                  </a:cubicBezTo>
                  <a:cubicBezTo>
                    <a:pt x="32340" y="74836"/>
                    <a:pt x="35701" y="91939"/>
                    <a:pt x="39062" y="109042"/>
                  </a:cubicBezTo>
                  <a:cubicBezTo>
                    <a:pt x="39659" y="111955"/>
                    <a:pt x="40257" y="114867"/>
                    <a:pt x="40780" y="117780"/>
                  </a:cubicBezTo>
                  <a:cubicBezTo>
                    <a:pt x="39510" y="120319"/>
                    <a:pt x="38240" y="122859"/>
                    <a:pt x="36971" y="125323"/>
                  </a:cubicBezTo>
                  <a:lnTo>
                    <a:pt x="26365" y="146609"/>
                  </a:lnTo>
                  <a:cubicBezTo>
                    <a:pt x="22407" y="126593"/>
                    <a:pt x="18448" y="106577"/>
                    <a:pt x="14565" y="86561"/>
                  </a:cubicBezTo>
                  <a:cubicBezTo>
                    <a:pt x="14341" y="85665"/>
                    <a:pt x="14191" y="84769"/>
                    <a:pt x="13967" y="83873"/>
                  </a:cubicBezTo>
                  <a:cubicBezTo>
                    <a:pt x="13444" y="85068"/>
                    <a:pt x="12922" y="86188"/>
                    <a:pt x="12399" y="87308"/>
                  </a:cubicBezTo>
                  <a:cubicBezTo>
                    <a:pt x="15984" y="105308"/>
                    <a:pt x="19494" y="123158"/>
                    <a:pt x="23004" y="141157"/>
                  </a:cubicBezTo>
                  <a:cubicBezTo>
                    <a:pt x="23602" y="143995"/>
                    <a:pt x="24199" y="146908"/>
                    <a:pt x="24722" y="149821"/>
                  </a:cubicBezTo>
                  <a:cubicBezTo>
                    <a:pt x="20390" y="158559"/>
                    <a:pt x="16058" y="167222"/>
                    <a:pt x="11652" y="175886"/>
                  </a:cubicBezTo>
                  <a:cubicBezTo>
                    <a:pt x="8142" y="158111"/>
                    <a:pt x="4631" y="140261"/>
                    <a:pt x="1121" y="122411"/>
                  </a:cubicBezTo>
                  <a:cubicBezTo>
                    <a:pt x="1121" y="122411"/>
                    <a:pt x="1121" y="122336"/>
                    <a:pt x="1121" y="122336"/>
                  </a:cubicBezTo>
                  <a:cubicBezTo>
                    <a:pt x="748" y="124203"/>
                    <a:pt x="374" y="126220"/>
                    <a:pt x="1" y="128162"/>
                  </a:cubicBezTo>
                  <a:cubicBezTo>
                    <a:pt x="2839" y="142651"/>
                    <a:pt x="5677" y="157065"/>
                    <a:pt x="8590" y="171554"/>
                  </a:cubicBezTo>
                  <a:cubicBezTo>
                    <a:pt x="9038" y="174094"/>
                    <a:pt x="9561" y="176633"/>
                    <a:pt x="10084" y="179172"/>
                  </a:cubicBezTo>
                  <a:cubicBezTo>
                    <a:pt x="9710" y="179844"/>
                    <a:pt x="9337" y="180517"/>
                    <a:pt x="9038" y="181263"/>
                  </a:cubicBezTo>
                  <a:cubicBezTo>
                    <a:pt x="6872" y="185521"/>
                    <a:pt x="4781" y="189778"/>
                    <a:pt x="2615" y="193960"/>
                  </a:cubicBezTo>
                  <a:cubicBezTo>
                    <a:pt x="2764" y="194483"/>
                    <a:pt x="2914" y="195006"/>
                    <a:pt x="3138" y="195528"/>
                  </a:cubicBezTo>
                  <a:cubicBezTo>
                    <a:pt x="3661" y="195379"/>
                    <a:pt x="4109" y="195155"/>
                    <a:pt x="4631" y="195006"/>
                  </a:cubicBezTo>
                  <a:cubicBezTo>
                    <a:pt x="5901" y="192466"/>
                    <a:pt x="7171" y="189927"/>
                    <a:pt x="8440" y="187388"/>
                  </a:cubicBezTo>
                  <a:cubicBezTo>
                    <a:pt x="9635" y="184998"/>
                    <a:pt x="10830" y="182608"/>
                    <a:pt x="12025" y="180218"/>
                  </a:cubicBezTo>
                  <a:cubicBezTo>
                    <a:pt x="26216" y="174168"/>
                    <a:pt x="40406" y="168193"/>
                    <a:pt x="54522" y="162144"/>
                  </a:cubicBezTo>
                  <a:cubicBezTo>
                    <a:pt x="54970" y="161696"/>
                    <a:pt x="55418" y="161248"/>
                    <a:pt x="55866" y="160874"/>
                  </a:cubicBezTo>
                  <a:cubicBezTo>
                    <a:pt x="56837" y="159903"/>
                    <a:pt x="57733" y="158932"/>
                    <a:pt x="58630" y="157961"/>
                  </a:cubicBezTo>
                  <a:lnTo>
                    <a:pt x="58630" y="157961"/>
                  </a:lnTo>
                  <a:cubicBezTo>
                    <a:pt x="45261" y="163637"/>
                    <a:pt x="31892" y="169314"/>
                    <a:pt x="18523" y="174990"/>
                  </a:cubicBezTo>
                  <a:cubicBezTo>
                    <a:pt x="16880" y="175737"/>
                    <a:pt x="15237" y="176409"/>
                    <a:pt x="13594" y="177156"/>
                  </a:cubicBezTo>
                  <a:cubicBezTo>
                    <a:pt x="18000" y="168193"/>
                    <a:pt x="22482" y="159306"/>
                    <a:pt x="26963" y="150418"/>
                  </a:cubicBezTo>
                  <a:cubicBezTo>
                    <a:pt x="45336" y="142651"/>
                    <a:pt x="63634" y="134809"/>
                    <a:pt x="82007" y="127041"/>
                  </a:cubicBezTo>
                  <a:cubicBezTo>
                    <a:pt x="82604" y="125921"/>
                    <a:pt x="83276" y="124875"/>
                    <a:pt x="83874" y="123830"/>
                  </a:cubicBezTo>
                  <a:lnTo>
                    <a:pt x="83874" y="123830"/>
                  </a:lnTo>
                  <a:cubicBezTo>
                    <a:pt x="67293" y="130850"/>
                    <a:pt x="50713" y="137871"/>
                    <a:pt x="34133" y="144966"/>
                  </a:cubicBezTo>
                  <a:lnTo>
                    <a:pt x="28456" y="147356"/>
                  </a:lnTo>
                  <a:cubicBezTo>
                    <a:pt x="30697" y="142949"/>
                    <a:pt x="32938" y="138468"/>
                    <a:pt x="35104" y="134062"/>
                  </a:cubicBezTo>
                  <a:lnTo>
                    <a:pt x="43020" y="118378"/>
                  </a:lnTo>
                  <a:cubicBezTo>
                    <a:pt x="60945" y="110760"/>
                    <a:pt x="78870" y="103067"/>
                    <a:pt x="96869" y="95449"/>
                  </a:cubicBezTo>
                  <a:cubicBezTo>
                    <a:pt x="97168" y="94553"/>
                    <a:pt x="97541" y="93582"/>
                    <a:pt x="97840" y="92611"/>
                  </a:cubicBezTo>
                  <a:lnTo>
                    <a:pt x="97840" y="92611"/>
                  </a:lnTo>
                  <a:cubicBezTo>
                    <a:pt x="81932" y="99407"/>
                    <a:pt x="66098" y="106129"/>
                    <a:pt x="50190" y="112851"/>
                  </a:cubicBezTo>
                  <a:cubicBezTo>
                    <a:pt x="48323" y="113672"/>
                    <a:pt x="46456" y="114494"/>
                    <a:pt x="44589" y="115241"/>
                  </a:cubicBezTo>
                  <a:lnTo>
                    <a:pt x="59078" y="86263"/>
                  </a:lnTo>
                  <a:cubicBezTo>
                    <a:pt x="74164" y="79840"/>
                    <a:pt x="89176" y="73491"/>
                    <a:pt x="104263" y="67068"/>
                  </a:cubicBezTo>
                  <a:cubicBezTo>
                    <a:pt x="104412" y="66172"/>
                    <a:pt x="104562" y="65350"/>
                    <a:pt x="104711" y="64454"/>
                  </a:cubicBezTo>
                  <a:lnTo>
                    <a:pt x="104711" y="64454"/>
                  </a:lnTo>
                  <a:cubicBezTo>
                    <a:pt x="91865" y="69906"/>
                    <a:pt x="79094" y="75358"/>
                    <a:pt x="66248" y="80810"/>
                  </a:cubicBezTo>
                  <a:cubicBezTo>
                    <a:pt x="64381" y="81632"/>
                    <a:pt x="62513" y="82379"/>
                    <a:pt x="60646" y="83200"/>
                  </a:cubicBezTo>
                  <a:cubicBezTo>
                    <a:pt x="62887" y="78645"/>
                    <a:pt x="65127" y="74163"/>
                    <a:pt x="67368" y="69608"/>
                  </a:cubicBezTo>
                  <a:cubicBezTo>
                    <a:pt x="69982" y="64454"/>
                    <a:pt x="72521" y="59376"/>
                    <a:pt x="75135" y="54222"/>
                  </a:cubicBezTo>
                  <a:cubicBezTo>
                    <a:pt x="85591" y="49741"/>
                    <a:pt x="96122" y="45260"/>
                    <a:pt x="106653" y="40779"/>
                  </a:cubicBezTo>
                  <a:cubicBezTo>
                    <a:pt x="106653" y="40032"/>
                    <a:pt x="106578" y="39210"/>
                    <a:pt x="106578" y="38389"/>
                  </a:cubicBezTo>
                  <a:cubicBezTo>
                    <a:pt x="98512" y="41824"/>
                    <a:pt x="90371" y="45260"/>
                    <a:pt x="82305" y="48695"/>
                  </a:cubicBezTo>
                  <a:lnTo>
                    <a:pt x="76629" y="51160"/>
                  </a:lnTo>
                  <a:lnTo>
                    <a:pt x="91193" y="22107"/>
                  </a:lnTo>
                  <a:cubicBezTo>
                    <a:pt x="95674" y="20240"/>
                    <a:pt x="100230" y="18298"/>
                    <a:pt x="104786" y="16356"/>
                  </a:cubicBezTo>
                  <a:cubicBezTo>
                    <a:pt x="104637" y="15609"/>
                    <a:pt x="104562" y="14863"/>
                    <a:pt x="104412" y="14116"/>
                  </a:cubicBezTo>
                  <a:cubicBezTo>
                    <a:pt x="102396" y="14937"/>
                    <a:pt x="100379" y="15759"/>
                    <a:pt x="98363" y="16655"/>
                  </a:cubicBezTo>
                  <a:cubicBezTo>
                    <a:pt x="96496" y="17477"/>
                    <a:pt x="94629" y="18223"/>
                    <a:pt x="92761" y="19045"/>
                  </a:cubicBezTo>
                  <a:cubicBezTo>
                    <a:pt x="93583" y="17253"/>
                    <a:pt x="94479" y="15535"/>
                    <a:pt x="95375" y="13742"/>
                  </a:cubicBezTo>
                  <a:cubicBezTo>
                    <a:pt x="97467" y="9709"/>
                    <a:pt x="99483" y="5601"/>
                    <a:pt x="101500" y="1568"/>
                  </a:cubicBezTo>
                  <a:cubicBezTo>
                    <a:pt x="101350" y="1046"/>
                    <a:pt x="101201" y="523"/>
                    <a:pt x="10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39"/>
          <p:cNvGrpSpPr/>
          <p:nvPr/>
        </p:nvGrpSpPr>
        <p:grpSpPr>
          <a:xfrm rot="814383" flipH="1">
            <a:off x="7270461" y="4322873"/>
            <a:ext cx="1147500" cy="1306713"/>
            <a:chOff x="238125" y="3155250"/>
            <a:chExt cx="1567526" cy="1785017"/>
          </a:xfrm>
        </p:grpSpPr>
        <p:sp>
          <p:nvSpPr>
            <p:cNvPr id="786" name="Google Shape;786;p39"/>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9"/>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39"/>
          <p:cNvGrpSpPr/>
          <p:nvPr/>
        </p:nvGrpSpPr>
        <p:grpSpPr>
          <a:xfrm rot="6879424" flipH="1">
            <a:off x="1661263" y="4347836"/>
            <a:ext cx="1147503" cy="1306717"/>
            <a:chOff x="238125" y="3155250"/>
            <a:chExt cx="1567526" cy="1785017"/>
          </a:xfrm>
        </p:grpSpPr>
        <p:sp>
          <p:nvSpPr>
            <p:cNvPr id="789" name="Google Shape;789;p39"/>
            <p:cNvSpPr/>
            <p:nvPr/>
          </p:nvSpPr>
          <p:spPr>
            <a:xfrm>
              <a:off x="238125" y="3155250"/>
              <a:ext cx="1567526" cy="1785017"/>
            </a:xfrm>
            <a:custGeom>
              <a:avLst/>
              <a:gdLst/>
              <a:ahLst/>
              <a:cxnLst/>
              <a:rect l="l" t="t" r="r" b="b"/>
              <a:pathLst>
                <a:path w="138842" h="158106" extrusionOk="0">
                  <a:moveTo>
                    <a:pt x="86018" y="0"/>
                  </a:moveTo>
                  <a:cubicBezTo>
                    <a:pt x="51547" y="0"/>
                    <a:pt x="47292" y="48201"/>
                    <a:pt x="38015" y="85511"/>
                  </a:cubicBezTo>
                  <a:cubicBezTo>
                    <a:pt x="27634" y="126887"/>
                    <a:pt x="0" y="158106"/>
                    <a:pt x="0" y="158106"/>
                  </a:cubicBezTo>
                  <a:cubicBezTo>
                    <a:pt x="0" y="158106"/>
                    <a:pt x="44289" y="153849"/>
                    <a:pt x="90744" y="108664"/>
                  </a:cubicBezTo>
                  <a:cubicBezTo>
                    <a:pt x="138842" y="61835"/>
                    <a:pt x="121888" y="8211"/>
                    <a:pt x="98661" y="1862"/>
                  </a:cubicBezTo>
                  <a:cubicBezTo>
                    <a:pt x="94042" y="594"/>
                    <a:pt x="89844" y="0"/>
                    <a:pt x="86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9"/>
            <p:cNvSpPr/>
            <p:nvPr/>
          </p:nvSpPr>
          <p:spPr>
            <a:xfrm>
              <a:off x="238125" y="3163627"/>
              <a:ext cx="1371904" cy="1776640"/>
            </a:xfrm>
            <a:custGeom>
              <a:avLst/>
              <a:gdLst/>
              <a:ahLst/>
              <a:cxnLst/>
              <a:rect l="l" t="t" r="r" b="b"/>
              <a:pathLst>
                <a:path w="121515" h="157364" extrusionOk="0">
                  <a:moveTo>
                    <a:pt x="93955" y="0"/>
                  </a:moveTo>
                  <a:cubicBezTo>
                    <a:pt x="93731" y="10083"/>
                    <a:pt x="92611" y="20165"/>
                    <a:pt x="90669" y="30024"/>
                  </a:cubicBezTo>
                  <a:cubicBezTo>
                    <a:pt x="83947" y="21136"/>
                    <a:pt x="77226" y="12323"/>
                    <a:pt x="70504" y="3436"/>
                  </a:cubicBezTo>
                  <a:cubicBezTo>
                    <a:pt x="69981" y="3734"/>
                    <a:pt x="69384" y="4108"/>
                    <a:pt x="68936" y="4407"/>
                  </a:cubicBezTo>
                  <a:cubicBezTo>
                    <a:pt x="74761" y="12174"/>
                    <a:pt x="80587" y="19867"/>
                    <a:pt x="86412" y="27559"/>
                  </a:cubicBezTo>
                  <a:lnTo>
                    <a:pt x="90146" y="32489"/>
                  </a:lnTo>
                  <a:cubicBezTo>
                    <a:pt x="89325" y="36148"/>
                    <a:pt x="88503" y="39808"/>
                    <a:pt x="87383" y="43393"/>
                  </a:cubicBezTo>
                  <a:cubicBezTo>
                    <a:pt x="85516" y="50040"/>
                    <a:pt x="83126" y="56612"/>
                    <a:pt x="80437" y="62961"/>
                  </a:cubicBezTo>
                  <a:cubicBezTo>
                    <a:pt x="71325" y="50712"/>
                    <a:pt x="62288" y="38538"/>
                    <a:pt x="53251" y="26364"/>
                  </a:cubicBezTo>
                  <a:cubicBezTo>
                    <a:pt x="52953" y="27037"/>
                    <a:pt x="52729" y="27709"/>
                    <a:pt x="52430" y="28381"/>
                  </a:cubicBezTo>
                  <a:cubicBezTo>
                    <a:pt x="60048" y="38688"/>
                    <a:pt x="67666" y="48920"/>
                    <a:pt x="75284" y="59152"/>
                  </a:cubicBezTo>
                  <a:lnTo>
                    <a:pt x="79541" y="64902"/>
                  </a:lnTo>
                  <a:cubicBezTo>
                    <a:pt x="75657" y="73715"/>
                    <a:pt x="71027" y="82155"/>
                    <a:pt x="65799" y="90221"/>
                  </a:cubicBezTo>
                  <a:cubicBezTo>
                    <a:pt x="62139" y="84620"/>
                    <a:pt x="58479" y="79018"/>
                    <a:pt x="54820" y="73417"/>
                  </a:cubicBezTo>
                  <a:cubicBezTo>
                    <a:pt x="51235" y="68039"/>
                    <a:pt x="47725" y="62662"/>
                    <a:pt x="44214" y="57210"/>
                  </a:cubicBezTo>
                  <a:cubicBezTo>
                    <a:pt x="43990" y="58106"/>
                    <a:pt x="43841" y="58928"/>
                    <a:pt x="43617" y="59824"/>
                  </a:cubicBezTo>
                  <a:lnTo>
                    <a:pt x="61093" y="86561"/>
                  </a:lnTo>
                  <a:cubicBezTo>
                    <a:pt x="62288" y="88354"/>
                    <a:pt x="63483" y="90146"/>
                    <a:pt x="64678" y="92014"/>
                  </a:cubicBezTo>
                  <a:cubicBezTo>
                    <a:pt x="64230" y="92611"/>
                    <a:pt x="63857" y="93209"/>
                    <a:pt x="63483" y="93806"/>
                  </a:cubicBezTo>
                  <a:cubicBezTo>
                    <a:pt x="58405" y="101275"/>
                    <a:pt x="52803" y="108370"/>
                    <a:pt x="46828" y="115092"/>
                  </a:cubicBezTo>
                  <a:cubicBezTo>
                    <a:pt x="43094" y="107698"/>
                    <a:pt x="39360" y="100304"/>
                    <a:pt x="35700" y="92910"/>
                  </a:cubicBezTo>
                  <a:cubicBezTo>
                    <a:pt x="35401" y="93806"/>
                    <a:pt x="35177" y="94628"/>
                    <a:pt x="34879" y="95449"/>
                  </a:cubicBezTo>
                  <a:cubicBezTo>
                    <a:pt x="37418" y="100528"/>
                    <a:pt x="39957" y="105606"/>
                    <a:pt x="42497" y="110685"/>
                  </a:cubicBezTo>
                  <a:cubicBezTo>
                    <a:pt x="43467" y="112627"/>
                    <a:pt x="44438" y="114643"/>
                    <a:pt x="45409" y="116585"/>
                  </a:cubicBezTo>
                  <a:cubicBezTo>
                    <a:pt x="41152" y="121291"/>
                    <a:pt x="36671" y="125846"/>
                    <a:pt x="32040" y="130104"/>
                  </a:cubicBezTo>
                  <a:cubicBezTo>
                    <a:pt x="30173" y="131896"/>
                    <a:pt x="28306" y="133539"/>
                    <a:pt x="26364" y="135257"/>
                  </a:cubicBezTo>
                  <a:cubicBezTo>
                    <a:pt x="25244" y="131149"/>
                    <a:pt x="24198" y="126967"/>
                    <a:pt x="23078" y="122859"/>
                  </a:cubicBezTo>
                  <a:cubicBezTo>
                    <a:pt x="22630" y="123680"/>
                    <a:pt x="22182" y="124502"/>
                    <a:pt x="21734" y="125324"/>
                  </a:cubicBezTo>
                  <a:cubicBezTo>
                    <a:pt x="22182" y="127116"/>
                    <a:pt x="22705" y="128834"/>
                    <a:pt x="23153" y="130626"/>
                  </a:cubicBezTo>
                  <a:cubicBezTo>
                    <a:pt x="23676" y="132643"/>
                    <a:pt x="24198" y="134585"/>
                    <a:pt x="24721" y="136601"/>
                  </a:cubicBezTo>
                  <a:cubicBezTo>
                    <a:pt x="18149" y="142203"/>
                    <a:pt x="11278" y="147505"/>
                    <a:pt x="4108" y="152360"/>
                  </a:cubicBezTo>
                  <a:cubicBezTo>
                    <a:pt x="4108" y="152435"/>
                    <a:pt x="4033" y="152435"/>
                    <a:pt x="3958" y="152435"/>
                  </a:cubicBezTo>
                  <a:cubicBezTo>
                    <a:pt x="1494" y="155646"/>
                    <a:pt x="0" y="157364"/>
                    <a:pt x="0" y="157364"/>
                  </a:cubicBezTo>
                  <a:cubicBezTo>
                    <a:pt x="896" y="156766"/>
                    <a:pt x="1792" y="156169"/>
                    <a:pt x="2689" y="155571"/>
                  </a:cubicBezTo>
                  <a:cubicBezTo>
                    <a:pt x="10830" y="150194"/>
                    <a:pt x="18672" y="144219"/>
                    <a:pt x="26140" y="137871"/>
                  </a:cubicBezTo>
                  <a:cubicBezTo>
                    <a:pt x="35028" y="137423"/>
                    <a:pt x="43916" y="136975"/>
                    <a:pt x="52803" y="136527"/>
                  </a:cubicBezTo>
                  <a:lnTo>
                    <a:pt x="54073" y="136527"/>
                  </a:lnTo>
                  <a:cubicBezTo>
                    <a:pt x="55119" y="135854"/>
                    <a:pt x="56239" y="135182"/>
                    <a:pt x="57359" y="134435"/>
                  </a:cubicBezTo>
                  <a:lnTo>
                    <a:pt x="57359" y="134435"/>
                  </a:lnTo>
                  <a:cubicBezTo>
                    <a:pt x="50040" y="134809"/>
                    <a:pt x="42795" y="135182"/>
                    <a:pt x="35476" y="135556"/>
                  </a:cubicBezTo>
                  <a:cubicBezTo>
                    <a:pt x="33161" y="135630"/>
                    <a:pt x="30771" y="135780"/>
                    <a:pt x="28456" y="135854"/>
                  </a:cubicBezTo>
                  <a:cubicBezTo>
                    <a:pt x="28904" y="135481"/>
                    <a:pt x="29426" y="135033"/>
                    <a:pt x="29875" y="134659"/>
                  </a:cubicBezTo>
                  <a:cubicBezTo>
                    <a:pt x="35924" y="129282"/>
                    <a:pt x="41600" y="123606"/>
                    <a:pt x="47052" y="117631"/>
                  </a:cubicBezTo>
                  <a:cubicBezTo>
                    <a:pt x="58330" y="115092"/>
                    <a:pt x="69608" y="112627"/>
                    <a:pt x="80960" y="110162"/>
                  </a:cubicBezTo>
                  <a:lnTo>
                    <a:pt x="90595" y="107996"/>
                  </a:lnTo>
                  <a:cubicBezTo>
                    <a:pt x="90595" y="107996"/>
                    <a:pt x="90669" y="107922"/>
                    <a:pt x="90669" y="107922"/>
                  </a:cubicBezTo>
                  <a:cubicBezTo>
                    <a:pt x="91491" y="107100"/>
                    <a:pt x="92312" y="106279"/>
                    <a:pt x="93134" y="105532"/>
                  </a:cubicBezTo>
                  <a:lnTo>
                    <a:pt x="93134" y="105532"/>
                  </a:lnTo>
                  <a:cubicBezTo>
                    <a:pt x="81707" y="107996"/>
                    <a:pt x="70280" y="110536"/>
                    <a:pt x="58928" y="113075"/>
                  </a:cubicBezTo>
                  <a:cubicBezTo>
                    <a:pt x="55641" y="113747"/>
                    <a:pt x="52430" y="114494"/>
                    <a:pt x="49218" y="115166"/>
                  </a:cubicBezTo>
                  <a:cubicBezTo>
                    <a:pt x="53625" y="110162"/>
                    <a:pt x="57882" y="104934"/>
                    <a:pt x="61766" y="99482"/>
                  </a:cubicBezTo>
                  <a:cubicBezTo>
                    <a:pt x="63185" y="97540"/>
                    <a:pt x="64529" y="95598"/>
                    <a:pt x="65873" y="93582"/>
                  </a:cubicBezTo>
                  <a:cubicBezTo>
                    <a:pt x="65985" y="93657"/>
                    <a:pt x="66135" y="93694"/>
                    <a:pt x="66284" y="93694"/>
                  </a:cubicBezTo>
                  <a:cubicBezTo>
                    <a:pt x="66434" y="93694"/>
                    <a:pt x="66583" y="93657"/>
                    <a:pt x="66695" y="93582"/>
                  </a:cubicBezTo>
                  <a:cubicBezTo>
                    <a:pt x="77749" y="89400"/>
                    <a:pt x="88877" y="85217"/>
                    <a:pt x="100005" y="81035"/>
                  </a:cubicBezTo>
                  <a:lnTo>
                    <a:pt x="114046" y="75657"/>
                  </a:lnTo>
                  <a:cubicBezTo>
                    <a:pt x="114420" y="74836"/>
                    <a:pt x="114793" y="74089"/>
                    <a:pt x="115092" y="73267"/>
                  </a:cubicBezTo>
                  <a:lnTo>
                    <a:pt x="115092" y="73267"/>
                  </a:lnTo>
                  <a:cubicBezTo>
                    <a:pt x="102694" y="77973"/>
                    <a:pt x="90370" y="82603"/>
                    <a:pt x="77973" y="87308"/>
                  </a:cubicBezTo>
                  <a:cubicBezTo>
                    <a:pt x="74388" y="88653"/>
                    <a:pt x="70877" y="89997"/>
                    <a:pt x="67292" y="91341"/>
                  </a:cubicBezTo>
                  <a:cubicBezTo>
                    <a:pt x="72670" y="83126"/>
                    <a:pt x="77375" y="74462"/>
                    <a:pt x="81333" y="65575"/>
                  </a:cubicBezTo>
                  <a:cubicBezTo>
                    <a:pt x="89400" y="61616"/>
                    <a:pt x="97466" y="57658"/>
                    <a:pt x="105532" y="53774"/>
                  </a:cubicBezTo>
                  <a:cubicBezTo>
                    <a:pt x="110835" y="51160"/>
                    <a:pt x="116137" y="48621"/>
                    <a:pt x="121440" y="46007"/>
                  </a:cubicBezTo>
                  <a:cubicBezTo>
                    <a:pt x="121515" y="45260"/>
                    <a:pt x="121515" y="44588"/>
                    <a:pt x="121515" y="43841"/>
                  </a:cubicBezTo>
                  <a:lnTo>
                    <a:pt x="121515" y="43841"/>
                  </a:lnTo>
                  <a:cubicBezTo>
                    <a:pt x="110760" y="49069"/>
                    <a:pt x="100005" y="54372"/>
                    <a:pt x="89250" y="59600"/>
                  </a:cubicBezTo>
                  <a:cubicBezTo>
                    <a:pt x="87010" y="60645"/>
                    <a:pt x="84769" y="61766"/>
                    <a:pt x="82528" y="62886"/>
                  </a:cubicBezTo>
                  <a:cubicBezTo>
                    <a:pt x="84246" y="58703"/>
                    <a:pt x="85889" y="54446"/>
                    <a:pt x="87308" y="50189"/>
                  </a:cubicBezTo>
                  <a:cubicBezTo>
                    <a:pt x="89176" y="44513"/>
                    <a:pt x="90744" y="38762"/>
                    <a:pt x="91939" y="32937"/>
                  </a:cubicBezTo>
                  <a:cubicBezTo>
                    <a:pt x="100154" y="28157"/>
                    <a:pt x="108295" y="23302"/>
                    <a:pt x="116436" y="18448"/>
                  </a:cubicBezTo>
                  <a:cubicBezTo>
                    <a:pt x="116137" y="17850"/>
                    <a:pt x="115839" y="17327"/>
                    <a:pt x="115614" y="16730"/>
                  </a:cubicBezTo>
                  <a:cubicBezTo>
                    <a:pt x="109416" y="20389"/>
                    <a:pt x="103291" y="24049"/>
                    <a:pt x="97167" y="27709"/>
                  </a:cubicBezTo>
                  <a:cubicBezTo>
                    <a:pt x="95599" y="28605"/>
                    <a:pt x="94030" y="29576"/>
                    <a:pt x="92462" y="30472"/>
                  </a:cubicBezTo>
                  <a:cubicBezTo>
                    <a:pt x="94478" y="20539"/>
                    <a:pt x="95599" y="10531"/>
                    <a:pt x="95823" y="448"/>
                  </a:cubicBezTo>
                  <a:cubicBezTo>
                    <a:pt x="95225" y="299"/>
                    <a:pt x="94553" y="150"/>
                    <a:pt x="9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39"/>
          <p:cNvGrpSpPr/>
          <p:nvPr/>
        </p:nvGrpSpPr>
        <p:grpSpPr>
          <a:xfrm rot="1251654">
            <a:off x="1081219" y="4018594"/>
            <a:ext cx="867666" cy="1548765"/>
            <a:chOff x="4588600" y="388175"/>
            <a:chExt cx="2739150" cy="4888225"/>
          </a:xfrm>
        </p:grpSpPr>
        <p:sp>
          <p:nvSpPr>
            <p:cNvPr id="792" name="Google Shape;792;p39"/>
            <p:cNvSpPr/>
            <p:nvPr/>
          </p:nvSpPr>
          <p:spPr>
            <a:xfrm>
              <a:off x="4588600" y="388175"/>
              <a:ext cx="2739150" cy="4888225"/>
            </a:xfrm>
            <a:custGeom>
              <a:avLst/>
              <a:gdLst/>
              <a:ahLst/>
              <a:cxnLst/>
              <a:rect l="l" t="t" r="r" b="b"/>
              <a:pathLst>
                <a:path w="109566" h="195529" extrusionOk="0">
                  <a:moveTo>
                    <a:pt x="103665" y="0"/>
                  </a:moveTo>
                  <a:cubicBezTo>
                    <a:pt x="97615" y="2017"/>
                    <a:pt x="92387" y="4556"/>
                    <a:pt x="87533" y="7170"/>
                  </a:cubicBezTo>
                  <a:cubicBezTo>
                    <a:pt x="82603" y="9784"/>
                    <a:pt x="77973" y="12622"/>
                    <a:pt x="73716" y="15535"/>
                  </a:cubicBezTo>
                  <a:cubicBezTo>
                    <a:pt x="65127" y="21435"/>
                    <a:pt x="57583" y="27858"/>
                    <a:pt x="50787" y="34654"/>
                  </a:cubicBezTo>
                  <a:cubicBezTo>
                    <a:pt x="37269" y="48247"/>
                    <a:pt x="26813" y="63409"/>
                    <a:pt x="18672" y="79690"/>
                  </a:cubicBezTo>
                  <a:cubicBezTo>
                    <a:pt x="10531" y="96046"/>
                    <a:pt x="4705" y="113523"/>
                    <a:pt x="1942" y="132493"/>
                  </a:cubicBezTo>
                  <a:cubicBezTo>
                    <a:pt x="523" y="141978"/>
                    <a:pt x="0" y="151912"/>
                    <a:pt x="374" y="162293"/>
                  </a:cubicBezTo>
                  <a:cubicBezTo>
                    <a:pt x="598" y="167446"/>
                    <a:pt x="1121" y="172824"/>
                    <a:pt x="1942" y="178351"/>
                  </a:cubicBezTo>
                  <a:cubicBezTo>
                    <a:pt x="2764" y="183803"/>
                    <a:pt x="3809" y="189479"/>
                    <a:pt x="5826" y="195528"/>
                  </a:cubicBezTo>
                  <a:cubicBezTo>
                    <a:pt x="11875" y="193512"/>
                    <a:pt x="17029" y="190973"/>
                    <a:pt x="21883" y="188359"/>
                  </a:cubicBezTo>
                  <a:cubicBezTo>
                    <a:pt x="26813" y="185670"/>
                    <a:pt x="31368" y="182907"/>
                    <a:pt x="35700" y="179919"/>
                  </a:cubicBezTo>
                  <a:cubicBezTo>
                    <a:pt x="44215" y="174019"/>
                    <a:pt x="51833" y="167671"/>
                    <a:pt x="58554" y="160799"/>
                  </a:cubicBezTo>
                  <a:cubicBezTo>
                    <a:pt x="72147" y="147207"/>
                    <a:pt x="82603" y="132120"/>
                    <a:pt x="90819" y="115838"/>
                  </a:cubicBezTo>
                  <a:cubicBezTo>
                    <a:pt x="99034" y="99557"/>
                    <a:pt x="104860" y="82080"/>
                    <a:pt x="107623" y="63110"/>
                  </a:cubicBezTo>
                  <a:cubicBezTo>
                    <a:pt x="109042" y="53625"/>
                    <a:pt x="109565" y="43691"/>
                    <a:pt x="109192" y="33310"/>
                  </a:cubicBezTo>
                  <a:cubicBezTo>
                    <a:pt x="108968" y="28157"/>
                    <a:pt x="108445" y="22779"/>
                    <a:pt x="107623" y="17253"/>
                  </a:cubicBezTo>
                  <a:cubicBezTo>
                    <a:pt x="106802" y="11726"/>
                    <a:pt x="105681" y="6124"/>
                    <a:pt x="103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9"/>
            <p:cNvSpPr/>
            <p:nvPr/>
          </p:nvSpPr>
          <p:spPr>
            <a:xfrm>
              <a:off x="4655800" y="388175"/>
              <a:ext cx="2666350" cy="4888225"/>
            </a:xfrm>
            <a:custGeom>
              <a:avLst/>
              <a:gdLst/>
              <a:ahLst/>
              <a:cxnLst/>
              <a:rect l="l" t="t" r="r" b="b"/>
              <a:pathLst>
                <a:path w="106654" h="195529" extrusionOk="0">
                  <a:moveTo>
                    <a:pt x="101052" y="0"/>
                  </a:moveTo>
                  <a:cubicBezTo>
                    <a:pt x="100454" y="224"/>
                    <a:pt x="100006" y="373"/>
                    <a:pt x="99483" y="597"/>
                  </a:cubicBezTo>
                  <a:cubicBezTo>
                    <a:pt x="98288" y="2913"/>
                    <a:pt x="97168" y="5228"/>
                    <a:pt x="95973" y="7618"/>
                  </a:cubicBezTo>
                  <a:cubicBezTo>
                    <a:pt x="94180" y="11203"/>
                    <a:pt x="92388" y="14788"/>
                    <a:pt x="90595" y="18298"/>
                  </a:cubicBezTo>
                  <a:cubicBezTo>
                    <a:pt x="89774" y="14041"/>
                    <a:pt x="88952" y="9784"/>
                    <a:pt x="88056" y="5527"/>
                  </a:cubicBezTo>
                  <a:cubicBezTo>
                    <a:pt x="87384" y="5900"/>
                    <a:pt x="86712" y="6199"/>
                    <a:pt x="86040" y="6572"/>
                  </a:cubicBezTo>
                  <a:cubicBezTo>
                    <a:pt x="86413" y="8664"/>
                    <a:pt x="86861" y="10755"/>
                    <a:pt x="87235" y="12846"/>
                  </a:cubicBezTo>
                  <a:cubicBezTo>
                    <a:pt x="87832" y="15759"/>
                    <a:pt x="88430" y="18672"/>
                    <a:pt x="88952" y="21584"/>
                  </a:cubicBezTo>
                  <a:cubicBezTo>
                    <a:pt x="84172" y="31144"/>
                    <a:pt x="79318" y="40779"/>
                    <a:pt x="74538" y="50413"/>
                  </a:cubicBezTo>
                  <a:cubicBezTo>
                    <a:pt x="72372" y="39509"/>
                    <a:pt x="70281" y="28605"/>
                    <a:pt x="68115" y="17701"/>
                  </a:cubicBezTo>
                  <a:cubicBezTo>
                    <a:pt x="67443" y="18149"/>
                    <a:pt x="66771" y="18672"/>
                    <a:pt x="66098" y="19120"/>
                  </a:cubicBezTo>
                  <a:cubicBezTo>
                    <a:pt x="67816" y="27709"/>
                    <a:pt x="69534" y="36297"/>
                    <a:pt x="71177" y="44886"/>
                  </a:cubicBezTo>
                  <a:cubicBezTo>
                    <a:pt x="71775" y="47799"/>
                    <a:pt x="72372" y="50712"/>
                    <a:pt x="72895" y="53625"/>
                  </a:cubicBezTo>
                  <a:cubicBezTo>
                    <a:pt x="71700" y="56089"/>
                    <a:pt x="70505" y="58479"/>
                    <a:pt x="69310" y="60869"/>
                  </a:cubicBezTo>
                  <a:cubicBezTo>
                    <a:pt x="65650" y="68114"/>
                    <a:pt x="62065" y="75284"/>
                    <a:pt x="58480" y="82454"/>
                  </a:cubicBezTo>
                  <a:cubicBezTo>
                    <a:pt x="55269" y="66247"/>
                    <a:pt x="52132" y="50114"/>
                    <a:pt x="48920" y="33908"/>
                  </a:cubicBezTo>
                  <a:cubicBezTo>
                    <a:pt x="48696" y="34206"/>
                    <a:pt x="48398" y="34430"/>
                    <a:pt x="48174" y="34654"/>
                  </a:cubicBezTo>
                  <a:cubicBezTo>
                    <a:pt x="47726" y="35028"/>
                    <a:pt x="47427" y="35476"/>
                    <a:pt x="47053" y="35849"/>
                  </a:cubicBezTo>
                  <a:cubicBezTo>
                    <a:pt x="49742" y="49517"/>
                    <a:pt x="52431" y="63259"/>
                    <a:pt x="55119" y="77001"/>
                  </a:cubicBezTo>
                  <a:cubicBezTo>
                    <a:pt x="55717" y="79914"/>
                    <a:pt x="56314" y="82827"/>
                    <a:pt x="56837" y="85740"/>
                  </a:cubicBezTo>
                  <a:cubicBezTo>
                    <a:pt x="52057" y="95300"/>
                    <a:pt x="47203" y="104934"/>
                    <a:pt x="42423" y="114569"/>
                  </a:cubicBezTo>
                  <a:cubicBezTo>
                    <a:pt x="38539" y="94777"/>
                    <a:pt x="34655" y="74985"/>
                    <a:pt x="30772" y="55268"/>
                  </a:cubicBezTo>
                  <a:cubicBezTo>
                    <a:pt x="30174" y="56089"/>
                    <a:pt x="29577" y="56911"/>
                    <a:pt x="28979" y="57732"/>
                  </a:cubicBezTo>
                  <a:cubicBezTo>
                    <a:pt x="32340" y="74836"/>
                    <a:pt x="35701" y="91939"/>
                    <a:pt x="39062" y="109042"/>
                  </a:cubicBezTo>
                  <a:cubicBezTo>
                    <a:pt x="39659" y="111955"/>
                    <a:pt x="40257" y="114867"/>
                    <a:pt x="40780" y="117780"/>
                  </a:cubicBezTo>
                  <a:cubicBezTo>
                    <a:pt x="39510" y="120319"/>
                    <a:pt x="38240" y="122859"/>
                    <a:pt x="36971" y="125323"/>
                  </a:cubicBezTo>
                  <a:lnTo>
                    <a:pt x="26365" y="146609"/>
                  </a:lnTo>
                  <a:cubicBezTo>
                    <a:pt x="22407" y="126593"/>
                    <a:pt x="18448" y="106577"/>
                    <a:pt x="14565" y="86561"/>
                  </a:cubicBezTo>
                  <a:cubicBezTo>
                    <a:pt x="14341" y="85665"/>
                    <a:pt x="14191" y="84769"/>
                    <a:pt x="13967" y="83873"/>
                  </a:cubicBezTo>
                  <a:cubicBezTo>
                    <a:pt x="13444" y="85068"/>
                    <a:pt x="12922" y="86188"/>
                    <a:pt x="12399" y="87308"/>
                  </a:cubicBezTo>
                  <a:cubicBezTo>
                    <a:pt x="15984" y="105308"/>
                    <a:pt x="19494" y="123158"/>
                    <a:pt x="23004" y="141157"/>
                  </a:cubicBezTo>
                  <a:cubicBezTo>
                    <a:pt x="23602" y="143995"/>
                    <a:pt x="24199" y="146908"/>
                    <a:pt x="24722" y="149821"/>
                  </a:cubicBezTo>
                  <a:cubicBezTo>
                    <a:pt x="20390" y="158559"/>
                    <a:pt x="16058" y="167222"/>
                    <a:pt x="11652" y="175886"/>
                  </a:cubicBezTo>
                  <a:cubicBezTo>
                    <a:pt x="8142" y="158111"/>
                    <a:pt x="4631" y="140261"/>
                    <a:pt x="1121" y="122411"/>
                  </a:cubicBezTo>
                  <a:cubicBezTo>
                    <a:pt x="1121" y="122411"/>
                    <a:pt x="1121" y="122336"/>
                    <a:pt x="1121" y="122336"/>
                  </a:cubicBezTo>
                  <a:cubicBezTo>
                    <a:pt x="748" y="124203"/>
                    <a:pt x="374" y="126220"/>
                    <a:pt x="1" y="128162"/>
                  </a:cubicBezTo>
                  <a:cubicBezTo>
                    <a:pt x="2839" y="142651"/>
                    <a:pt x="5677" y="157065"/>
                    <a:pt x="8590" y="171554"/>
                  </a:cubicBezTo>
                  <a:cubicBezTo>
                    <a:pt x="9038" y="174094"/>
                    <a:pt x="9561" y="176633"/>
                    <a:pt x="10084" y="179172"/>
                  </a:cubicBezTo>
                  <a:cubicBezTo>
                    <a:pt x="9710" y="179844"/>
                    <a:pt x="9337" y="180517"/>
                    <a:pt x="9038" y="181263"/>
                  </a:cubicBezTo>
                  <a:cubicBezTo>
                    <a:pt x="6872" y="185521"/>
                    <a:pt x="4781" y="189778"/>
                    <a:pt x="2615" y="193960"/>
                  </a:cubicBezTo>
                  <a:cubicBezTo>
                    <a:pt x="2764" y="194483"/>
                    <a:pt x="2914" y="195006"/>
                    <a:pt x="3138" y="195528"/>
                  </a:cubicBezTo>
                  <a:cubicBezTo>
                    <a:pt x="3661" y="195379"/>
                    <a:pt x="4109" y="195155"/>
                    <a:pt x="4631" y="195006"/>
                  </a:cubicBezTo>
                  <a:cubicBezTo>
                    <a:pt x="5901" y="192466"/>
                    <a:pt x="7171" y="189927"/>
                    <a:pt x="8440" y="187388"/>
                  </a:cubicBezTo>
                  <a:cubicBezTo>
                    <a:pt x="9635" y="184998"/>
                    <a:pt x="10830" y="182608"/>
                    <a:pt x="12025" y="180218"/>
                  </a:cubicBezTo>
                  <a:cubicBezTo>
                    <a:pt x="26216" y="174168"/>
                    <a:pt x="40406" y="168193"/>
                    <a:pt x="54522" y="162144"/>
                  </a:cubicBezTo>
                  <a:cubicBezTo>
                    <a:pt x="54970" y="161696"/>
                    <a:pt x="55418" y="161248"/>
                    <a:pt x="55866" y="160874"/>
                  </a:cubicBezTo>
                  <a:cubicBezTo>
                    <a:pt x="56837" y="159903"/>
                    <a:pt x="57733" y="158932"/>
                    <a:pt x="58630" y="157961"/>
                  </a:cubicBezTo>
                  <a:lnTo>
                    <a:pt x="58630" y="157961"/>
                  </a:lnTo>
                  <a:cubicBezTo>
                    <a:pt x="45261" y="163637"/>
                    <a:pt x="31892" y="169314"/>
                    <a:pt x="18523" y="174990"/>
                  </a:cubicBezTo>
                  <a:cubicBezTo>
                    <a:pt x="16880" y="175737"/>
                    <a:pt x="15237" y="176409"/>
                    <a:pt x="13594" y="177156"/>
                  </a:cubicBezTo>
                  <a:cubicBezTo>
                    <a:pt x="18000" y="168193"/>
                    <a:pt x="22482" y="159306"/>
                    <a:pt x="26963" y="150418"/>
                  </a:cubicBezTo>
                  <a:cubicBezTo>
                    <a:pt x="45336" y="142651"/>
                    <a:pt x="63634" y="134809"/>
                    <a:pt x="82007" y="127041"/>
                  </a:cubicBezTo>
                  <a:cubicBezTo>
                    <a:pt x="82604" y="125921"/>
                    <a:pt x="83276" y="124875"/>
                    <a:pt x="83874" y="123830"/>
                  </a:cubicBezTo>
                  <a:lnTo>
                    <a:pt x="83874" y="123830"/>
                  </a:lnTo>
                  <a:cubicBezTo>
                    <a:pt x="67293" y="130850"/>
                    <a:pt x="50713" y="137871"/>
                    <a:pt x="34133" y="144966"/>
                  </a:cubicBezTo>
                  <a:lnTo>
                    <a:pt x="28456" y="147356"/>
                  </a:lnTo>
                  <a:cubicBezTo>
                    <a:pt x="30697" y="142949"/>
                    <a:pt x="32938" y="138468"/>
                    <a:pt x="35104" y="134062"/>
                  </a:cubicBezTo>
                  <a:lnTo>
                    <a:pt x="43020" y="118378"/>
                  </a:lnTo>
                  <a:cubicBezTo>
                    <a:pt x="60945" y="110760"/>
                    <a:pt x="78870" y="103067"/>
                    <a:pt x="96869" y="95449"/>
                  </a:cubicBezTo>
                  <a:cubicBezTo>
                    <a:pt x="97168" y="94553"/>
                    <a:pt x="97541" y="93582"/>
                    <a:pt x="97840" y="92611"/>
                  </a:cubicBezTo>
                  <a:lnTo>
                    <a:pt x="97840" y="92611"/>
                  </a:lnTo>
                  <a:cubicBezTo>
                    <a:pt x="81932" y="99407"/>
                    <a:pt x="66098" y="106129"/>
                    <a:pt x="50190" y="112851"/>
                  </a:cubicBezTo>
                  <a:cubicBezTo>
                    <a:pt x="48323" y="113672"/>
                    <a:pt x="46456" y="114494"/>
                    <a:pt x="44589" y="115241"/>
                  </a:cubicBezTo>
                  <a:lnTo>
                    <a:pt x="59078" y="86263"/>
                  </a:lnTo>
                  <a:cubicBezTo>
                    <a:pt x="74164" y="79840"/>
                    <a:pt x="89176" y="73491"/>
                    <a:pt x="104263" y="67068"/>
                  </a:cubicBezTo>
                  <a:cubicBezTo>
                    <a:pt x="104412" y="66172"/>
                    <a:pt x="104562" y="65350"/>
                    <a:pt x="104711" y="64454"/>
                  </a:cubicBezTo>
                  <a:lnTo>
                    <a:pt x="104711" y="64454"/>
                  </a:lnTo>
                  <a:cubicBezTo>
                    <a:pt x="91865" y="69906"/>
                    <a:pt x="79094" y="75358"/>
                    <a:pt x="66248" y="80810"/>
                  </a:cubicBezTo>
                  <a:cubicBezTo>
                    <a:pt x="64381" y="81632"/>
                    <a:pt x="62513" y="82379"/>
                    <a:pt x="60646" y="83200"/>
                  </a:cubicBezTo>
                  <a:cubicBezTo>
                    <a:pt x="62887" y="78645"/>
                    <a:pt x="65127" y="74163"/>
                    <a:pt x="67368" y="69608"/>
                  </a:cubicBezTo>
                  <a:cubicBezTo>
                    <a:pt x="69982" y="64454"/>
                    <a:pt x="72521" y="59376"/>
                    <a:pt x="75135" y="54222"/>
                  </a:cubicBezTo>
                  <a:cubicBezTo>
                    <a:pt x="85591" y="49741"/>
                    <a:pt x="96122" y="45260"/>
                    <a:pt x="106653" y="40779"/>
                  </a:cubicBezTo>
                  <a:cubicBezTo>
                    <a:pt x="106653" y="40032"/>
                    <a:pt x="106578" y="39210"/>
                    <a:pt x="106578" y="38389"/>
                  </a:cubicBezTo>
                  <a:cubicBezTo>
                    <a:pt x="98512" y="41824"/>
                    <a:pt x="90371" y="45260"/>
                    <a:pt x="82305" y="48695"/>
                  </a:cubicBezTo>
                  <a:lnTo>
                    <a:pt x="76629" y="51160"/>
                  </a:lnTo>
                  <a:lnTo>
                    <a:pt x="91193" y="22107"/>
                  </a:lnTo>
                  <a:cubicBezTo>
                    <a:pt x="95674" y="20240"/>
                    <a:pt x="100230" y="18298"/>
                    <a:pt x="104786" y="16356"/>
                  </a:cubicBezTo>
                  <a:cubicBezTo>
                    <a:pt x="104637" y="15609"/>
                    <a:pt x="104562" y="14863"/>
                    <a:pt x="104412" y="14116"/>
                  </a:cubicBezTo>
                  <a:cubicBezTo>
                    <a:pt x="102396" y="14937"/>
                    <a:pt x="100379" y="15759"/>
                    <a:pt x="98363" y="16655"/>
                  </a:cubicBezTo>
                  <a:cubicBezTo>
                    <a:pt x="96496" y="17477"/>
                    <a:pt x="94629" y="18223"/>
                    <a:pt x="92761" y="19045"/>
                  </a:cubicBezTo>
                  <a:cubicBezTo>
                    <a:pt x="93583" y="17253"/>
                    <a:pt x="94479" y="15535"/>
                    <a:pt x="95375" y="13742"/>
                  </a:cubicBezTo>
                  <a:cubicBezTo>
                    <a:pt x="97467" y="9709"/>
                    <a:pt x="99483" y="5601"/>
                    <a:pt x="101500" y="1568"/>
                  </a:cubicBezTo>
                  <a:cubicBezTo>
                    <a:pt x="101350" y="1046"/>
                    <a:pt x="101201" y="523"/>
                    <a:pt x="10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Sales Account Plan Project Proposal by Slidesgo">
  <a:themeElements>
    <a:clrScheme name="Simple Light">
      <a:dk1>
        <a:srgbClr val="FFFFFF"/>
      </a:dk1>
      <a:lt1>
        <a:srgbClr val="709FE4"/>
      </a:lt1>
      <a:dk2>
        <a:srgbClr val="2450A5"/>
      </a:dk2>
      <a:lt2>
        <a:srgbClr val="FFA272"/>
      </a:lt2>
      <a:accent1>
        <a:srgbClr val="F17724"/>
      </a:accent1>
      <a:accent2>
        <a:srgbClr val="F15774"/>
      </a:accent2>
      <a:accent3>
        <a:srgbClr val="DB3347"/>
      </a:accent3>
      <a:accent4>
        <a:srgbClr val="BE1B28"/>
      </a:accent4>
      <a:accent5>
        <a:srgbClr val="F1C4BA"/>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546</Words>
  <Application>Microsoft Office PowerPoint</Application>
  <PresentationFormat>On-screen Show (16:9)</PresentationFormat>
  <Paragraphs>116</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Fjalla One</vt:lpstr>
      <vt:lpstr>Lato</vt:lpstr>
      <vt:lpstr>Montserrat</vt:lpstr>
      <vt:lpstr>Sales Account Plan Project Proposal by Slidesgo</vt:lpstr>
      <vt:lpstr>Procurement Workflow Management System</vt:lpstr>
      <vt:lpstr>PowerPoint Presentation</vt:lpstr>
      <vt:lpstr>Table of contents</vt:lpstr>
      <vt:lpstr>Problem in brief</vt:lpstr>
      <vt:lpstr>Background of the project</vt:lpstr>
      <vt:lpstr>Aim of the Project</vt:lpstr>
      <vt:lpstr>Objectives of the Project</vt:lpstr>
      <vt:lpstr>Literature Review</vt:lpstr>
      <vt:lpstr>Proposed Solution</vt:lpstr>
      <vt:lpstr>Proposed Solution</vt:lpstr>
      <vt:lpstr>Analysis and Design</vt:lpstr>
      <vt:lpstr>Technologies Used</vt:lpstr>
      <vt:lpstr>Our Approach</vt:lpstr>
      <vt:lpstr>Software Process Model</vt:lpstr>
      <vt:lpstr>Project Management Plan</vt:lpstr>
      <vt:lpstr>Version Control</vt:lpstr>
      <vt:lpstr>Further Work</vt:lpstr>
      <vt:lpstr>Individual Contribution</vt:lpstr>
      <vt:lpstr>Evidence of Discussions with the Company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Procurement Workflow Management System</dc:title>
  <cp:lastModifiedBy>Kalana Lakshan Gunathilaka</cp:lastModifiedBy>
  <cp:revision>2</cp:revision>
  <dcterms:modified xsi:type="dcterms:W3CDTF">2023-01-01T23:43:56Z</dcterms:modified>
</cp:coreProperties>
</file>