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36A19B-72F3-4DBF-8AE5-CAD9F69DC53D}" type="datetimeFigureOut">
              <a:rPr lang="en-US" smtClean="0"/>
              <a:t>8/28/2023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jhelsing@steven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Video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AAI/CPE/EE 551 Engineering Programming: Python</a:t>
            </a:r>
          </a:p>
        </p:txBody>
      </p:sp>
    </p:spTree>
    <p:extLst>
      <p:ext uri="{BB962C8B-B14F-4D97-AF65-F5344CB8AC3E}">
        <p14:creationId xmlns:p14="http://schemas.microsoft.com/office/powerpoint/2010/main" val="38821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50F7-5DEC-DD9B-E05D-C534E12F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Video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F34E-01FF-BEFC-90E2-2623D99C0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648200" cy="45902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Video Series: </a:t>
            </a:r>
            <a:r>
              <a:rPr lang="en-US" dirty="0"/>
              <a:t>One or more chapters</a:t>
            </a:r>
          </a:p>
          <a:p>
            <a:r>
              <a:rPr lang="en-US" b="1" dirty="0"/>
              <a:t>Single Video: </a:t>
            </a:r>
            <a:r>
              <a:rPr lang="en-US" dirty="0"/>
              <a:t>Selection of topics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Start, Stop, or Replay videos as many times as needed</a:t>
            </a:r>
          </a:p>
          <a:p>
            <a:pPr lvl="1"/>
            <a:r>
              <a:rPr lang="en-US" dirty="0"/>
              <a:t>You can even speed them up!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Lecture videos contain all of the answers to the lecture video worksheet questions</a:t>
            </a:r>
          </a:p>
        </p:txBody>
      </p:sp>
      <p:pic>
        <p:nvPicPr>
          <p:cNvPr id="5" name="Picture 4" descr="A black triangle in a black background&#10;&#10;Description automatically generated">
            <a:extLst>
              <a:ext uri="{FF2B5EF4-FFF2-40B4-BE49-F238E27FC236}">
                <a16:creationId xmlns:a16="http://schemas.microsoft.com/office/drawing/2014/main" id="{7AE38FBC-9F25-AB96-01EF-B4974683B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74337" y="3836348"/>
            <a:ext cx="1990726" cy="278452"/>
          </a:xfrm>
          <a:prstGeom prst="rect">
            <a:avLst/>
          </a:prstGeom>
        </p:spPr>
      </p:pic>
      <p:pic>
        <p:nvPicPr>
          <p:cNvPr id="1028" name="Picture 4" descr="Free film movie negatives vector">
            <a:extLst>
              <a:ext uri="{FF2B5EF4-FFF2-40B4-BE49-F238E27FC236}">
                <a16:creationId xmlns:a16="http://schemas.microsoft.com/office/drawing/2014/main" id="{0811FC6A-8D65-9398-4E88-EB33D6D013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74" y="1536700"/>
            <a:ext cx="2642526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4D59-D175-8358-73DF-53871346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C782-2F34-EBD9-58F6-20ECA97C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95400"/>
          </a:xfrm>
        </p:spPr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jhelsing@stevens.edu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2FD99-9D0A-4817-C887-2F0E0DBCB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04" y="2286000"/>
            <a:ext cx="5994896" cy="42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2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4938</TotalTime>
  <Words>69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Lecture Video Introduction</vt:lpstr>
      <vt:lpstr>Lecture Video Structure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John Pled</dc:creator>
  <cp:lastModifiedBy>Joseph Helsing</cp:lastModifiedBy>
  <cp:revision>104</cp:revision>
  <dcterms:created xsi:type="dcterms:W3CDTF">2017-10-19T02:35:15Z</dcterms:created>
  <dcterms:modified xsi:type="dcterms:W3CDTF">2023-08-29T02:42:29Z</dcterms:modified>
</cp:coreProperties>
</file>