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7" r:id="rId2"/>
    <p:sldId id="256" r:id="rId3"/>
    <p:sldId id="324" r:id="rId4"/>
    <p:sldId id="329" r:id="rId5"/>
    <p:sldId id="337" r:id="rId6"/>
    <p:sldId id="330" r:id="rId7"/>
    <p:sldId id="338" r:id="rId8"/>
    <p:sldId id="331" r:id="rId9"/>
    <p:sldId id="333" r:id="rId10"/>
    <p:sldId id="334" r:id="rId11"/>
    <p:sldId id="339" r:id="rId12"/>
    <p:sldId id="319" r:id="rId13"/>
    <p:sldId id="335" r:id="rId14"/>
    <p:sldId id="328" r:id="rId15"/>
    <p:sldId id="321" r:id="rId16"/>
    <p:sldId id="326" r:id="rId17"/>
    <p:sldId id="336" r:id="rId18"/>
  </p:sldIdLst>
  <p:sldSz cx="9144000" cy="5143500" type="screen16x9"/>
  <p:notesSz cx="20104100" cy="11309350"/>
  <p:defaultTextStyle>
    <a:defPPr>
      <a:defRPr lang="en-US"/>
    </a:defPPr>
    <a:lvl1pPr algn="l" defTabSz="20637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206375" indent="250825" algn="l" defTabSz="20637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414338" indent="500063" algn="l" defTabSz="20637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622300" indent="749300" algn="l" defTabSz="20637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830263" indent="998538" algn="l" defTabSz="20637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0">
          <p15:clr>
            <a:srgbClr val="A4A3A4"/>
          </p15:clr>
        </p15:guide>
        <p15:guide id="2" pos="9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3"/>
    <a:srgbClr val="681748"/>
    <a:srgbClr val="5E6D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FEAC2-7912-4169-A87E-D1E17F791017}" v="27" dt="2024-03-22T15:25:48.248"/>
    <p1510:client id="{9F390546-45FB-465C-822A-F81B96DCB4C4}" v="20" dt="2024-03-22T10:29:26.4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>
      <p:cViewPr varScale="1">
        <p:scale>
          <a:sx n="110" d="100"/>
          <a:sy n="110" d="100"/>
        </p:scale>
        <p:origin x="638" y="29"/>
      </p:cViewPr>
      <p:guideLst>
        <p:guide orient="horz" pos="1310"/>
        <p:guide pos="9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S Hiremath" userId="8fc71f52b830967c" providerId="LiveId" clId="{7A5FEAC2-7912-4169-A87E-D1E17F791017}"/>
    <pc:docChg chg="undo custSel addSld delSld modSld">
      <pc:chgData name="Vinay S Hiremath" userId="8fc71f52b830967c" providerId="LiveId" clId="{7A5FEAC2-7912-4169-A87E-D1E17F791017}" dt="2024-03-22T15:30:54.897" v="802" actId="313"/>
      <pc:docMkLst>
        <pc:docMk/>
      </pc:docMkLst>
      <pc:sldChg chg="modSp mod">
        <pc:chgData name="Vinay S Hiremath" userId="8fc71f52b830967c" providerId="LiveId" clId="{7A5FEAC2-7912-4169-A87E-D1E17F791017}" dt="2024-03-22T15:13:11.772" v="575" actId="20577"/>
        <pc:sldMkLst>
          <pc:docMk/>
          <pc:sldMk cId="0" sldId="321"/>
        </pc:sldMkLst>
        <pc:spChg chg="mod">
          <ac:chgData name="Vinay S Hiremath" userId="8fc71f52b830967c" providerId="LiveId" clId="{7A5FEAC2-7912-4169-A87E-D1E17F791017}" dt="2024-03-22T15:13:11.772" v="575" actId="20577"/>
          <ac:spMkLst>
            <pc:docMk/>
            <pc:sldMk cId="0" sldId="321"/>
            <ac:spMk id="5" creationId="{4D618095-DEAD-78C6-E9BE-180FD2041F03}"/>
          </ac:spMkLst>
        </pc:spChg>
      </pc:sldChg>
      <pc:sldChg chg="modSp mod">
        <pc:chgData name="Vinay S Hiremath" userId="8fc71f52b830967c" providerId="LiveId" clId="{7A5FEAC2-7912-4169-A87E-D1E17F791017}" dt="2024-03-22T14:28:55.171" v="82" actId="113"/>
        <pc:sldMkLst>
          <pc:docMk/>
          <pc:sldMk cId="0" sldId="324"/>
        </pc:sldMkLst>
        <pc:spChg chg="mod">
          <ac:chgData name="Vinay S Hiremath" userId="8fc71f52b830967c" providerId="LiveId" clId="{7A5FEAC2-7912-4169-A87E-D1E17F791017}" dt="2024-03-22T14:28:55.171" v="82" actId="113"/>
          <ac:spMkLst>
            <pc:docMk/>
            <pc:sldMk cId="0" sldId="324"/>
            <ac:spMk id="2" creationId="{9A19352D-B85E-471D-CEFB-7F7D9CF27EFB}"/>
          </ac:spMkLst>
        </pc:spChg>
      </pc:sldChg>
      <pc:sldChg chg="modSp mod">
        <pc:chgData name="Vinay S Hiremath" userId="8fc71f52b830967c" providerId="LiveId" clId="{7A5FEAC2-7912-4169-A87E-D1E17F791017}" dt="2024-03-22T15:14:05.696" v="589" actId="20577"/>
        <pc:sldMkLst>
          <pc:docMk/>
          <pc:sldMk cId="0" sldId="326"/>
        </pc:sldMkLst>
        <pc:spChg chg="mod">
          <ac:chgData name="Vinay S Hiremath" userId="8fc71f52b830967c" providerId="LiveId" clId="{7A5FEAC2-7912-4169-A87E-D1E17F791017}" dt="2024-03-22T15:14:05.696" v="589" actId="20577"/>
          <ac:spMkLst>
            <pc:docMk/>
            <pc:sldMk cId="0" sldId="326"/>
            <ac:spMk id="2" creationId="{680D9890-528B-39FC-B9BE-D2DC7DB9AC9C}"/>
          </ac:spMkLst>
        </pc:spChg>
        <pc:spChg chg="mod">
          <ac:chgData name="Vinay S Hiremath" userId="8fc71f52b830967c" providerId="LiveId" clId="{7A5FEAC2-7912-4169-A87E-D1E17F791017}" dt="2024-03-22T14:41:53.250" v="240" actId="1076"/>
          <ac:spMkLst>
            <pc:docMk/>
            <pc:sldMk cId="0" sldId="326"/>
            <ac:spMk id="10" creationId="{7A158E30-9A29-7665-E018-B7B2C2B653B4}"/>
          </ac:spMkLst>
        </pc:spChg>
      </pc:sldChg>
      <pc:sldChg chg="modSp mod">
        <pc:chgData name="Vinay S Hiremath" userId="8fc71f52b830967c" providerId="LiveId" clId="{7A5FEAC2-7912-4169-A87E-D1E17F791017}" dt="2024-03-22T15:30:54.897" v="802" actId="313"/>
        <pc:sldMkLst>
          <pc:docMk/>
          <pc:sldMk cId="0" sldId="327"/>
        </pc:sldMkLst>
        <pc:spChg chg="mod">
          <ac:chgData name="Vinay S Hiremath" userId="8fc71f52b830967c" providerId="LiveId" clId="{7A5FEAC2-7912-4169-A87E-D1E17F791017}" dt="2024-03-22T13:58:13.470" v="7" actId="20577"/>
          <ac:spMkLst>
            <pc:docMk/>
            <pc:sldMk cId="0" sldId="327"/>
            <ac:spMk id="7178" creationId="{0C760CE7-6CED-B720-A68C-ACB4AD86F245}"/>
          </ac:spMkLst>
        </pc:spChg>
        <pc:spChg chg="mod">
          <ac:chgData name="Vinay S Hiremath" userId="8fc71f52b830967c" providerId="LiveId" clId="{7A5FEAC2-7912-4169-A87E-D1E17F791017}" dt="2024-03-22T15:30:54.897" v="802" actId="313"/>
          <ac:spMkLst>
            <pc:docMk/>
            <pc:sldMk cId="0" sldId="327"/>
            <ac:spMk id="7179" creationId="{AB639071-8ABB-D0E2-8580-8A13A72B5B28}"/>
          </ac:spMkLst>
        </pc:spChg>
      </pc:sldChg>
      <pc:sldChg chg="modSp mod">
        <pc:chgData name="Vinay S Hiremath" userId="8fc71f52b830967c" providerId="LiveId" clId="{7A5FEAC2-7912-4169-A87E-D1E17F791017}" dt="2024-03-22T15:12:51.926" v="573" actId="1076"/>
        <pc:sldMkLst>
          <pc:docMk/>
          <pc:sldMk cId="0" sldId="328"/>
        </pc:sldMkLst>
        <pc:spChg chg="mod">
          <ac:chgData name="Vinay S Hiremath" userId="8fc71f52b830967c" providerId="LiveId" clId="{7A5FEAC2-7912-4169-A87E-D1E17F791017}" dt="2024-03-22T15:12:47.735" v="571" actId="20577"/>
          <ac:spMkLst>
            <pc:docMk/>
            <pc:sldMk cId="0" sldId="328"/>
            <ac:spMk id="4" creationId="{43230B37-7128-09F1-6BF9-8129E4F05B5D}"/>
          </ac:spMkLst>
        </pc:spChg>
        <pc:spChg chg="mod">
          <ac:chgData name="Vinay S Hiremath" userId="8fc71f52b830967c" providerId="LiveId" clId="{7A5FEAC2-7912-4169-A87E-D1E17F791017}" dt="2024-03-22T15:12:51.926" v="573" actId="1076"/>
          <ac:spMkLst>
            <pc:docMk/>
            <pc:sldMk cId="0" sldId="328"/>
            <ac:spMk id="10" creationId="{DD060245-6F2E-843D-2925-C2A535DC2CBB}"/>
          </ac:spMkLst>
        </pc:spChg>
      </pc:sldChg>
      <pc:sldChg chg="modSp mod">
        <pc:chgData name="Vinay S Hiremath" userId="8fc71f52b830967c" providerId="LiveId" clId="{7A5FEAC2-7912-4169-A87E-D1E17F791017}" dt="2024-03-22T15:26:42.897" v="800" actId="113"/>
        <pc:sldMkLst>
          <pc:docMk/>
          <pc:sldMk cId="0" sldId="329"/>
        </pc:sldMkLst>
        <pc:spChg chg="mod">
          <ac:chgData name="Vinay S Hiremath" userId="8fc71f52b830967c" providerId="LiveId" clId="{7A5FEAC2-7912-4169-A87E-D1E17F791017}" dt="2024-03-22T15:26:42.897" v="800" actId="113"/>
          <ac:spMkLst>
            <pc:docMk/>
            <pc:sldMk cId="0" sldId="329"/>
            <ac:spMk id="3" creationId="{FEE8404A-D865-787D-1E4E-075F56AFB15D}"/>
          </ac:spMkLst>
        </pc:spChg>
      </pc:sldChg>
      <pc:sldChg chg="modSp mod">
        <pc:chgData name="Vinay S Hiremath" userId="8fc71f52b830967c" providerId="LiveId" clId="{7A5FEAC2-7912-4169-A87E-D1E17F791017}" dt="2024-03-22T15:24:10.803" v="779" actId="113"/>
        <pc:sldMkLst>
          <pc:docMk/>
          <pc:sldMk cId="0" sldId="330"/>
        </pc:sldMkLst>
        <pc:graphicFrameChg chg="mod modGraphic">
          <ac:chgData name="Vinay S Hiremath" userId="8fc71f52b830967c" providerId="LiveId" clId="{7A5FEAC2-7912-4169-A87E-D1E17F791017}" dt="2024-03-22T15:24:10.803" v="779" actId="113"/>
          <ac:graphicFrameMkLst>
            <pc:docMk/>
            <pc:sldMk cId="0" sldId="330"/>
            <ac:graphicFrameMk id="3" creationId="{208A26C8-1201-914C-31FF-6428B4D5650D}"/>
          </ac:graphicFrameMkLst>
        </pc:graphicFrameChg>
      </pc:sldChg>
      <pc:sldChg chg="modSp mod">
        <pc:chgData name="Vinay S Hiremath" userId="8fc71f52b830967c" providerId="LiveId" clId="{7A5FEAC2-7912-4169-A87E-D1E17F791017}" dt="2024-03-22T15:24:44.184" v="785" actId="113"/>
        <pc:sldMkLst>
          <pc:docMk/>
          <pc:sldMk cId="0" sldId="331"/>
        </pc:sldMkLst>
        <pc:graphicFrameChg chg="mod modGraphic">
          <ac:chgData name="Vinay S Hiremath" userId="8fc71f52b830967c" providerId="LiveId" clId="{7A5FEAC2-7912-4169-A87E-D1E17F791017}" dt="2024-03-22T15:24:44.184" v="785" actId="113"/>
          <ac:graphicFrameMkLst>
            <pc:docMk/>
            <pc:sldMk cId="0" sldId="331"/>
            <ac:graphicFrameMk id="4" creationId="{98F12A30-BEA7-B20E-FECC-37737963467E}"/>
          </ac:graphicFrameMkLst>
        </pc:graphicFrameChg>
      </pc:sldChg>
      <pc:sldChg chg="del">
        <pc:chgData name="Vinay S Hiremath" userId="8fc71f52b830967c" providerId="LiveId" clId="{7A5FEAC2-7912-4169-A87E-D1E17F791017}" dt="2024-03-22T14:23:51.813" v="63" actId="2696"/>
        <pc:sldMkLst>
          <pc:docMk/>
          <pc:sldMk cId="0" sldId="332"/>
        </pc:sldMkLst>
      </pc:sldChg>
      <pc:sldChg chg="modSp mod">
        <pc:chgData name="Vinay S Hiremath" userId="8fc71f52b830967c" providerId="LiveId" clId="{7A5FEAC2-7912-4169-A87E-D1E17F791017}" dt="2024-03-22T15:24:56.909" v="788" actId="113"/>
        <pc:sldMkLst>
          <pc:docMk/>
          <pc:sldMk cId="0" sldId="333"/>
        </pc:sldMkLst>
        <pc:graphicFrameChg chg="mod modGraphic">
          <ac:chgData name="Vinay S Hiremath" userId="8fc71f52b830967c" providerId="LiveId" clId="{7A5FEAC2-7912-4169-A87E-D1E17F791017}" dt="2024-03-22T15:24:56.909" v="788" actId="113"/>
          <ac:graphicFrameMkLst>
            <pc:docMk/>
            <pc:sldMk cId="0" sldId="333"/>
            <ac:graphicFrameMk id="4" creationId="{58AF9742-62AF-6709-1D93-77FB614E87B8}"/>
          </ac:graphicFrameMkLst>
        </pc:graphicFrameChg>
      </pc:sldChg>
      <pc:sldChg chg="modSp mod">
        <pc:chgData name="Vinay S Hiremath" userId="8fc71f52b830967c" providerId="LiveId" clId="{7A5FEAC2-7912-4169-A87E-D1E17F791017}" dt="2024-03-22T15:25:07.646" v="791" actId="255"/>
        <pc:sldMkLst>
          <pc:docMk/>
          <pc:sldMk cId="0" sldId="334"/>
        </pc:sldMkLst>
        <pc:spChg chg="mod">
          <ac:chgData name="Vinay S Hiremath" userId="8fc71f52b830967c" providerId="LiveId" clId="{7A5FEAC2-7912-4169-A87E-D1E17F791017}" dt="2024-03-22T15:04:45.663" v="497" actId="14100"/>
          <ac:spMkLst>
            <pc:docMk/>
            <pc:sldMk cId="0" sldId="334"/>
            <ac:spMk id="15385" creationId="{9C9B0ABF-1CC3-E5E9-8B51-AEED024CFD55}"/>
          </ac:spMkLst>
        </pc:spChg>
        <pc:graphicFrameChg chg="mod modGraphic">
          <ac:chgData name="Vinay S Hiremath" userId="8fc71f52b830967c" providerId="LiveId" clId="{7A5FEAC2-7912-4169-A87E-D1E17F791017}" dt="2024-03-22T15:25:07.646" v="791" actId="255"/>
          <ac:graphicFrameMkLst>
            <pc:docMk/>
            <pc:sldMk cId="0" sldId="334"/>
            <ac:graphicFrameMk id="4" creationId="{7BF7050C-CD9C-79A8-4B49-D8DD9C32A5EC}"/>
          </ac:graphicFrameMkLst>
        </pc:graphicFrameChg>
      </pc:sldChg>
      <pc:sldChg chg="modSp mod">
        <pc:chgData name="Vinay S Hiremath" userId="8fc71f52b830967c" providerId="LiveId" clId="{7A5FEAC2-7912-4169-A87E-D1E17F791017}" dt="2024-03-22T15:25:48.248" v="797" actId="20578"/>
        <pc:sldMkLst>
          <pc:docMk/>
          <pc:sldMk cId="3792557655" sldId="335"/>
        </pc:sldMkLst>
        <pc:spChg chg="mod">
          <ac:chgData name="Vinay S Hiremath" userId="8fc71f52b830967c" providerId="LiveId" clId="{7A5FEAC2-7912-4169-A87E-D1E17F791017}" dt="2024-03-22T15:25:48.248" v="797" actId="20578"/>
          <ac:spMkLst>
            <pc:docMk/>
            <pc:sldMk cId="3792557655" sldId="335"/>
            <ac:spMk id="16393" creationId="{FE322978-B39B-35B4-AB7E-95AB73F290CB}"/>
          </ac:spMkLst>
        </pc:spChg>
      </pc:sldChg>
      <pc:sldChg chg="modSp mod">
        <pc:chgData name="Vinay S Hiremath" userId="8fc71f52b830967c" providerId="LiveId" clId="{7A5FEAC2-7912-4169-A87E-D1E17F791017}" dt="2024-03-22T15:22:16.057" v="774" actId="20577"/>
        <pc:sldMkLst>
          <pc:docMk/>
          <pc:sldMk cId="221176399" sldId="336"/>
        </pc:sldMkLst>
        <pc:spChg chg="mod">
          <ac:chgData name="Vinay S Hiremath" userId="8fc71f52b830967c" providerId="LiveId" clId="{7A5FEAC2-7912-4169-A87E-D1E17F791017}" dt="2024-03-22T15:22:16.057" v="774" actId="20577"/>
          <ac:spMkLst>
            <pc:docMk/>
            <pc:sldMk cId="221176399" sldId="336"/>
            <ac:spMk id="3" creationId="{FA612730-45B0-5380-D18C-1F5849B53D0A}"/>
          </ac:spMkLst>
        </pc:spChg>
      </pc:sldChg>
      <pc:sldChg chg="modSp mod">
        <pc:chgData name="Vinay S Hiremath" userId="8fc71f52b830967c" providerId="LiveId" clId="{7A5FEAC2-7912-4169-A87E-D1E17F791017}" dt="2024-03-22T15:26:28.402" v="799" actId="20577"/>
        <pc:sldMkLst>
          <pc:docMk/>
          <pc:sldMk cId="1478367038" sldId="337"/>
        </pc:sldMkLst>
        <pc:spChg chg="mod">
          <ac:chgData name="Vinay S Hiremath" userId="8fc71f52b830967c" providerId="LiveId" clId="{7A5FEAC2-7912-4169-A87E-D1E17F791017}" dt="2024-03-22T15:26:28.402" v="799" actId="20577"/>
          <ac:spMkLst>
            <pc:docMk/>
            <pc:sldMk cId="1478367038" sldId="337"/>
            <ac:spMk id="2" creationId="{DB3EF97C-3298-566E-529C-E8C83C8630B8}"/>
          </ac:spMkLst>
        </pc:spChg>
      </pc:sldChg>
      <pc:sldChg chg="modSp add mod">
        <pc:chgData name="Vinay S Hiremath" userId="8fc71f52b830967c" providerId="LiveId" clId="{7A5FEAC2-7912-4169-A87E-D1E17F791017}" dt="2024-03-22T15:24:33.308" v="782" actId="113"/>
        <pc:sldMkLst>
          <pc:docMk/>
          <pc:sldMk cId="451418232" sldId="338"/>
        </pc:sldMkLst>
        <pc:graphicFrameChg chg="mod modGraphic">
          <ac:chgData name="Vinay S Hiremath" userId="8fc71f52b830967c" providerId="LiveId" clId="{7A5FEAC2-7912-4169-A87E-D1E17F791017}" dt="2024-03-22T15:24:33.308" v="782" actId="113"/>
          <ac:graphicFrameMkLst>
            <pc:docMk/>
            <pc:sldMk cId="451418232" sldId="338"/>
            <ac:graphicFrameMk id="3" creationId="{208A26C8-1201-914C-31FF-6428B4D5650D}"/>
          </ac:graphicFrameMkLst>
        </pc:graphicFrameChg>
      </pc:sldChg>
      <pc:sldChg chg="modSp add mod">
        <pc:chgData name="Vinay S Hiremath" userId="8fc71f52b830967c" providerId="LiveId" clId="{7A5FEAC2-7912-4169-A87E-D1E17F791017}" dt="2024-03-22T15:25:19.761" v="794" actId="113"/>
        <pc:sldMkLst>
          <pc:docMk/>
          <pc:sldMk cId="2266672345" sldId="339"/>
        </pc:sldMkLst>
        <pc:spChg chg="mod">
          <ac:chgData name="Vinay S Hiremath" userId="8fc71f52b830967c" providerId="LiveId" clId="{7A5FEAC2-7912-4169-A87E-D1E17F791017}" dt="2024-03-22T15:04:23.122" v="494" actId="14100"/>
          <ac:spMkLst>
            <pc:docMk/>
            <pc:sldMk cId="2266672345" sldId="339"/>
            <ac:spMk id="15385" creationId="{9C9B0ABF-1CC3-E5E9-8B51-AEED024CFD55}"/>
          </ac:spMkLst>
        </pc:spChg>
        <pc:graphicFrameChg chg="mod modGraphic">
          <ac:chgData name="Vinay S Hiremath" userId="8fc71f52b830967c" providerId="LiveId" clId="{7A5FEAC2-7912-4169-A87E-D1E17F791017}" dt="2024-03-22T15:25:19.761" v="794" actId="113"/>
          <ac:graphicFrameMkLst>
            <pc:docMk/>
            <pc:sldMk cId="2266672345" sldId="339"/>
            <ac:graphicFrameMk id="4" creationId="{7BF7050C-CD9C-79A8-4B49-D8DD9C32A5E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91CEF8-CA27-5C5C-C213-631F3B369F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GB"/>
              <a:t>Sri Siddartha Institute of Technology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0B4F9-06FC-4E0A-8BC6-AFED9FE1D0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3B119A7-ACB9-4DFA-9EB7-9A370AB3B8A0}" type="datetimeFigureOut">
              <a:rPr lang="en-GB"/>
              <a:pPr>
                <a:defRPr/>
              </a:pPr>
              <a:t>22/03/2024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E4C8B-FA8A-AFA4-AC93-DF39EB151A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F22A7-5F1B-C6D8-1505-59C85CD909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CA3A8B-5181-4652-898B-299BEB0FF5C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E24456-B341-FBEC-633B-63D43E086D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07935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/>
              <a:t>Sri Siddartha Institute of Technology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D1B61-A901-EEA7-B1A5-6C3EC7CF5F4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07935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fld id="{D8057EFC-A0DE-4A87-AC3A-0185BC167F22}" type="datetimeFigureOut">
              <a:rPr lang="en-US"/>
              <a:pPr>
                <a:defRPr/>
              </a:pPr>
              <a:t>3/22/2024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D66A2BC-D67D-66A3-4620-12A9C8098E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08B3B5A-0EEF-0231-E78C-4137B4DBF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E3895-DDB0-0BBF-D0D5-2C874E0176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07935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9BC86-E013-8F3C-76F4-271B8E1AA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1D42D8-27F6-40F0-806D-769246808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206375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414338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622300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830263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1039673" algn="l" defTabSz="41586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247607" algn="l" defTabSz="41586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455542" algn="l" defTabSz="41586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663476" algn="l" defTabSz="41586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3FC67362-8923-14F3-B7D4-407F23043D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EB47EEAC-AE8E-18F1-7C0B-F918D704A7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8F2F030-B3F1-877A-BD5D-F3C4A4814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B987D52F-3BA1-4278-BAE4-780503FEC362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509" name="Header Placeholder 4">
            <a:extLst>
              <a:ext uri="{FF2B5EF4-FFF2-40B4-BE49-F238E27FC236}">
                <a16:creationId xmlns:a16="http://schemas.microsoft.com/office/drawing/2014/main" id="{1474F6B2-9C69-B015-76AC-C70FE69E9B98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206375"/>
            <a:r>
              <a:rPr lang="en-GB" altLang="en-US">
                <a:solidFill>
                  <a:srgbClr val="000000"/>
                </a:solidFill>
              </a:rPr>
              <a:t>Sri Siddartha Institute of Technology</a:t>
            </a: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E1B8A1CF-572D-0E52-165B-5356EEC308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ACE43B8B-63A5-2F3D-6D3F-AE9352FACA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52081739-C37B-7289-8F3E-43BD44B2B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98C256EF-F3AB-471D-ADA6-5F9D8842F4C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677" name="Header Placeholder 4">
            <a:extLst>
              <a:ext uri="{FF2B5EF4-FFF2-40B4-BE49-F238E27FC236}">
                <a16:creationId xmlns:a16="http://schemas.microsoft.com/office/drawing/2014/main" id="{2F80D74D-27F5-A12B-6CDF-76EEACF6939D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206375"/>
            <a:r>
              <a:rPr lang="en-GB" altLang="en-US"/>
              <a:t>Sri Siddartha Institute of Technology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227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5CCAB30E-62C6-B94E-04E7-C11D5E147C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6BA12F17-5549-A709-797E-747E017E8E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CD27745-FBEF-094A-14BF-E31450669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91931A8B-7171-4653-B122-0F6F7AE3107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9701" name="Header Placeholder 4">
            <a:extLst>
              <a:ext uri="{FF2B5EF4-FFF2-40B4-BE49-F238E27FC236}">
                <a16:creationId xmlns:a16="http://schemas.microsoft.com/office/drawing/2014/main" id="{1AED97FF-7B06-96DC-778D-C7B93207898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206375"/>
            <a:r>
              <a:rPr lang="en-GB" altLang="en-US"/>
              <a:t>Sri Siddartha Institute of Technology</a:t>
            </a: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52CDBEF0-BB83-4013-B385-111892B9BD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84A0C76-F3DA-841F-7787-80D8C8FBF3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DB480CB5-5180-727C-6790-C03DE1451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14CA17A5-5806-43EA-B2D2-AC795032955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725" name="Header Placeholder 4">
            <a:extLst>
              <a:ext uri="{FF2B5EF4-FFF2-40B4-BE49-F238E27FC236}">
                <a16:creationId xmlns:a16="http://schemas.microsoft.com/office/drawing/2014/main" id="{F0B85124-9D6F-300C-A8F6-89D125F1798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206375"/>
            <a:r>
              <a:rPr lang="en-GB" altLang="en-US"/>
              <a:t>Sri Siddartha Institute of Technology</a:t>
            </a: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99B75E20-AAE9-8396-10BB-D6DF1521B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38CB728F-DF2E-F0E6-E8E2-859CBBB130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D55D0D40-6F84-5415-0569-5D7FF25FB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C5B531FB-EFE0-4C67-ADDE-4A025C4CFE3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1749" name="Header Placeholder 4">
            <a:extLst>
              <a:ext uri="{FF2B5EF4-FFF2-40B4-BE49-F238E27FC236}">
                <a16:creationId xmlns:a16="http://schemas.microsoft.com/office/drawing/2014/main" id="{B8EE9FFB-4ADE-2148-0459-B11E57C68ED3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206375"/>
            <a:r>
              <a:rPr lang="en-GB" altLang="en-US"/>
              <a:t>Sri Siddartha Institute of Technology</a:t>
            </a: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99B75E20-AAE9-8396-10BB-D6DF1521B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38CB728F-DF2E-F0E6-E8E2-859CBBB130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D55D0D40-6F84-5415-0569-5D7FF25FB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C5B531FB-EFE0-4C67-ADDE-4A025C4CFE3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1749" name="Header Placeholder 4">
            <a:extLst>
              <a:ext uri="{FF2B5EF4-FFF2-40B4-BE49-F238E27FC236}">
                <a16:creationId xmlns:a16="http://schemas.microsoft.com/office/drawing/2014/main" id="{B8EE9FFB-4ADE-2148-0459-B11E57C68ED3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206375"/>
            <a:r>
              <a:rPr lang="en-GB" altLang="en-US"/>
              <a:t>Sri Siddartha Institute of Technology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47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965C3CA7-26C4-CEF6-EFA5-B2CA0D4C7A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B6697D35-7361-734A-F1BD-321F06ABA8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B5A40EE-3E5C-DF73-E6F0-F3CA7FC18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42FB9B29-90C5-46DC-981C-A57BF29E197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2533" name="Header Placeholder 4">
            <a:extLst>
              <a:ext uri="{FF2B5EF4-FFF2-40B4-BE49-F238E27FC236}">
                <a16:creationId xmlns:a16="http://schemas.microsoft.com/office/drawing/2014/main" id="{38868C8C-A678-0B65-AFFE-137DF2ED631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206375"/>
            <a:r>
              <a:rPr lang="en-GB" altLang="en-US"/>
              <a:t>Sri Siddartha Institute of Technology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7F98556D-095A-F187-FA09-5B72748F7B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28AF44BB-12FD-088D-010D-E9C11EA973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160EA78B-62EF-8EC2-A195-05F02AD90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CD50B51-F012-4628-95BE-D31AF118B8F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3557" name="Header Placeholder 4">
            <a:extLst>
              <a:ext uri="{FF2B5EF4-FFF2-40B4-BE49-F238E27FC236}">
                <a16:creationId xmlns:a16="http://schemas.microsoft.com/office/drawing/2014/main" id="{DBE68BD0-5CA3-917A-EC3B-AC0FEAEB1156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206375"/>
            <a:r>
              <a:rPr lang="en-GB" altLang="en-US"/>
              <a:t>Sri Siddartha Institute of Technology</a:t>
            </a: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EA3BE9C8-D2D9-826B-8412-78B2E375F7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AFB82C57-22DB-555A-CA94-DE29B5B566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25A8B39E-9EAD-49F5-E5F5-161401E81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DB29C6FB-9325-4F4D-B5CC-D2F5457E8F5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581" name="Header Placeholder 4">
            <a:extLst>
              <a:ext uri="{FF2B5EF4-FFF2-40B4-BE49-F238E27FC236}">
                <a16:creationId xmlns:a16="http://schemas.microsoft.com/office/drawing/2014/main" id="{54A86AC6-16FC-4332-F652-A086B4430800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206375"/>
            <a:r>
              <a:rPr lang="en-GB" altLang="en-US"/>
              <a:t>Sri Siddartha Institute of Technology</a:t>
            </a: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EA3BE9C8-D2D9-826B-8412-78B2E375F7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AFB82C57-22DB-555A-CA94-DE29B5B566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25A8B39E-9EAD-49F5-E5F5-161401E81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DB29C6FB-9325-4F4D-B5CC-D2F5457E8F5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581" name="Header Placeholder 4">
            <a:extLst>
              <a:ext uri="{FF2B5EF4-FFF2-40B4-BE49-F238E27FC236}">
                <a16:creationId xmlns:a16="http://schemas.microsoft.com/office/drawing/2014/main" id="{54A86AC6-16FC-4332-F652-A086B4430800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206375"/>
            <a:r>
              <a:rPr lang="en-GB" altLang="en-US"/>
              <a:t>Sri Siddartha Institute of Technology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10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94125278-C746-2ADC-8379-A5F181C10A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FF3BE0E2-2BAE-DEE7-A879-8EECF92344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0A69FDBB-466C-DF9A-464E-57539EF12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9C87A086-CD7E-4F08-9D01-E90E305C96A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5605" name="Header Placeholder 4">
            <a:extLst>
              <a:ext uri="{FF2B5EF4-FFF2-40B4-BE49-F238E27FC236}">
                <a16:creationId xmlns:a16="http://schemas.microsoft.com/office/drawing/2014/main" id="{E0A55E06-9163-0A67-BDE9-5D3DDDA92477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206375"/>
            <a:r>
              <a:rPr lang="en-GB" altLang="en-US"/>
              <a:t>Sri Siddartha Institute of Technology</a:t>
            </a: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94125278-C746-2ADC-8379-A5F181C10A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FF3BE0E2-2BAE-DEE7-A879-8EECF92344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0A69FDBB-466C-DF9A-464E-57539EF12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9C87A086-CD7E-4F08-9D01-E90E305C96A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5605" name="Header Placeholder 4">
            <a:extLst>
              <a:ext uri="{FF2B5EF4-FFF2-40B4-BE49-F238E27FC236}">
                <a16:creationId xmlns:a16="http://schemas.microsoft.com/office/drawing/2014/main" id="{E0A55E06-9163-0A67-BDE9-5D3DDDA92477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206375"/>
            <a:r>
              <a:rPr lang="en-GB" altLang="en-US"/>
              <a:t>Sri Siddartha Institute of Technology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5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D035558B-8279-F51A-467C-834B5861F2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614EA908-244B-68C6-18FE-F2E9BC4E26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E1B8A1CF-572D-0E52-165B-5356EEC308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ACE43B8B-63A5-2F3D-6D3F-AE9352FACA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52081739-C37B-7289-8F3E-43BD44B2B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98C256EF-F3AB-471D-ADA6-5F9D8842F4C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8677" name="Header Placeholder 4">
            <a:extLst>
              <a:ext uri="{FF2B5EF4-FFF2-40B4-BE49-F238E27FC236}">
                <a16:creationId xmlns:a16="http://schemas.microsoft.com/office/drawing/2014/main" id="{2F80D74D-27F5-A12B-6CDF-76EEACF6939D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206375"/>
            <a:r>
              <a:rPr lang="en-GB" altLang="en-US"/>
              <a:t>Sri Siddartha Institute of Technology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3077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30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9DDC6844-E36B-F9D5-9A3E-0EEDF7F279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FEBFF595-B65A-E136-5C8E-20E6179F958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E8F20-613B-44EB-A2AA-E2B8B2608192}" type="datetime1">
              <a:rPr lang="en-US" altLang="en-US"/>
              <a:pPr>
                <a:defRPr/>
              </a:pPr>
              <a:t>3/22/2024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F220E6BF-984B-7C1C-EF48-3A382FFE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175C1-41CF-417C-AB7D-6A458A1A0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67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269" y="185553"/>
            <a:ext cx="8615462" cy="215444"/>
          </a:xfrm>
        </p:spPr>
        <p:txBody>
          <a:bodyPr/>
          <a:lstStyle>
            <a:lvl1pPr>
              <a:defRPr sz="14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6507D5C8-2E80-4851-C772-F5F1A2E46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3599B565-CF93-0FDE-A7F5-8E6EB6DF00A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08A3-9FD6-4AE8-9817-281CB267F514}" type="datetime1">
              <a:rPr lang="en-US" altLang="en-US"/>
              <a:pPr>
                <a:defRPr/>
              </a:pPr>
              <a:t>3/22/2024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A993F52-1C66-9CA3-14B5-B7E7BE0D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6F647-70E4-443D-90E6-0ECE7B14DE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70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269" y="185553"/>
            <a:ext cx="8615462" cy="215444"/>
          </a:xfrm>
        </p:spPr>
        <p:txBody>
          <a:bodyPr/>
          <a:lstStyle>
            <a:lvl1pPr>
              <a:defRPr sz="14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30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30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1FC06194-4514-54C5-20DD-2ABE7FDAA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313441B9-C904-6CC4-1E4A-ECC204B5622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8E42F-2024-4115-BFFC-DB2090AD337B}" type="datetime1">
              <a:rPr lang="en-US" altLang="en-US"/>
              <a:pPr>
                <a:defRPr/>
              </a:pPr>
              <a:t>3/22/2024</a:t>
            </a:fld>
            <a:endParaRPr lang="en-US" alt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746D0D97-FC8A-1F14-CC65-72CA6B2F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B99CE-7297-4D2C-B8E3-74B68FB3E8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7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269" y="185553"/>
            <a:ext cx="8615462" cy="215444"/>
          </a:xfrm>
        </p:spPr>
        <p:txBody>
          <a:bodyPr/>
          <a:lstStyle>
            <a:lvl1pPr>
              <a:defRPr sz="14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D0615483-BD1F-DA69-3094-1CBCAA8BC6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7C80B2D5-7DF3-DDB8-9E78-7FF17ED7E4C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32AA9-90D0-4B02-B2A5-63A9A14A9395}" type="datetime1">
              <a:rPr lang="en-US" altLang="en-US"/>
              <a:pPr>
                <a:defRPr/>
              </a:pPr>
              <a:t>3/22/2024</a:t>
            </a:fld>
            <a:endParaRPr lang="en-US" alt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6064DBC-5BFE-3BAE-B6B4-9F824EFA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03971-075E-44C1-95B5-6C65C5538D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79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11FCE5FE-71A7-D31F-606C-A9FFA782F0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342E6F9E-2322-D227-6B6E-A6ADFA1D485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07E2-CF8F-4AD4-8219-6FA157DC0C16}" type="datetime1">
              <a:rPr lang="en-US" altLang="en-US"/>
              <a:pPr>
                <a:defRPr/>
              </a:pPr>
              <a:t>3/22/2024</a:t>
            </a:fld>
            <a:endParaRPr lang="en-US" alt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01648981-BBC4-679F-318F-5A5CC6BF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F8965-0A8C-4D27-B487-85A28CA13F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04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>
            <a:extLst>
              <a:ext uri="{FF2B5EF4-FFF2-40B4-BE49-F238E27FC236}">
                <a16:creationId xmlns:a16="http://schemas.microsoft.com/office/drawing/2014/main" id="{1AF0CCA1-24CB-1AC7-9599-9AE9729D9D36}"/>
              </a:ext>
            </a:extLst>
          </p:cNvPr>
          <p:cNvSpPr>
            <a:spLocks/>
          </p:cNvSpPr>
          <p:nvPr/>
        </p:nvSpPr>
        <p:spPr bwMode="auto">
          <a:xfrm>
            <a:off x="0" y="5137150"/>
            <a:ext cx="9144000" cy="0"/>
          </a:xfrm>
          <a:custGeom>
            <a:avLst/>
            <a:gdLst>
              <a:gd name="T0" fmla="*/ 0 w 20104100"/>
              <a:gd name="T1" fmla="*/ 14 w 20104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7" name="bk object 17">
            <a:extLst>
              <a:ext uri="{FF2B5EF4-FFF2-40B4-BE49-F238E27FC236}">
                <a16:creationId xmlns:a16="http://schemas.microsoft.com/office/drawing/2014/main" id="{22CFF420-4A39-A2A7-30F0-452C838164F8}"/>
              </a:ext>
            </a:extLst>
          </p:cNvPr>
          <p:cNvSpPr>
            <a:spLocks/>
          </p:cNvSpPr>
          <p:nvPr/>
        </p:nvSpPr>
        <p:spPr bwMode="auto">
          <a:xfrm>
            <a:off x="0" y="5127625"/>
            <a:ext cx="9131300" cy="0"/>
          </a:xfrm>
          <a:custGeom>
            <a:avLst/>
            <a:gdLst>
              <a:gd name="T0" fmla="*/ 0 w 20076160"/>
              <a:gd name="T1" fmla="*/ 14 w 200761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076160">
                <a:moveTo>
                  <a:pt x="0" y="0"/>
                </a:moveTo>
                <a:lnTo>
                  <a:pt x="20076037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8" name="bk object 18">
            <a:extLst>
              <a:ext uri="{FF2B5EF4-FFF2-40B4-BE49-F238E27FC236}">
                <a16:creationId xmlns:a16="http://schemas.microsoft.com/office/drawing/2014/main" id="{8FFC9BD1-FCCC-58D0-A461-A6AF8B5DE09D}"/>
              </a:ext>
            </a:extLst>
          </p:cNvPr>
          <p:cNvSpPr>
            <a:spLocks/>
          </p:cNvSpPr>
          <p:nvPr/>
        </p:nvSpPr>
        <p:spPr bwMode="auto">
          <a:xfrm>
            <a:off x="12700" y="22225"/>
            <a:ext cx="0" cy="5099050"/>
          </a:xfrm>
          <a:custGeom>
            <a:avLst/>
            <a:gdLst>
              <a:gd name="T0" fmla="*/ 0 h 11215370"/>
              <a:gd name="T1" fmla="*/ 8 h 11215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218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9" name="bk object 19">
            <a:extLst>
              <a:ext uri="{FF2B5EF4-FFF2-40B4-BE49-F238E27FC236}">
                <a16:creationId xmlns:a16="http://schemas.microsoft.com/office/drawing/2014/main" id="{FB61997A-8156-63A3-C651-2EC783CEF574}"/>
              </a:ext>
            </a:extLst>
          </p:cNvPr>
          <p:cNvSpPr>
            <a:spLocks/>
          </p:cNvSpPr>
          <p:nvPr/>
        </p:nvSpPr>
        <p:spPr bwMode="auto">
          <a:xfrm>
            <a:off x="0" y="11113"/>
            <a:ext cx="9144000" cy="0"/>
          </a:xfrm>
          <a:custGeom>
            <a:avLst/>
            <a:gdLst>
              <a:gd name="T0" fmla="*/ 0 w 20104100"/>
              <a:gd name="T1" fmla="*/ 14 w 20104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46990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30" name="bk object 20">
            <a:extLst>
              <a:ext uri="{FF2B5EF4-FFF2-40B4-BE49-F238E27FC236}">
                <a16:creationId xmlns:a16="http://schemas.microsoft.com/office/drawing/2014/main" id="{621A3F21-CDCE-BC24-075C-8EBB9D34AD5A}"/>
              </a:ext>
            </a:extLst>
          </p:cNvPr>
          <p:cNvSpPr>
            <a:spLocks/>
          </p:cNvSpPr>
          <p:nvPr/>
        </p:nvSpPr>
        <p:spPr bwMode="auto">
          <a:xfrm>
            <a:off x="9131300" y="5121275"/>
            <a:ext cx="12700" cy="11113"/>
          </a:xfrm>
          <a:custGeom>
            <a:avLst/>
            <a:gdLst>
              <a:gd name="T0" fmla="*/ 0 w 28575"/>
              <a:gd name="T1" fmla="*/ 0 h 22859"/>
              <a:gd name="T2" fmla="*/ 0 w 28575"/>
              <a:gd name="T3" fmla="*/ 0 h 22859"/>
              <a:gd name="T4" fmla="*/ 0 w 28575"/>
              <a:gd name="T5" fmla="*/ 0 h 22859"/>
              <a:gd name="T6" fmla="*/ 0 w 28575"/>
              <a:gd name="T7" fmla="*/ 0 h 22859"/>
              <a:gd name="T8" fmla="*/ 0 w 28575"/>
              <a:gd name="T9" fmla="*/ 0 h 22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75" h="22859">
                <a:moveTo>
                  <a:pt x="0" y="22856"/>
                </a:moveTo>
                <a:lnTo>
                  <a:pt x="28061" y="22856"/>
                </a:lnTo>
                <a:lnTo>
                  <a:pt x="28061" y="0"/>
                </a:lnTo>
                <a:lnTo>
                  <a:pt x="0" y="0"/>
                </a:lnTo>
                <a:lnTo>
                  <a:pt x="0" y="22856"/>
                </a:lnTo>
                <a:close/>
              </a:path>
            </a:pathLst>
          </a:custGeom>
          <a:solidFill>
            <a:srgbClr val="E76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31" name="bk object 21">
            <a:extLst>
              <a:ext uri="{FF2B5EF4-FFF2-40B4-BE49-F238E27FC236}">
                <a16:creationId xmlns:a16="http://schemas.microsoft.com/office/drawing/2014/main" id="{745DB6CE-521B-17EF-874D-EAB1D59555B9}"/>
              </a:ext>
            </a:extLst>
          </p:cNvPr>
          <p:cNvSpPr>
            <a:spLocks/>
          </p:cNvSpPr>
          <p:nvPr/>
        </p:nvSpPr>
        <p:spPr bwMode="auto">
          <a:xfrm>
            <a:off x="9131300" y="22225"/>
            <a:ext cx="0" cy="5099050"/>
          </a:xfrm>
          <a:custGeom>
            <a:avLst/>
            <a:gdLst>
              <a:gd name="T0" fmla="*/ 0 h 11215370"/>
              <a:gd name="T1" fmla="*/ 8 h 11215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176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32" name="Holder 2">
            <a:extLst>
              <a:ext uri="{FF2B5EF4-FFF2-40B4-BE49-F238E27FC236}">
                <a16:creationId xmlns:a16="http://schemas.microsoft.com/office/drawing/2014/main" id="{F97D0A8C-D2F2-EDEB-8D48-0EDD4205A9A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63525" y="185738"/>
            <a:ext cx="8616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33" name="Holder 3">
            <a:extLst>
              <a:ext uri="{FF2B5EF4-FFF2-40B4-BE49-F238E27FC236}">
                <a16:creationId xmlns:a16="http://schemas.microsoft.com/office/drawing/2014/main" id="{ED7F8BB7-CC28-7554-1B16-8CF20D84CB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49363" y="1189038"/>
            <a:ext cx="66452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08A92846-8FDC-146D-6517-423AAE350AC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9913" y="4783138"/>
            <a:ext cx="2924175" cy="277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207935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ED6B0B20-D04D-C734-BD78-C4817FC319DC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4783138"/>
            <a:ext cx="2103438" cy="2778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207935" eaLnBrk="1" hangingPunct="1">
              <a:defRPr>
                <a:solidFill>
                  <a:srgbClr val="898989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fld id="{2AF51F95-4602-4617-B1B6-AF6C39324306}" type="datetime1">
              <a:rPr lang="en-US" altLang="en-US"/>
              <a:pPr>
                <a:defRPr/>
              </a:pPr>
              <a:t>3/22/2024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C079A5CE-5051-014C-8009-ED3F12371D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363" y="4783138"/>
            <a:ext cx="2103437" cy="2778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fld id="{382E3503-D084-4E95-8982-03F9D75F7D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alibri" charset="0"/>
          <a:ea typeface="MS PGothic" pitchFamily="34" charset="-128"/>
          <a:cs typeface="ＭＳ Ｐゴシック" charset="0"/>
        </a:defRPr>
      </a:lvl5pPr>
      <a:lvl6pPr marL="207935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415869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623804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831738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55575" indent="-155575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06375" indent="250825" algn="l" rtl="0" eaLnBrk="0" fontAlgn="base" hangingPunct="0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414338" indent="500063" algn="l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622300" indent="749300" algn="l" rtl="0" eaLnBrk="0" fontAlgn="base" hangingPunct="0">
        <a:spcBef>
          <a:spcPct val="20000"/>
        </a:spcBef>
        <a:spcAft>
          <a:spcPct val="0"/>
        </a:spcAft>
        <a:buChar char="–"/>
        <a:defRPr sz="9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830263" indent="998538" algn="l" rtl="0" eaLnBrk="0" fontAlgn="base" hangingPunct="0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039673">
        <a:defRPr>
          <a:latin typeface="+mn-lt"/>
          <a:ea typeface="+mn-ea"/>
          <a:cs typeface="+mn-cs"/>
        </a:defRPr>
      </a:lvl6pPr>
      <a:lvl7pPr marL="1247607">
        <a:defRPr>
          <a:latin typeface="+mn-lt"/>
          <a:ea typeface="+mn-ea"/>
          <a:cs typeface="+mn-cs"/>
        </a:defRPr>
      </a:lvl7pPr>
      <a:lvl8pPr marL="1455542">
        <a:defRPr>
          <a:latin typeface="+mn-lt"/>
          <a:ea typeface="+mn-ea"/>
          <a:cs typeface="+mn-cs"/>
        </a:defRPr>
      </a:lvl8pPr>
      <a:lvl9pPr marL="16634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07935">
        <a:defRPr>
          <a:latin typeface="+mn-lt"/>
          <a:ea typeface="+mn-ea"/>
          <a:cs typeface="+mn-cs"/>
        </a:defRPr>
      </a:lvl2pPr>
      <a:lvl3pPr marL="415869">
        <a:defRPr>
          <a:latin typeface="+mn-lt"/>
          <a:ea typeface="+mn-ea"/>
          <a:cs typeface="+mn-cs"/>
        </a:defRPr>
      </a:lvl3pPr>
      <a:lvl4pPr marL="623804">
        <a:defRPr>
          <a:latin typeface="+mn-lt"/>
          <a:ea typeface="+mn-ea"/>
          <a:cs typeface="+mn-cs"/>
        </a:defRPr>
      </a:lvl4pPr>
      <a:lvl5pPr marL="831738">
        <a:defRPr>
          <a:latin typeface="+mn-lt"/>
          <a:ea typeface="+mn-ea"/>
          <a:cs typeface="+mn-cs"/>
        </a:defRPr>
      </a:lvl5pPr>
      <a:lvl6pPr marL="1039673">
        <a:defRPr>
          <a:latin typeface="+mn-lt"/>
          <a:ea typeface="+mn-ea"/>
          <a:cs typeface="+mn-cs"/>
        </a:defRPr>
      </a:lvl6pPr>
      <a:lvl7pPr marL="1247607">
        <a:defRPr>
          <a:latin typeface="+mn-lt"/>
          <a:ea typeface="+mn-ea"/>
          <a:cs typeface="+mn-cs"/>
        </a:defRPr>
      </a:lvl7pPr>
      <a:lvl8pPr marL="1455542">
        <a:defRPr>
          <a:latin typeface="+mn-lt"/>
          <a:ea typeface="+mn-ea"/>
          <a:cs typeface="+mn-cs"/>
        </a:defRPr>
      </a:lvl8pPr>
      <a:lvl9pPr marL="16634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DBD29FA-FCDE-75DF-B809-4B126D5B6F13}"/>
              </a:ext>
            </a:extLst>
          </p:cNvPr>
          <p:cNvSpPr/>
          <p:nvPr/>
        </p:nvSpPr>
        <p:spPr>
          <a:xfrm>
            <a:off x="-9525" y="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 algn="ctr" defTabSz="207935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7171" name="object 6">
            <a:extLst>
              <a:ext uri="{FF2B5EF4-FFF2-40B4-BE49-F238E27FC236}">
                <a16:creationId xmlns:a16="http://schemas.microsoft.com/office/drawing/2014/main" id="{5C76602A-8CC7-6F4A-A13C-230860FC063A}"/>
              </a:ext>
            </a:extLst>
          </p:cNvPr>
          <p:cNvSpPr>
            <a:spLocks/>
          </p:cNvSpPr>
          <p:nvPr/>
        </p:nvSpPr>
        <p:spPr bwMode="auto">
          <a:xfrm>
            <a:off x="1357313" y="323850"/>
            <a:ext cx="25400" cy="26988"/>
          </a:xfrm>
          <a:custGeom>
            <a:avLst/>
            <a:gdLst>
              <a:gd name="T0" fmla="*/ 0 w 56514"/>
              <a:gd name="T1" fmla="*/ 0 h 56515"/>
              <a:gd name="T2" fmla="*/ 0 w 56514"/>
              <a:gd name="T3" fmla="*/ 0 h 56515"/>
              <a:gd name="T4" fmla="*/ 0 w 56514"/>
              <a:gd name="T5" fmla="*/ 0 h 56515"/>
              <a:gd name="T6" fmla="*/ 0 w 56514"/>
              <a:gd name="T7" fmla="*/ 0 h 56515"/>
              <a:gd name="T8" fmla="*/ 0 w 56514"/>
              <a:gd name="T9" fmla="*/ 0 h 56515"/>
              <a:gd name="T10" fmla="*/ 0 w 56514"/>
              <a:gd name="T11" fmla="*/ 0 h 56515"/>
              <a:gd name="T12" fmla="*/ 0 w 56514"/>
              <a:gd name="T13" fmla="*/ 0 h 56515"/>
              <a:gd name="T14" fmla="*/ 0 w 56514"/>
              <a:gd name="T15" fmla="*/ 0 h 56515"/>
              <a:gd name="T16" fmla="*/ 0 w 56514"/>
              <a:gd name="T17" fmla="*/ 0 h 56515"/>
              <a:gd name="T18" fmla="*/ 0 w 56514"/>
              <a:gd name="T19" fmla="*/ 0 h 56515"/>
              <a:gd name="T20" fmla="*/ 0 w 56514"/>
              <a:gd name="T21" fmla="*/ 0 h 56515"/>
              <a:gd name="T22" fmla="*/ 0 w 56514"/>
              <a:gd name="T23" fmla="*/ 0 h 56515"/>
              <a:gd name="T24" fmla="*/ 0 w 56514"/>
              <a:gd name="T25" fmla="*/ 0 h 56515"/>
              <a:gd name="T26" fmla="*/ 0 w 56514"/>
              <a:gd name="T27" fmla="*/ 0 h 56515"/>
              <a:gd name="T28" fmla="*/ 0 w 56514"/>
              <a:gd name="T29" fmla="*/ 0 h 56515"/>
              <a:gd name="T30" fmla="*/ 0 w 56514"/>
              <a:gd name="T31" fmla="*/ 0 h 56515"/>
              <a:gd name="T32" fmla="*/ 0 w 56514"/>
              <a:gd name="T33" fmla="*/ 0 h 56515"/>
              <a:gd name="T34" fmla="*/ 0 w 56514"/>
              <a:gd name="T35" fmla="*/ 0 h 56515"/>
              <a:gd name="T36" fmla="*/ 0 w 56514"/>
              <a:gd name="T37" fmla="*/ 0 h 56515"/>
              <a:gd name="T38" fmla="*/ 0 w 56514"/>
              <a:gd name="T39" fmla="*/ 0 h 56515"/>
              <a:gd name="T40" fmla="*/ 0 w 56514"/>
              <a:gd name="T41" fmla="*/ 0 h 56515"/>
              <a:gd name="T42" fmla="*/ 0 w 56514"/>
              <a:gd name="T43" fmla="*/ 0 h 56515"/>
              <a:gd name="T44" fmla="*/ 0 w 56514"/>
              <a:gd name="T45" fmla="*/ 0 h 56515"/>
              <a:gd name="T46" fmla="*/ 0 w 56514"/>
              <a:gd name="T47" fmla="*/ 0 h 56515"/>
              <a:gd name="T48" fmla="*/ 0 w 56514"/>
              <a:gd name="T49" fmla="*/ 0 h 56515"/>
              <a:gd name="T50" fmla="*/ 0 w 56514"/>
              <a:gd name="T51" fmla="*/ 0 h 56515"/>
              <a:gd name="T52" fmla="*/ 0 w 56514"/>
              <a:gd name="T53" fmla="*/ 0 h 56515"/>
              <a:gd name="T54" fmla="*/ 0 w 56514"/>
              <a:gd name="T55" fmla="*/ 0 h 56515"/>
              <a:gd name="T56" fmla="*/ 0 w 56514"/>
              <a:gd name="T57" fmla="*/ 0 h 56515"/>
              <a:gd name="T58" fmla="*/ 0 w 56514"/>
              <a:gd name="T59" fmla="*/ 0 h 56515"/>
              <a:gd name="T60" fmla="*/ 0 w 56514"/>
              <a:gd name="T61" fmla="*/ 0 h 56515"/>
              <a:gd name="T62" fmla="*/ 0 w 56514"/>
              <a:gd name="T63" fmla="*/ 0 h 56515"/>
              <a:gd name="T64" fmla="*/ 0 w 56514"/>
              <a:gd name="T65" fmla="*/ 0 h 56515"/>
              <a:gd name="T66" fmla="*/ 0 w 56514"/>
              <a:gd name="T67" fmla="*/ 0 h 56515"/>
              <a:gd name="T68" fmla="*/ 0 w 56514"/>
              <a:gd name="T69" fmla="*/ 0 h 56515"/>
              <a:gd name="T70" fmla="*/ 0 w 56514"/>
              <a:gd name="T71" fmla="*/ 0 h 56515"/>
              <a:gd name="T72" fmla="*/ 0 w 56514"/>
              <a:gd name="T73" fmla="*/ 0 h 56515"/>
              <a:gd name="T74" fmla="*/ 0 w 56514"/>
              <a:gd name="T75" fmla="*/ 0 h 56515"/>
              <a:gd name="T76" fmla="*/ 0 w 56514"/>
              <a:gd name="T77" fmla="*/ 0 h 56515"/>
              <a:gd name="T78" fmla="*/ 0 w 56514"/>
              <a:gd name="T79" fmla="*/ 0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72" name="object 7">
            <a:extLst>
              <a:ext uri="{FF2B5EF4-FFF2-40B4-BE49-F238E27FC236}">
                <a16:creationId xmlns:a16="http://schemas.microsoft.com/office/drawing/2014/main" id="{9F9BC7A3-212C-BEF5-A4D0-AF5A35CC8694}"/>
              </a:ext>
            </a:extLst>
          </p:cNvPr>
          <p:cNvSpPr>
            <a:spLocks/>
          </p:cNvSpPr>
          <p:nvPr/>
        </p:nvSpPr>
        <p:spPr bwMode="auto">
          <a:xfrm>
            <a:off x="1363663" y="330200"/>
            <a:ext cx="11112" cy="14288"/>
          </a:xfrm>
          <a:custGeom>
            <a:avLst/>
            <a:gdLst>
              <a:gd name="T0" fmla="*/ 0 w 25400"/>
              <a:gd name="T1" fmla="*/ 0 h 31750"/>
              <a:gd name="T2" fmla="*/ 0 w 25400"/>
              <a:gd name="T3" fmla="*/ 0 h 31750"/>
              <a:gd name="T4" fmla="*/ 0 w 25400"/>
              <a:gd name="T5" fmla="*/ 0 h 31750"/>
              <a:gd name="T6" fmla="*/ 0 w 25400"/>
              <a:gd name="T7" fmla="*/ 0 h 31750"/>
              <a:gd name="T8" fmla="*/ 0 w 25400"/>
              <a:gd name="T9" fmla="*/ 0 h 31750"/>
              <a:gd name="T10" fmla="*/ 0 w 25400"/>
              <a:gd name="T11" fmla="*/ 0 h 31750"/>
              <a:gd name="T12" fmla="*/ 0 w 25400"/>
              <a:gd name="T13" fmla="*/ 0 h 31750"/>
              <a:gd name="T14" fmla="*/ 0 w 25400"/>
              <a:gd name="T15" fmla="*/ 0 h 31750"/>
              <a:gd name="T16" fmla="*/ 0 w 25400"/>
              <a:gd name="T17" fmla="*/ 0 h 31750"/>
              <a:gd name="T18" fmla="*/ 0 w 25400"/>
              <a:gd name="T19" fmla="*/ 0 h 31750"/>
              <a:gd name="T20" fmla="*/ 0 w 25400"/>
              <a:gd name="T21" fmla="*/ 0 h 31750"/>
              <a:gd name="T22" fmla="*/ 0 w 25400"/>
              <a:gd name="T23" fmla="*/ 0 h 31750"/>
              <a:gd name="T24" fmla="*/ 0 w 25400"/>
              <a:gd name="T25" fmla="*/ 0 h 31750"/>
              <a:gd name="T26" fmla="*/ 0 w 25400"/>
              <a:gd name="T27" fmla="*/ 0 h 31750"/>
              <a:gd name="T28" fmla="*/ 0 w 25400"/>
              <a:gd name="T29" fmla="*/ 0 h 31750"/>
              <a:gd name="T30" fmla="*/ 0 w 25400"/>
              <a:gd name="T31" fmla="*/ 0 h 31750"/>
              <a:gd name="T32" fmla="*/ 0 w 25400"/>
              <a:gd name="T33" fmla="*/ 0 h 31750"/>
              <a:gd name="T34" fmla="*/ 0 w 25400"/>
              <a:gd name="T35" fmla="*/ 0 h 31750"/>
              <a:gd name="T36" fmla="*/ 0 w 25400"/>
              <a:gd name="T37" fmla="*/ 0 h 31750"/>
              <a:gd name="T38" fmla="*/ 0 w 25400"/>
              <a:gd name="T39" fmla="*/ 0 h 31750"/>
              <a:gd name="T40" fmla="*/ 0 w 25400"/>
              <a:gd name="T41" fmla="*/ 0 h 31750"/>
              <a:gd name="T42" fmla="*/ 0 w 25400"/>
              <a:gd name="T43" fmla="*/ 0 h 31750"/>
              <a:gd name="T44" fmla="*/ 0 w 25400"/>
              <a:gd name="T45" fmla="*/ 0 h 31750"/>
              <a:gd name="T46" fmla="*/ 0 w 25400"/>
              <a:gd name="T47" fmla="*/ 0 h 31750"/>
              <a:gd name="T48" fmla="*/ 0 w 25400"/>
              <a:gd name="T49" fmla="*/ 0 h 31750"/>
              <a:gd name="T50" fmla="*/ 0 w 25400"/>
              <a:gd name="T51" fmla="*/ 0 h 31750"/>
              <a:gd name="T52" fmla="*/ 0 w 25400"/>
              <a:gd name="T53" fmla="*/ 0 h 31750"/>
              <a:gd name="T54" fmla="*/ 0 w 25400"/>
              <a:gd name="T55" fmla="*/ 0 h 31750"/>
              <a:gd name="T56" fmla="*/ 0 w 25400"/>
              <a:gd name="T57" fmla="*/ 0 h 31750"/>
              <a:gd name="T58" fmla="*/ 0 w 25400"/>
              <a:gd name="T59" fmla="*/ 0 h 31750"/>
              <a:gd name="T60" fmla="*/ 0 w 25400"/>
              <a:gd name="T61" fmla="*/ 0 h 31750"/>
              <a:gd name="T62" fmla="*/ 0 w 25400"/>
              <a:gd name="T63" fmla="*/ 0 h 31750"/>
              <a:gd name="T64" fmla="*/ 0 w 25400"/>
              <a:gd name="T65" fmla="*/ 0 h 31750"/>
              <a:gd name="T66" fmla="*/ 0 w 25400"/>
              <a:gd name="T67" fmla="*/ 0 h 31750"/>
              <a:gd name="T68" fmla="*/ 0 w 25400"/>
              <a:gd name="T69" fmla="*/ 0 h 31750"/>
              <a:gd name="T70" fmla="*/ 0 w 25400"/>
              <a:gd name="T71" fmla="*/ 0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73" name="Slide Number Placeholder 1">
            <a:extLst>
              <a:ext uri="{FF2B5EF4-FFF2-40B4-BE49-F238E27FC236}">
                <a16:creationId xmlns:a16="http://schemas.microsoft.com/office/drawing/2014/main" id="{67C90EC2-F574-5673-4012-052B5A51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14885886-B55D-42A0-BB43-54F7EC6CF4F9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27D9E-C389-E257-46E8-5346BC05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63500"/>
            <a:ext cx="8616950" cy="2400300"/>
          </a:xfrm>
        </p:spPr>
        <p:txBody>
          <a:bodyPr/>
          <a:lstStyle/>
          <a:p>
            <a:pPr marL="5776" defTabSz="207935" eaLnBrk="1" hangingPunct="1">
              <a:spcBef>
                <a:spcPts val="48"/>
              </a:spcBef>
              <a:defRPr/>
            </a:pPr>
            <a:r>
              <a:rPr lang="en-US" sz="2000" b="1" i="0" kern="1200" dirty="0">
                <a:solidFill>
                  <a:srgbClr val="00008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SRI SIDDHARTHA ACADEMY OF HIGHER EDUCATION</a:t>
            </a:r>
            <a:br>
              <a:rPr lang="en-US" sz="1200" b="1" i="0" kern="1200" dirty="0">
                <a:solidFill>
                  <a:srgbClr val="00008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i="0" kern="1200" dirty="0">
                <a:solidFill>
                  <a:srgbClr val="00008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b="1" i="0" kern="1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DEEMED TO BE UNIVERSITY, </a:t>
            </a:r>
            <a:r>
              <a:rPr lang="en-US" sz="800" b="1" i="0" kern="1200" dirty="0">
                <a:solidFill>
                  <a:srgbClr val="8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Accredited A</a:t>
            </a:r>
            <a:r>
              <a:rPr lang="en-US" sz="800" b="1" i="0" kern="1200" baseline="30000" dirty="0">
                <a:solidFill>
                  <a:srgbClr val="8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sz="800" b="1" i="0" kern="1200" dirty="0">
                <a:solidFill>
                  <a:srgbClr val="8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Grade by NAAC)</a:t>
            </a:r>
            <a:br>
              <a:rPr lang="en-US" sz="800" b="1" i="0" kern="1200" dirty="0">
                <a:solidFill>
                  <a:srgbClr val="8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IN" sz="2000" b="1" i="0" kern="1200" spc="-16" dirty="0">
                <a:solidFill>
                  <a:prstClr val="black"/>
                </a:solidFill>
                <a:latin typeface="Helvetica-Bold"/>
                <a:ea typeface="ＭＳ Ｐゴシック" charset="0"/>
                <a:cs typeface="Helvetica-Bold"/>
              </a:rPr>
              <a:t>Sri Siddhartha Institute of  Technology-</a:t>
            </a:r>
            <a:r>
              <a:rPr lang="en-IN" sz="2000" b="1" i="0" kern="1200" spc="-16" dirty="0" err="1">
                <a:solidFill>
                  <a:prstClr val="black"/>
                </a:solidFill>
                <a:latin typeface="Helvetica-Bold"/>
                <a:ea typeface="ＭＳ Ｐゴシック" charset="0"/>
                <a:cs typeface="Helvetica-Bold"/>
              </a:rPr>
              <a:t>Tumakuru</a:t>
            </a:r>
            <a:br>
              <a:rPr lang="en-IN" sz="2000" b="1" i="0" kern="1200" spc="-16" dirty="0">
                <a:solidFill>
                  <a:prstClr val="black"/>
                </a:solidFill>
                <a:latin typeface="Helvetica-Bold"/>
                <a:ea typeface="ＭＳ Ｐゴシック" charset="0"/>
                <a:cs typeface="Helvetica-Bold"/>
              </a:rPr>
            </a:br>
            <a:r>
              <a:rPr lang="en-IN" sz="1200" b="1" i="0" kern="1200" dirty="0">
                <a:solidFill>
                  <a:srgbClr val="00008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CONSTITUENT COLLEGE OF SSAHE)</a:t>
            </a:r>
            <a:br>
              <a:rPr lang="en-IN" sz="2000" b="1" i="0" kern="1200" spc="-16" dirty="0">
                <a:solidFill>
                  <a:prstClr val="black"/>
                </a:solidFill>
                <a:latin typeface="Helvetica-Bold"/>
                <a:ea typeface="ＭＳ Ｐゴシック" charset="0"/>
                <a:cs typeface="Helvetica-Bold"/>
              </a:rPr>
            </a:br>
            <a:r>
              <a:rPr lang="en-GB" altLang="en-US" sz="2000" b="1" i="0" dirty="0">
                <a:solidFill>
                  <a:srgbClr val="C00000"/>
                </a:solidFill>
                <a:latin typeface="Arial Black" panose="020B0A04020102020204" pitchFamily="34" charset="0"/>
              </a:rPr>
              <a:t>Department of Electronics &amp; Communication Engineering</a:t>
            </a:r>
            <a:br>
              <a:rPr lang="en-GB" altLang="en-US" sz="2000" b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GB" altLang="en-US" sz="1200" b="1" i="0" kern="120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(ACCREDITED BY NBA)</a:t>
            </a:r>
            <a:br>
              <a:rPr lang="en-GB" altLang="en-US" sz="2000" b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br>
              <a:rPr lang="en-GB" altLang="en-US" sz="2000" b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br>
              <a:rPr lang="en-IN" sz="2000" b="1" i="0" kern="1200" spc="-16" dirty="0">
                <a:solidFill>
                  <a:prstClr val="black"/>
                </a:solidFill>
                <a:latin typeface="Arial Black" panose="020B0A04020102020204" pitchFamily="34" charset="0"/>
                <a:ea typeface="ＭＳ Ｐゴシック" charset="0"/>
                <a:cs typeface="Helvetica-Bold"/>
              </a:rPr>
            </a:br>
            <a:endParaRPr lang="en-IN" sz="2000" b="1" i="0" kern="1200" spc="-16" dirty="0">
              <a:solidFill>
                <a:prstClr val="black"/>
              </a:solidFill>
              <a:latin typeface="Arial Black" panose="020B0A04020102020204" pitchFamily="34" charset="0"/>
              <a:ea typeface="ＭＳ Ｐゴシック" charset="0"/>
              <a:cs typeface="Helvetica-Bold"/>
            </a:endParaRPr>
          </a:p>
        </p:txBody>
      </p:sp>
      <p:pic>
        <p:nvPicPr>
          <p:cNvPr id="7175" name="Picture 25">
            <a:extLst>
              <a:ext uri="{FF2B5EF4-FFF2-40B4-BE49-F238E27FC236}">
                <a16:creationId xmlns:a16="http://schemas.microsoft.com/office/drawing/2014/main" id="{C041E092-DA8B-BB3F-709B-9DC531F1F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57150"/>
            <a:ext cx="644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0">
            <a:extLst>
              <a:ext uri="{FF2B5EF4-FFF2-40B4-BE49-F238E27FC236}">
                <a16:creationId xmlns:a16="http://schemas.microsoft.com/office/drawing/2014/main" id="{84702C3A-484A-F00C-CF14-31EEA9492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8263"/>
            <a:ext cx="88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Box 2">
            <a:extLst>
              <a:ext uri="{FF2B5EF4-FFF2-40B4-BE49-F238E27FC236}">
                <a16:creationId xmlns:a16="http://schemas.microsoft.com/office/drawing/2014/main" id="{E28A7E40-E24E-C1C8-8DF8-60A4BB513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00150"/>
            <a:ext cx="76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GB" altLang="en-US" sz="2400" b="1" dirty="0"/>
          </a:p>
          <a:p>
            <a:pPr algn="ctr"/>
            <a:r>
              <a:rPr lang="en-GB" altLang="en-US" sz="2400" b="1" dirty="0"/>
              <a:t>Mini Project Work (EC6MP2) - Problem Definition Seminar</a:t>
            </a:r>
          </a:p>
          <a:p>
            <a:pPr algn="ctr"/>
            <a:r>
              <a:rPr lang="en-GB" altLang="en-US" sz="2400" b="1" dirty="0"/>
              <a:t>on</a:t>
            </a:r>
          </a:p>
          <a:p>
            <a:pPr algn="ctr"/>
            <a:r>
              <a:rPr lang="en-GB" altLang="en-US" sz="2400" b="1" dirty="0">
                <a:solidFill>
                  <a:srgbClr val="C00000"/>
                </a:solidFill>
              </a:rPr>
              <a:t>“</a:t>
            </a:r>
            <a:r>
              <a:rPr lang="en-GB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ROBOTIC ARM”</a:t>
            </a:r>
          </a:p>
        </p:txBody>
      </p:sp>
      <p:sp>
        <p:nvSpPr>
          <p:cNvPr id="7178" name="TextBox 3">
            <a:extLst>
              <a:ext uri="{FF2B5EF4-FFF2-40B4-BE49-F238E27FC236}">
                <a16:creationId xmlns:a16="http://schemas.microsoft.com/office/drawing/2014/main" id="{0C760CE7-6CED-B720-A68C-ACB4AD86F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2903538"/>
            <a:ext cx="40068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1" dirty="0">
                <a:solidFill>
                  <a:srgbClr val="C00000"/>
                </a:solidFill>
              </a:rPr>
              <a:t>Presented By:</a:t>
            </a:r>
          </a:p>
          <a:p>
            <a:r>
              <a:rPr lang="en-GB" altLang="en-US" sz="2000" dirty="0"/>
              <a:t>Prajwal K Jantli (21EC071)</a:t>
            </a:r>
          </a:p>
          <a:p>
            <a:r>
              <a:rPr lang="en-GB" altLang="en-US" sz="2000" dirty="0"/>
              <a:t>Pruthvi Raj H     (21EC073)</a:t>
            </a:r>
          </a:p>
          <a:p>
            <a:r>
              <a:rPr lang="en-GB" altLang="en-US" sz="2000" dirty="0"/>
              <a:t>Srivatsa S            (21EC093)</a:t>
            </a:r>
          </a:p>
          <a:p>
            <a:r>
              <a:rPr lang="en-GB" altLang="en-US" sz="2000" dirty="0"/>
              <a:t>Vinay S H           (21EC105)</a:t>
            </a:r>
          </a:p>
        </p:txBody>
      </p:sp>
      <p:sp>
        <p:nvSpPr>
          <p:cNvPr id="7179" name="TextBox 4">
            <a:extLst>
              <a:ext uri="{FF2B5EF4-FFF2-40B4-BE49-F238E27FC236}">
                <a16:creationId xmlns:a16="http://schemas.microsoft.com/office/drawing/2014/main" id="{AB639071-8ABB-D0E2-8580-8A13A72B5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954338"/>
            <a:ext cx="33178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1" dirty="0">
                <a:solidFill>
                  <a:srgbClr val="C00000"/>
                </a:solidFill>
              </a:rPr>
              <a:t>Under the Guidance of:</a:t>
            </a:r>
          </a:p>
          <a:p>
            <a:r>
              <a:rPr lang="en-GB" altLang="en-US" sz="2000" dirty="0"/>
              <a:t>Dr.KOMALA.K  </a:t>
            </a:r>
            <a:r>
              <a:rPr lang="en-GB" altLang="en-US" sz="1600" dirty="0"/>
              <a:t>M.Tech.,</a:t>
            </a:r>
            <a:r>
              <a:rPr lang="en-GB" altLang="en-US" sz="1600" dirty="0" err="1"/>
              <a:t>Ph.D</a:t>
            </a:r>
            <a:r>
              <a:rPr lang="en-GB" altLang="en-US" sz="1600" dirty="0"/>
              <a:t>..</a:t>
            </a:r>
            <a:endParaRPr lang="en-GB" altLang="en-US" sz="2000" dirty="0"/>
          </a:p>
          <a:p>
            <a:r>
              <a:rPr lang="en-GB" altLang="en-US" sz="2000" dirty="0"/>
              <a:t>Assistant Professor</a:t>
            </a:r>
          </a:p>
          <a:p>
            <a:r>
              <a:rPr lang="en-GB" altLang="en-US" sz="2000" dirty="0"/>
              <a:t>Dept. of ECE, SSIT </a:t>
            </a:r>
          </a:p>
        </p:txBody>
      </p:sp>
      <p:sp>
        <p:nvSpPr>
          <p:cNvPr id="7180" name="TextBox 2">
            <a:extLst>
              <a:ext uri="{FF2B5EF4-FFF2-40B4-BE49-F238E27FC236}">
                <a16:creationId xmlns:a16="http://schemas.microsoft.com/office/drawing/2014/main" id="{7DB0038F-9D6F-6776-863C-2B9226D93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470535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/>
              <a:t>23/03/2024</a:t>
            </a:r>
            <a:endParaRPr lang="en-I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6F7178-79C9-7FD5-28E9-227661538EDC}"/>
              </a:ext>
            </a:extLst>
          </p:cNvPr>
          <p:cNvSpPr/>
          <p:nvPr/>
        </p:nvSpPr>
        <p:spPr>
          <a:xfrm>
            <a:off x="22225" y="-1905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 algn="ctr" defTabSz="207645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F7050C-CD9C-79A8-4B49-D8DD9C32A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162330"/>
              </p:ext>
            </p:extLst>
          </p:nvPr>
        </p:nvGraphicFramePr>
        <p:xfrm>
          <a:off x="568325" y="529481"/>
          <a:ext cx="8312150" cy="4023469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38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0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5748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Paper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AUTHORs,</a:t>
                      </a: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PUBLICATION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u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u="non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HARDWARE USED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721">
                <a:tc>
                  <a:txBody>
                    <a:bodyPr/>
                    <a:lstStyle/>
                    <a:p>
                      <a:r>
                        <a:rPr lang="en-GB" sz="1800" dirty="0"/>
                        <a:t>5.</a:t>
                      </a:r>
                    </a:p>
                  </a:txBody>
                  <a:tcPr marL="91451" marR="914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Robotic Arm Design, Development and Control for Agriculture Applications 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1" marR="91451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 Kannan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Megalingam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Gedela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Vamsy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Vivek, Shiva Bandyopadhyay, Mohammed Juned Rahi.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r>
                        <a:rPr lang="en-US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International Conference on Advanced Computing and Communication Systems(ICACCS) 2017. 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1" marR="9145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paper, a technique by which a robotic arm is controlled using a depth sensor is proposed. The depth sensor captures the user input and inverse kinematics algorithm is used to define the motion of the robotic arm.</a:t>
                      </a:r>
                    </a:p>
                    <a:p>
                      <a:pPr marL="28575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movement of the human arm in 3D space is captured, processed and replicated by the robotic arm using inverse kinematics.</a:t>
                      </a:r>
                      <a:endParaRPr lang="en-US" sz="1400" b="0" u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1" marR="91451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UNO R3,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Servo motors,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 sensors,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IN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Kinect sensor.</a:t>
                      </a: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1" marR="9145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83" name="object 4">
            <a:extLst>
              <a:ext uri="{FF2B5EF4-FFF2-40B4-BE49-F238E27FC236}">
                <a16:creationId xmlns:a16="http://schemas.microsoft.com/office/drawing/2014/main" id="{10BC4D6E-0B8A-C9CF-26EB-CBFD45E8EB6F}"/>
              </a:ext>
            </a:extLst>
          </p:cNvPr>
          <p:cNvSpPr>
            <a:spLocks/>
          </p:cNvSpPr>
          <p:nvPr/>
        </p:nvSpPr>
        <p:spPr bwMode="auto">
          <a:xfrm>
            <a:off x="454025" y="386040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4" name="Title 10">
            <a:extLst>
              <a:ext uri="{FF2B5EF4-FFF2-40B4-BE49-F238E27FC236}">
                <a16:creationId xmlns:a16="http://schemas.microsoft.com/office/drawing/2014/main" id="{51356322-C0A9-242F-127B-3E02CD4C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68540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15385" name="Slide Number Placeholder 1">
            <a:extLst>
              <a:ext uri="{FF2B5EF4-FFF2-40B4-BE49-F238E27FC236}">
                <a16:creationId xmlns:a16="http://schemas.microsoft.com/office/drawing/2014/main" id="{9C9B0ABF-1CC3-E5E9-8B51-AEED024C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458200" y="4783138"/>
            <a:ext cx="304800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951EBC8E-D262-4E8E-A139-B203A6835C80}" type="slidenum">
              <a:rPr lang="en-US" altLang="en-US">
                <a:solidFill>
                  <a:srgbClr val="898989"/>
                </a:solidFill>
              </a:rPr>
              <a:pPr/>
              <a:t>10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6F7178-79C9-7FD5-28E9-227661538EDC}"/>
              </a:ext>
            </a:extLst>
          </p:cNvPr>
          <p:cNvSpPr/>
          <p:nvPr/>
        </p:nvSpPr>
        <p:spPr>
          <a:xfrm>
            <a:off x="22225" y="-1905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 algn="ctr" defTabSz="207645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F7050C-CD9C-79A8-4B49-D8DD9C32A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27909"/>
              </p:ext>
            </p:extLst>
          </p:nvPr>
        </p:nvGraphicFramePr>
        <p:xfrm>
          <a:off x="568325" y="529482"/>
          <a:ext cx="8312150" cy="3871068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38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0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7652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Paper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AUTHORs,</a:t>
                      </a: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PUBLICATION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u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u="non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HARDWARE USED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416">
                <a:tc>
                  <a:txBody>
                    <a:bodyPr/>
                    <a:lstStyle/>
                    <a:p>
                      <a:r>
                        <a:rPr lang="en-GB" sz="1800" dirty="0"/>
                        <a:t>6.</a:t>
                      </a:r>
                    </a:p>
                  </a:txBody>
                  <a:tcPr marL="91451" marR="914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soft robotic gripper with gecko-inspired adhesive.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1" marR="91451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 Glick, Srinivasan A Suresh, Donald </a:t>
                      </a:r>
                      <a:r>
                        <a:rPr lang="en-GB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Ruffatto</a:t>
                      </a: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III, (2018). IEEE Robotics and Automation Letters.</a:t>
                      </a:r>
                    </a:p>
                  </a:txBody>
                  <a:tcPr marL="91451" marR="9145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research paper opens up possibilities for soft robotics, especially in scenarios where traditional grippers face limitations.</a:t>
                      </a:r>
                    </a:p>
                    <a:p>
                      <a:pPr marL="28575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combination of fluidic elastomer actuators and gecko-inspired adhesives provides a promising avenue for enhancing gripping capabilities.</a:t>
                      </a:r>
                      <a:endParaRPr lang="en-US" sz="1400" b="0" u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1" marR="91451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Fluidic elastomer actuators,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gecko inspired adhesives,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3-d printed anchor.</a:t>
                      </a:r>
                      <a:r>
                        <a:rPr lang="en-IN" sz="1400" b="1" i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sz="1400" b="0" i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1" marR="9145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83" name="object 4">
            <a:extLst>
              <a:ext uri="{FF2B5EF4-FFF2-40B4-BE49-F238E27FC236}">
                <a16:creationId xmlns:a16="http://schemas.microsoft.com/office/drawing/2014/main" id="{10BC4D6E-0B8A-C9CF-26EB-CBFD45E8EB6F}"/>
              </a:ext>
            </a:extLst>
          </p:cNvPr>
          <p:cNvSpPr>
            <a:spLocks/>
          </p:cNvSpPr>
          <p:nvPr/>
        </p:nvSpPr>
        <p:spPr bwMode="auto">
          <a:xfrm>
            <a:off x="454025" y="386040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4" name="Title 10">
            <a:extLst>
              <a:ext uri="{FF2B5EF4-FFF2-40B4-BE49-F238E27FC236}">
                <a16:creationId xmlns:a16="http://schemas.microsoft.com/office/drawing/2014/main" id="{51356322-C0A9-242F-127B-3E02CD4C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68540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15385" name="Slide Number Placeholder 1">
            <a:extLst>
              <a:ext uri="{FF2B5EF4-FFF2-40B4-BE49-F238E27FC236}">
                <a16:creationId xmlns:a16="http://schemas.microsoft.com/office/drawing/2014/main" id="{9C9B0ABF-1CC3-E5E9-8B51-AEED024C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458200" y="4783138"/>
            <a:ext cx="304800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951EBC8E-D262-4E8E-A139-B203A6835C80}" type="slidenum">
              <a:rPr lang="en-US" altLang="en-US">
                <a:solidFill>
                  <a:srgbClr val="898989"/>
                </a:solidFill>
              </a:rPr>
              <a:pPr/>
              <a:t>11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7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FAEE92-2AA3-D956-FA41-ED572BE9CFD3}"/>
              </a:ext>
            </a:extLst>
          </p:cNvPr>
          <p:cNvSpPr/>
          <p:nvPr/>
        </p:nvSpPr>
        <p:spPr>
          <a:xfrm>
            <a:off x="-13855" y="-1905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object 4">
            <a:extLst>
              <a:ext uri="{FF2B5EF4-FFF2-40B4-BE49-F238E27FC236}">
                <a16:creationId xmlns:a16="http://schemas.microsoft.com/office/drawing/2014/main" id="{AB4D07B0-D2FE-51CC-F7A2-9AAE891CDDD8}"/>
              </a:ext>
            </a:extLst>
          </p:cNvPr>
          <p:cNvSpPr>
            <a:spLocks/>
          </p:cNvSpPr>
          <p:nvPr/>
        </p:nvSpPr>
        <p:spPr bwMode="auto">
          <a:xfrm>
            <a:off x="458788" y="542925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6388" name="object 6">
            <a:extLst>
              <a:ext uri="{FF2B5EF4-FFF2-40B4-BE49-F238E27FC236}">
                <a16:creationId xmlns:a16="http://schemas.microsoft.com/office/drawing/2014/main" id="{69EC76B0-E05B-B68E-5FF8-01314AD0704F}"/>
              </a:ext>
            </a:extLst>
          </p:cNvPr>
          <p:cNvSpPr>
            <a:spLocks/>
          </p:cNvSpPr>
          <p:nvPr/>
        </p:nvSpPr>
        <p:spPr bwMode="auto">
          <a:xfrm>
            <a:off x="1357313" y="323850"/>
            <a:ext cx="25400" cy="26988"/>
          </a:xfrm>
          <a:custGeom>
            <a:avLst/>
            <a:gdLst>
              <a:gd name="T0" fmla="*/ 0 w 56514"/>
              <a:gd name="T1" fmla="*/ 0 h 56515"/>
              <a:gd name="T2" fmla="*/ 0 w 56514"/>
              <a:gd name="T3" fmla="*/ 0 h 56515"/>
              <a:gd name="T4" fmla="*/ 0 w 56514"/>
              <a:gd name="T5" fmla="*/ 0 h 56515"/>
              <a:gd name="T6" fmla="*/ 0 w 56514"/>
              <a:gd name="T7" fmla="*/ 0 h 56515"/>
              <a:gd name="T8" fmla="*/ 0 w 56514"/>
              <a:gd name="T9" fmla="*/ 0 h 56515"/>
              <a:gd name="T10" fmla="*/ 0 w 56514"/>
              <a:gd name="T11" fmla="*/ 0 h 56515"/>
              <a:gd name="T12" fmla="*/ 0 w 56514"/>
              <a:gd name="T13" fmla="*/ 0 h 56515"/>
              <a:gd name="T14" fmla="*/ 0 w 56514"/>
              <a:gd name="T15" fmla="*/ 0 h 56515"/>
              <a:gd name="T16" fmla="*/ 0 w 56514"/>
              <a:gd name="T17" fmla="*/ 0 h 56515"/>
              <a:gd name="T18" fmla="*/ 0 w 56514"/>
              <a:gd name="T19" fmla="*/ 0 h 56515"/>
              <a:gd name="T20" fmla="*/ 0 w 56514"/>
              <a:gd name="T21" fmla="*/ 0 h 56515"/>
              <a:gd name="T22" fmla="*/ 0 w 56514"/>
              <a:gd name="T23" fmla="*/ 0 h 56515"/>
              <a:gd name="T24" fmla="*/ 0 w 56514"/>
              <a:gd name="T25" fmla="*/ 0 h 56515"/>
              <a:gd name="T26" fmla="*/ 0 w 56514"/>
              <a:gd name="T27" fmla="*/ 0 h 56515"/>
              <a:gd name="T28" fmla="*/ 0 w 56514"/>
              <a:gd name="T29" fmla="*/ 0 h 56515"/>
              <a:gd name="T30" fmla="*/ 0 w 56514"/>
              <a:gd name="T31" fmla="*/ 0 h 56515"/>
              <a:gd name="T32" fmla="*/ 0 w 56514"/>
              <a:gd name="T33" fmla="*/ 0 h 56515"/>
              <a:gd name="T34" fmla="*/ 0 w 56514"/>
              <a:gd name="T35" fmla="*/ 0 h 56515"/>
              <a:gd name="T36" fmla="*/ 0 w 56514"/>
              <a:gd name="T37" fmla="*/ 0 h 56515"/>
              <a:gd name="T38" fmla="*/ 0 w 56514"/>
              <a:gd name="T39" fmla="*/ 0 h 56515"/>
              <a:gd name="T40" fmla="*/ 0 w 56514"/>
              <a:gd name="T41" fmla="*/ 0 h 56515"/>
              <a:gd name="T42" fmla="*/ 0 w 56514"/>
              <a:gd name="T43" fmla="*/ 0 h 56515"/>
              <a:gd name="T44" fmla="*/ 0 w 56514"/>
              <a:gd name="T45" fmla="*/ 0 h 56515"/>
              <a:gd name="T46" fmla="*/ 0 w 56514"/>
              <a:gd name="T47" fmla="*/ 0 h 56515"/>
              <a:gd name="T48" fmla="*/ 0 w 56514"/>
              <a:gd name="T49" fmla="*/ 0 h 56515"/>
              <a:gd name="T50" fmla="*/ 0 w 56514"/>
              <a:gd name="T51" fmla="*/ 0 h 56515"/>
              <a:gd name="T52" fmla="*/ 0 w 56514"/>
              <a:gd name="T53" fmla="*/ 0 h 56515"/>
              <a:gd name="T54" fmla="*/ 0 w 56514"/>
              <a:gd name="T55" fmla="*/ 0 h 56515"/>
              <a:gd name="T56" fmla="*/ 0 w 56514"/>
              <a:gd name="T57" fmla="*/ 0 h 56515"/>
              <a:gd name="T58" fmla="*/ 0 w 56514"/>
              <a:gd name="T59" fmla="*/ 0 h 56515"/>
              <a:gd name="T60" fmla="*/ 0 w 56514"/>
              <a:gd name="T61" fmla="*/ 0 h 56515"/>
              <a:gd name="T62" fmla="*/ 0 w 56514"/>
              <a:gd name="T63" fmla="*/ 0 h 56515"/>
              <a:gd name="T64" fmla="*/ 0 w 56514"/>
              <a:gd name="T65" fmla="*/ 0 h 56515"/>
              <a:gd name="T66" fmla="*/ 0 w 56514"/>
              <a:gd name="T67" fmla="*/ 0 h 56515"/>
              <a:gd name="T68" fmla="*/ 0 w 56514"/>
              <a:gd name="T69" fmla="*/ 0 h 56515"/>
              <a:gd name="T70" fmla="*/ 0 w 56514"/>
              <a:gd name="T71" fmla="*/ 0 h 56515"/>
              <a:gd name="T72" fmla="*/ 0 w 56514"/>
              <a:gd name="T73" fmla="*/ 0 h 56515"/>
              <a:gd name="T74" fmla="*/ 0 w 56514"/>
              <a:gd name="T75" fmla="*/ 0 h 56515"/>
              <a:gd name="T76" fmla="*/ 0 w 56514"/>
              <a:gd name="T77" fmla="*/ 0 h 56515"/>
              <a:gd name="T78" fmla="*/ 0 w 56514"/>
              <a:gd name="T79" fmla="*/ 0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6389" name="object 7">
            <a:extLst>
              <a:ext uri="{FF2B5EF4-FFF2-40B4-BE49-F238E27FC236}">
                <a16:creationId xmlns:a16="http://schemas.microsoft.com/office/drawing/2014/main" id="{6A0D9E7F-E30D-1917-5102-9FB67492AC23}"/>
              </a:ext>
            </a:extLst>
          </p:cNvPr>
          <p:cNvSpPr>
            <a:spLocks/>
          </p:cNvSpPr>
          <p:nvPr/>
        </p:nvSpPr>
        <p:spPr bwMode="auto">
          <a:xfrm>
            <a:off x="1363663" y="330200"/>
            <a:ext cx="11112" cy="14288"/>
          </a:xfrm>
          <a:custGeom>
            <a:avLst/>
            <a:gdLst>
              <a:gd name="T0" fmla="*/ 0 w 25400"/>
              <a:gd name="T1" fmla="*/ 0 h 31750"/>
              <a:gd name="T2" fmla="*/ 0 w 25400"/>
              <a:gd name="T3" fmla="*/ 0 h 31750"/>
              <a:gd name="T4" fmla="*/ 0 w 25400"/>
              <a:gd name="T5" fmla="*/ 0 h 31750"/>
              <a:gd name="T6" fmla="*/ 0 w 25400"/>
              <a:gd name="T7" fmla="*/ 0 h 31750"/>
              <a:gd name="T8" fmla="*/ 0 w 25400"/>
              <a:gd name="T9" fmla="*/ 0 h 31750"/>
              <a:gd name="T10" fmla="*/ 0 w 25400"/>
              <a:gd name="T11" fmla="*/ 0 h 31750"/>
              <a:gd name="T12" fmla="*/ 0 w 25400"/>
              <a:gd name="T13" fmla="*/ 0 h 31750"/>
              <a:gd name="T14" fmla="*/ 0 w 25400"/>
              <a:gd name="T15" fmla="*/ 0 h 31750"/>
              <a:gd name="T16" fmla="*/ 0 w 25400"/>
              <a:gd name="T17" fmla="*/ 0 h 31750"/>
              <a:gd name="T18" fmla="*/ 0 w 25400"/>
              <a:gd name="T19" fmla="*/ 0 h 31750"/>
              <a:gd name="T20" fmla="*/ 0 w 25400"/>
              <a:gd name="T21" fmla="*/ 0 h 31750"/>
              <a:gd name="T22" fmla="*/ 0 w 25400"/>
              <a:gd name="T23" fmla="*/ 0 h 31750"/>
              <a:gd name="T24" fmla="*/ 0 w 25400"/>
              <a:gd name="T25" fmla="*/ 0 h 31750"/>
              <a:gd name="T26" fmla="*/ 0 w 25400"/>
              <a:gd name="T27" fmla="*/ 0 h 31750"/>
              <a:gd name="T28" fmla="*/ 0 w 25400"/>
              <a:gd name="T29" fmla="*/ 0 h 31750"/>
              <a:gd name="T30" fmla="*/ 0 w 25400"/>
              <a:gd name="T31" fmla="*/ 0 h 31750"/>
              <a:gd name="T32" fmla="*/ 0 w 25400"/>
              <a:gd name="T33" fmla="*/ 0 h 31750"/>
              <a:gd name="T34" fmla="*/ 0 w 25400"/>
              <a:gd name="T35" fmla="*/ 0 h 31750"/>
              <a:gd name="T36" fmla="*/ 0 w 25400"/>
              <a:gd name="T37" fmla="*/ 0 h 31750"/>
              <a:gd name="T38" fmla="*/ 0 w 25400"/>
              <a:gd name="T39" fmla="*/ 0 h 31750"/>
              <a:gd name="T40" fmla="*/ 0 w 25400"/>
              <a:gd name="T41" fmla="*/ 0 h 31750"/>
              <a:gd name="T42" fmla="*/ 0 w 25400"/>
              <a:gd name="T43" fmla="*/ 0 h 31750"/>
              <a:gd name="T44" fmla="*/ 0 w 25400"/>
              <a:gd name="T45" fmla="*/ 0 h 31750"/>
              <a:gd name="T46" fmla="*/ 0 w 25400"/>
              <a:gd name="T47" fmla="*/ 0 h 31750"/>
              <a:gd name="T48" fmla="*/ 0 w 25400"/>
              <a:gd name="T49" fmla="*/ 0 h 31750"/>
              <a:gd name="T50" fmla="*/ 0 w 25400"/>
              <a:gd name="T51" fmla="*/ 0 h 31750"/>
              <a:gd name="T52" fmla="*/ 0 w 25400"/>
              <a:gd name="T53" fmla="*/ 0 h 31750"/>
              <a:gd name="T54" fmla="*/ 0 w 25400"/>
              <a:gd name="T55" fmla="*/ 0 h 31750"/>
              <a:gd name="T56" fmla="*/ 0 w 25400"/>
              <a:gd name="T57" fmla="*/ 0 h 31750"/>
              <a:gd name="T58" fmla="*/ 0 w 25400"/>
              <a:gd name="T59" fmla="*/ 0 h 31750"/>
              <a:gd name="T60" fmla="*/ 0 w 25400"/>
              <a:gd name="T61" fmla="*/ 0 h 31750"/>
              <a:gd name="T62" fmla="*/ 0 w 25400"/>
              <a:gd name="T63" fmla="*/ 0 h 31750"/>
              <a:gd name="T64" fmla="*/ 0 w 25400"/>
              <a:gd name="T65" fmla="*/ 0 h 31750"/>
              <a:gd name="T66" fmla="*/ 0 w 25400"/>
              <a:gd name="T67" fmla="*/ 0 h 31750"/>
              <a:gd name="T68" fmla="*/ 0 w 25400"/>
              <a:gd name="T69" fmla="*/ 0 h 31750"/>
              <a:gd name="T70" fmla="*/ 0 w 25400"/>
              <a:gd name="T71" fmla="*/ 0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6390" name="Title 10">
            <a:extLst>
              <a:ext uri="{FF2B5EF4-FFF2-40B4-BE49-F238E27FC236}">
                <a16:creationId xmlns:a16="http://schemas.microsoft.com/office/drawing/2014/main" id="{8BEA18FB-086F-77ED-E126-B72A8C3A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85738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 sz="2000"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16391" name="Slide Number Placeholder 1">
            <a:extLst>
              <a:ext uri="{FF2B5EF4-FFF2-40B4-BE49-F238E27FC236}">
                <a16:creationId xmlns:a16="http://schemas.microsoft.com/office/drawing/2014/main" id="{76CE16E8-C4BE-451D-527F-C597BB6E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19453163-41E4-4F2B-A739-3F1DAE9EC9C2}" type="slidenum">
              <a:rPr lang="en-US" altLang="en-US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6392" name="TextBox 1">
            <a:extLst>
              <a:ext uri="{FF2B5EF4-FFF2-40B4-BE49-F238E27FC236}">
                <a16:creationId xmlns:a16="http://schemas.microsoft.com/office/drawing/2014/main" id="{C0887F16-17B1-CAB6-397C-83B3986AA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590550"/>
            <a:ext cx="4278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6393" name="TextBox 1">
            <a:extLst>
              <a:ext uri="{FF2B5EF4-FFF2-40B4-BE49-F238E27FC236}">
                <a16:creationId xmlns:a16="http://schemas.microsoft.com/office/drawing/2014/main" id="{FE322978-B39B-35B4-AB7E-95AB73F29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210639"/>
            <a:ext cx="8843962" cy="189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1:  Picking and placing of more number of heavy objects again and again cannot be 					  				 done by the humans efficiently.  </a:t>
            </a:r>
          </a:p>
          <a:p>
            <a:pPr marL="0" indent="0">
              <a:lnSpc>
                <a:spcPct val="15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 marL="0" indent="0">
              <a:lnSpc>
                <a:spcPct val="15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2:  Humans cannot work in drainages, mines, caves or where there are high temperatures like 					  desert, near volcanos and in low temperatures like polar regions.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FAEE92-2AA3-D956-FA41-ED572BE9CFD3}"/>
              </a:ext>
            </a:extLst>
          </p:cNvPr>
          <p:cNvSpPr/>
          <p:nvPr/>
        </p:nvSpPr>
        <p:spPr>
          <a:xfrm>
            <a:off x="0" y="-8255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object 4">
            <a:extLst>
              <a:ext uri="{FF2B5EF4-FFF2-40B4-BE49-F238E27FC236}">
                <a16:creationId xmlns:a16="http://schemas.microsoft.com/office/drawing/2014/main" id="{AB4D07B0-D2FE-51CC-F7A2-9AAE891CDDD8}"/>
              </a:ext>
            </a:extLst>
          </p:cNvPr>
          <p:cNvSpPr>
            <a:spLocks/>
          </p:cNvSpPr>
          <p:nvPr/>
        </p:nvSpPr>
        <p:spPr bwMode="auto">
          <a:xfrm>
            <a:off x="458788" y="542925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6388" name="object 6">
            <a:extLst>
              <a:ext uri="{FF2B5EF4-FFF2-40B4-BE49-F238E27FC236}">
                <a16:creationId xmlns:a16="http://schemas.microsoft.com/office/drawing/2014/main" id="{69EC76B0-E05B-B68E-5FF8-01314AD0704F}"/>
              </a:ext>
            </a:extLst>
          </p:cNvPr>
          <p:cNvSpPr>
            <a:spLocks/>
          </p:cNvSpPr>
          <p:nvPr/>
        </p:nvSpPr>
        <p:spPr bwMode="auto">
          <a:xfrm>
            <a:off x="1357313" y="323850"/>
            <a:ext cx="25400" cy="26988"/>
          </a:xfrm>
          <a:custGeom>
            <a:avLst/>
            <a:gdLst>
              <a:gd name="T0" fmla="*/ 0 w 56514"/>
              <a:gd name="T1" fmla="*/ 0 h 56515"/>
              <a:gd name="T2" fmla="*/ 0 w 56514"/>
              <a:gd name="T3" fmla="*/ 0 h 56515"/>
              <a:gd name="T4" fmla="*/ 0 w 56514"/>
              <a:gd name="T5" fmla="*/ 0 h 56515"/>
              <a:gd name="T6" fmla="*/ 0 w 56514"/>
              <a:gd name="T7" fmla="*/ 0 h 56515"/>
              <a:gd name="T8" fmla="*/ 0 w 56514"/>
              <a:gd name="T9" fmla="*/ 0 h 56515"/>
              <a:gd name="T10" fmla="*/ 0 w 56514"/>
              <a:gd name="T11" fmla="*/ 0 h 56515"/>
              <a:gd name="T12" fmla="*/ 0 w 56514"/>
              <a:gd name="T13" fmla="*/ 0 h 56515"/>
              <a:gd name="T14" fmla="*/ 0 w 56514"/>
              <a:gd name="T15" fmla="*/ 0 h 56515"/>
              <a:gd name="T16" fmla="*/ 0 w 56514"/>
              <a:gd name="T17" fmla="*/ 0 h 56515"/>
              <a:gd name="T18" fmla="*/ 0 w 56514"/>
              <a:gd name="T19" fmla="*/ 0 h 56515"/>
              <a:gd name="T20" fmla="*/ 0 w 56514"/>
              <a:gd name="T21" fmla="*/ 0 h 56515"/>
              <a:gd name="T22" fmla="*/ 0 w 56514"/>
              <a:gd name="T23" fmla="*/ 0 h 56515"/>
              <a:gd name="T24" fmla="*/ 0 w 56514"/>
              <a:gd name="T25" fmla="*/ 0 h 56515"/>
              <a:gd name="T26" fmla="*/ 0 w 56514"/>
              <a:gd name="T27" fmla="*/ 0 h 56515"/>
              <a:gd name="T28" fmla="*/ 0 w 56514"/>
              <a:gd name="T29" fmla="*/ 0 h 56515"/>
              <a:gd name="T30" fmla="*/ 0 w 56514"/>
              <a:gd name="T31" fmla="*/ 0 h 56515"/>
              <a:gd name="T32" fmla="*/ 0 w 56514"/>
              <a:gd name="T33" fmla="*/ 0 h 56515"/>
              <a:gd name="T34" fmla="*/ 0 w 56514"/>
              <a:gd name="T35" fmla="*/ 0 h 56515"/>
              <a:gd name="T36" fmla="*/ 0 w 56514"/>
              <a:gd name="T37" fmla="*/ 0 h 56515"/>
              <a:gd name="T38" fmla="*/ 0 w 56514"/>
              <a:gd name="T39" fmla="*/ 0 h 56515"/>
              <a:gd name="T40" fmla="*/ 0 w 56514"/>
              <a:gd name="T41" fmla="*/ 0 h 56515"/>
              <a:gd name="T42" fmla="*/ 0 w 56514"/>
              <a:gd name="T43" fmla="*/ 0 h 56515"/>
              <a:gd name="T44" fmla="*/ 0 w 56514"/>
              <a:gd name="T45" fmla="*/ 0 h 56515"/>
              <a:gd name="T46" fmla="*/ 0 w 56514"/>
              <a:gd name="T47" fmla="*/ 0 h 56515"/>
              <a:gd name="T48" fmla="*/ 0 w 56514"/>
              <a:gd name="T49" fmla="*/ 0 h 56515"/>
              <a:gd name="T50" fmla="*/ 0 w 56514"/>
              <a:gd name="T51" fmla="*/ 0 h 56515"/>
              <a:gd name="T52" fmla="*/ 0 w 56514"/>
              <a:gd name="T53" fmla="*/ 0 h 56515"/>
              <a:gd name="T54" fmla="*/ 0 w 56514"/>
              <a:gd name="T55" fmla="*/ 0 h 56515"/>
              <a:gd name="T56" fmla="*/ 0 w 56514"/>
              <a:gd name="T57" fmla="*/ 0 h 56515"/>
              <a:gd name="T58" fmla="*/ 0 w 56514"/>
              <a:gd name="T59" fmla="*/ 0 h 56515"/>
              <a:gd name="T60" fmla="*/ 0 w 56514"/>
              <a:gd name="T61" fmla="*/ 0 h 56515"/>
              <a:gd name="T62" fmla="*/ 0 w 56514"/>
              <a:gd name="T63" fmla="*/ 0 h 56515"/>
              <a:gd name="T64" fmla="*/ 0 w 56514"/>
              <a:gd name="T65" fmla="*/ 0 h 56515"/>
              <a:gd name="T66" fmla="*/ 0 w 56514"/>
              <a:gd name="T67" fmla="*/ 0 h 56515"/>
              <a:gd name="T68" fmla="*/ 0 w 56514"/>
              <a:gd name="T69" fmla="*/ 0 h 56515"/>
              <a:gd name="T70" fmla="*/ 0 w 56514"/>
              <a:gd name="T71" fmla="*/ 0 h 56515"/>
              <a:gd name="T72" fmla="*/ 0 w 56514"/>
              <a:gd name="T73" fmla="*/ 0 h 56515"/>
              <a:gd name="T74" fmla="*/ 0 w 56514"/>
              <a:gd name="T75" fmla="*/ 0 h 56515"/>
              <a:gd name="T76" fmla="*/ 0 w 56514"/>
              <a:gd name="T77" fmla="*/ 0 h 56515"/>
              <a:gd name="T78" fmla="*/ 0 w 56514"/>
              <a:gd name="T79" fmla="*/ 0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6389" name="object 7">
            <a:extLst>
              <a:ext uri="{FF2B5EF4-FFF2-40B4-BE49-F238E27FC236}">
                <a16:creationId xmlns:a16="http://schemas.microsoft.com/office/drawing/2014/main" id="{6A0D9E7F-E30D-1917-5102-9FB67492AC23}"/>
              </a:ext>
            </a:extLst>
          </p:cNvPr>
          <p:cNvSpPr>
            <a:spLocks/>
          </p:cNvSpPr>
          <p:nvPr/>
        </p:nvSpPr>
        <p:spPr bwMode="auto">
          <a:xfrm>
            <a:off x="1363663" y="330200"/>
            <a:ext cx="11112" cy="14288"/>
          </a:xfrm>
          <a:custGeom>
            <a:avLst/>
            <a:gdLst>
              <a:gd name="T0" fmla="*/ 0 w 25400"/>
              <a:gd name="T1" fmla="*/ 0 h 31750"/>
              <a:gd name="T2" fmla="*/ 0 w 25400"/>
              <a:gd name="T3" fmla="*/ 0 h 31750"/>
              <a:gd name="T4" fmla="*/ 0 w 25400"/>
              <a:gd name="T5" fmla="*/ 0 h 31750"/>
              <a:gd name="T6" fmla="*/ 0 w 25400"/>
              <a:gd name="T7" fmla="*/ 0 h 31750"/>
              <a:gd name="T8" fmla="*/ 0 w 25400"/>
              <a:gd name="T9" fmla="*/ 0 h 31750"/>
              <a:gd name="T10" fmla="*/ 0 w 25400"/>
              <a:gd name="T11" fmla="*/ 0 h 31750"/>
              <a:gd name="T12" fmla="*/ 0 w 25400"/>
              <a:gd name="T13" fmla="*/ 0 h 31750"/>
              <a:gd name="T14" fmla="*/ 0 w 25400"/>
              <a:gd name="T15" fmla="*/ 0 h 31750"/>
              <a:gd name="T16" fmla="*/ 0 w 25400"/>
              <a:gd name="T17" fmla="*/ 0 h 31750"/>
              <a:gd name="T18" fmla="*/ 0 w 25400"/>
              <a:gd name="T19" fmla="*/ 0 h 31750"/>
              <a:gd name="T20" fmla="*/ 0 w 25400"/>
              <a:gd name="T21" fmla="*/ 0 h 31750"/>
              <a:gd name="T22" fmla="*/ 0 w 25400"/>
              <a:gd name="T23" fmla="*/ 0 h 31750"/>
              <a:gd name="T24" fmla="*/ 0 w 25400"/>
              <a:gd name="T25" fmla="*/ 0 h 31750"/>
              <a:gd name="T26" fmla="*/ 0 w 25400"/>
              <a:gd name="T27" fmla="*/ 0 h 31750"/>
              <a:gd name="T28" fmla="*/ 0 w 25400"/>
              <a:gd name="T29" fmla="*/ 0 h 31750"/>
              <a:gd name="T30" fmla="*/ 0 w 25400"/>
              <a:gd name="T31" fmla="*/ 0 h 31750"/>
              <a:gd name="T32" fmla="*/ 0 w 25400"/>
              <a:gd name="T33" fmla="*/ 0 h 31750"/>
              <a:gd name="T34" fmla="*/ 0 w 25400"/>
              <a:gd name="T35" fmla="*/ 0 h 31750"/>
              <a:gd name="T36" fmla="*/ 0 w 25400"/>
              <a:gd name="T37" fmla="*/ 0 h 31750"/>
              <a:gd name="T38" fmla="*/ 0 w 25400"/>
              <a:gd name="T39" fmla="*/ 0 h 31750"/>
              <a:gd name="T40" fmla="*/ 0 w 25400"/>
              <a:gd name="T41" fmla="*/ 0 h 31750"/>
              <a:gd name="T42" fmla="*/ 0 w 25400"/>
              <a:gd name="T43" fmla="*/ 0 h 31750"/>
              <a:gd name="T44" fmla="*/ 0 w 25400"/>
              <a:gd name="T45" fmla="*/ 0 h 31750"/>
              <a:gd name="T46" fmla="*/ 0 w 25400"/>
              <a:gd name="T47" fmla="*/ 0 h 31750"/>
              <a:gd name="T48" fmla="*/ 0 w 25400"/>
              <a:gd name="T49" fmla="*/ 0 h 31750"/>
              <a:gd name="T50" fmla="*/ 0 w 25400"/>
              <a:gd name="T51" fmla="*/ 0 h 31750"/>
              <a:gd name="T52" fmla="*/ 0 w 25400"/>
              <a:gd name="T53" fmla="*/ 0 h 31750"/>
              <a:gd name="T54" fmla="*/ 0 w 25400"/>
              <a:gd name="T55" fmla="*/ 0 h 31750"/>
              <a:gd name="T56" fmla="*/ 0 w 25400"/>
              <a:gd name="T57" fmla="*/ 0 h 31750"/>
              <a:gd name="T58" fmla="*/ 0 w 25400"/>
              <a:gd name="T59" fmla="*/ 0 h 31750"/>
              <a:gd name="T60" fmla="*/ 0 w 25400"/>
              <a:gd name="T61" fmla="*/ 0 h 31750"/>
              <a:gd name="T62" fmla="*/ 0 w 25400"/>
              <a:gd name="T63" fmla="*/ 0 h 31750"/>
              <a:gd name="T64" fmla="*/ 0 w 25400"/>
              <a:gd name="T65" fmla="*/ 0 h 31750"/>
              <a:gd name="T66" fmla="*/ 0 w 25400"/>
              <a:gd name="T67" fmla="*/ 0 h 31750"/>
              <a:gd name="T68" fmla="*/ 0 w 25400"/>
              <a:gd name="T69" fmla="*/ 0 h 31750"/>
              <a:gd name="T70" fmla="*/ 0 w 25400"/>
              <a:gd name="T71" fmla="*/ 0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6390" name="Title 10">
            <a:extLst>
              <a:ext uri="{FF2B5EF4-FFF2-40B4-BE49-F238E27FC236}">
                <a16:creationId xmlns:a16="http://schemas.microsoft.com/office/drawing/2014/main" id="{8BEA18FB-086F-77ED-E126-B72A8C3A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85738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 sz="2000"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16391" name="Slide Number Placeholder 1">
            <a:extLst>
              <a:ext uri="{FF2B5EF4-FFF2-40B4-BE49-F238E27FC236}">
                <a16:creationId xmlns:a16="http://schemas.microsoft.com/office/drawing/2014/main" id="{76CE16E8-C4BE-451D-527F-C597BB6E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19453163-41E4-4F2B-A739-3F1DAE9EC9C2}" type="slidenum">
              <a:rPr lang="en-US" altLang="en-US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6392" name="TextBox 1">
            <a:extLst>
              <a:ext uri="{FF2B5EF4-FFF2-40B4-BE49-F238E27FC236}">
                <a16:creationId xmlns:a16="http://schemas.microsoft.com/office/drawing/2014/main" id="{C0887F16-17B1-CAB6-397C-83B3986AA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797872"/>
            <a:ext cx="7021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SOLUTION TO THE PROBLEM STATEMENT </a:t>
            </a:r>
          </a:p>
        </p:txBody>
      </p:sp>
      <p:sp>
        <p:nvSpPr>
          <p:cNvPr id="16393" name="TextBox 1">
            <a:extLst>
              <a:ext uri="{FF2B5EF4-FFF2-40B4-BE49-F238E27FC236}">
                <a16:creationId xmlns:a16="http://schemas.microsoft.com/office/drawing/2014/main" id="{FE322978-B39B-35B4-AB7E-95AB73F29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077200" cy="374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Robots consists of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parts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electromechanically driven and a controller acting as a “brain” component, controlling them by following pre-determined instructions or make them fully automated using appropriate sensors making them fully efficient.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Robots are made up of hard materials which they can resist the high and low temperatures,</a:t>
            </a:r>
          </a:p>
          <a:p>
            <a:pPr marL="0" indent="0">
              <a:lnSpc>
                <a:spcPct val="15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and they can be designed in any sizes and controlled via wired or wireless.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5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060245-6F2E-843D-2925-C2A535DC2CB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 algn="ctr" defTabSz="207935">
              <a:defRPr/>
            </a:pPr>
            <a:r>
              <a:rPr lang="en-US" dirty="0" err="1">
                <a:solidFill>
                  <a:srgbClr val="681748"/>
                </a:solidFill>
              </a:rPr>
              <a:t>gfjgvgodjojso</a:t>
            </a: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7411" name="object 4">
            <a:extLst>
              <a:ext uri="{FF2B5EF4-FFF2-40B4-BE49-F238E27FC236}">
                <a16:creationId xmlns:a16="http://schemas.microsoft.com/office/drawing/2014/main" id="{D8FD3AF7-0768-3F3B-EFD1-188267F3179C}"/>
              </a:ext>
            </a:extLst>
          </p:cNvPr>
          <p:cNvSpPr>
            <a:spLocks/>
          </p:cNvSpPr>
          <p:nvPr/>
        </p:nvSpPr>
        <p:spPr bwMode="auto">
          <a:xfrm>
            <a:off x="458788" y="542925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7412" name="object 6">
            <a:extLst>
              <a:ext uri="{FF2B5EF4-FFF2-40B4-BE49-F238E27FC236}">
                <a16:creationId xmlns:a16="http://schemas.microsoft.com/office/drawing/2014/main" id="{4CFD2083-E30F-6A29-83F8-5D0AD1D96C88}"/>
              </a:ext>
            </a:extLst>
          </p:cNvPr>
          <p:cNvSpPr>
            <a:spLocks/>
          </p:cNvSpPr>
          <p:nvPr/>
        </p:nvSpPr>
        <p:spPr bwMode="auto">
          <a:xfrm>
            <a:off x="1357313" y="323850"/>
            <a:ext cx="25400" cy="26988"/>
          </a:xfrm>
          <a:custGeom>
            <a:avLst/>
            <a:gdLst>
              <a:gd name="T0" fmla="*/ 0 w 56514"/>
              <a:gd name="T1" fmla="*/ 0 h 56515"/>
              <a:gd name="T2" fmla="*/ 0 w 56514"/>
              <a:gd name="T3" fmla="*/ 0 h 56515"/>
              <a:gd name="T4" fmla="*/ 0 w 56514"/>
              <a:gd name="T5" fmla="*/ 0 h 56515"/>
              <a:gd name="T6" fmla="*/ 0 w 56514"/>
              <a:gd name="T7" fmla="*/ 0 h 56515"/>
              <a:gd name="T8" fmla="*/ 0 w 56514"/>
              <a:gd name="T9" fmla="*/ 0 h 56515"/>
              <a:gd name="T10" fmla="*/ 0 w 56514"/>
              <a:gd name="T11" fmla="*/ 0 h 56515"/>
              <a:gd name="T12" fmla="*/ 0 w 56514"/>
              <a:gd name="T13" fmla="*/ 0 h 56515"/>
              <a:gd name="T14" fmla="*/ 0 w 56514"/>
              <a:gd name="T15" fmla="*/ 0 h 56515"/>
              <a:gd name="T16" fmla="*/ 0 w 56514"/>
              <a:gd name="T17" fmla="*/ 0 h 56515"/>
              <a:gd name="T18" fmla="*/ 0 w 56514"/>
              <a:gd name="T19" fmla="*/ 0 h 56515"/>
              <a:gd name="T20" fmla="*/ 0 w 56514"/>
              <a:gd name="T21" fmla="*/ 0 h 56515"/>
              <a:gd name="T22" fmla="*/ 0 w 56514"/>
              <a:gd name="T23" fmla="*/ 0 h 56515"/>
              <a:gd name="T24" fmla="*/ 0 w 56514"/>
              <a:gd name="T25" fmla="*/ 0 h 56515"/>
              <a:gd name="T26" fmla="*/ 0 w 56514"/>
              <a:gd name="T27" fmla="*/ 0 h 56515"/>
              <a:gd name="T28" fmla="*/ 0 w 56514"/>
              <a:gd name="T29" fmla="*/ 0 h 56515"/>
              <a:gd name="T30" fmla="*/ 0 w 56514"/>
              <a:gd name="T31" fmla="*/ 0 h 56515"/>
              <a:gd name="T32" fmla="*/ 0 w 56514"/>
              <a:gd name="T33" fmla="*/ 0 h 56515"/>
              <a:gd name="T34" fmla="*/ 0 w 56514"/>
              <a:gd name="T35" fmla="*/ 0 h 56515"/>
              <a:gd name="T36" fmla="*/ 0 w 56514"/>
              <a:gd name="T37" fmla="*/ 0 h 56515"/>
              <a:gd name="T38" fmla="*/ 0 w 56514"/>
              <a:gd name="T39" fmla="*/ 0 h 56515"/>
              <a:gd name="T40" fmla="*/ 0 w 56514"/>
              <a:gd name="T41" fmla="*/ 0 h 56515"/>
              <a:gd name="T42" fmla="*/ 0 w 56514"/>
              <a:gd name="T43" fmla="*/ 0 h 56515"/>
              <a:gd name="T44" fmla="*/ 0 w 56514"/>
              <a:gd name="T45" fmla="*/ 0 h 56515"/>
              <a:gd name="T46" fmla="*/ 0 w 56514"/>
              <a:gd name="T47" fmla="*/ 0 h 56515"/>
              <a:gd name="T48" fmla="*/ 0 w 56514"/>
              <a:gd name="T49" fmla="*/ 0 h 56515"/>
              <a:gd name="T50" fmla="*/ 0 w 56514"/>
              <a:gd name="T51" fmla="*/ 0 h 56515"/>
              <a:gd name="T52" fmla="*/ 0 w 56514"/>
              <a:gd name="T53" fmla="*/ 0 h 56515"/>
              <a:gd name="T54" fmla="*/ 0 w 56514"/>
              <a:gd name="T55" fmla="*/ 0 h 56515"/>
              <a:gd name="T56" fmla="*/ 0 w 56514"/>
              <a:gd name="T57" fmla="*/ 0 h 56515"/>
              <a:gd name="T58" fmla="*/ 0 w 56514"/>
              <a:gd name="T59" fmla="*/ 0 h 56515"/>
              <a:gd name="T60" fmla="*/ 0 w 56514"/>
              <a:gd name="T61" fmla="*/ 0 h 56515"/>
              <a:gd name="T62" fmla="*/ 0 w 56514"/>
              <a:gd name="T63" fmla="*/ 0 h 56515"/>
              <a:gd name="T64" fmla="*/ 0 w 56514"/>
              <a:gd name="T65" fmla="*/ 0 h 56515"/>
              <a:gd name="T66" fmla="*/ 0 w 56514"/>
              <a:gd name="T67" fmla="*/ 0 h 56515"/>
              <a:gd name="T68" fmla="*/ 0 w 56514"/>
              <a:gd name="T69" fmla="*/ 0 h 56515"/>
              <a:gd name="T70" fmla="*/ 0 w 56514"/>
              <a:gd name="T71" fmla="*/ 0 h 56515"/>
              <a:gd name="T72" fmla="*/ 0 w 56514"/>
              <a:gd name="T73" fmla="*/ 0 h 56515"/>
              <a:gd name="T74" fmla="*/ 0 w 56514"/>
              <a:gd name="T75" fmla="*/ 0 h 56515"/>
              <a:gd name="T76" fmla="*/ 0 w 56514"/>
              <a:gd name="T77" fmla="*/ 0 h 56515"/>
              <a:gd name="T78" fmla="*/ 0 w 56514"/>
              <a:gd name="T79" fmla="*/ 0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7413" name="object 7">
            <a:extLst>
              <a:ext uri="{FF2B5EF4-FFF2-40B4-BE49-F238E27FC236}">
                <a16:creationId xmlns:a16="http://schemas.microsoft.com/office/drawing/2014/main" id="{BF206668-DD08-F31C-F685-23CA656831B4}"/>
              </a:ext>
            </a:extLst>
          </p:cNvPr>
          <p:cNvSpPr>
            <a:spLocks/>
          </p:cNvSpPr>
          <p:nvPr/>
        </p:nvSpPr>
        <p:spPr bwMode="auto">
          <a:xfrm>
            <a:off x="1363663" y="330200"/>
            <a:ext cx="11112" cy="14288"/>
          </a:xfrm>
          <a:custGeom>
            <a:avLst/>
            <a:gdLst>
              <a:gd name="T0" fmla="*/ 0 w 25400"/>
              <a:gd name="T1" fmla="*/ 0 h 31750"/>
              <a:gd name="T2" fmla="*/ 0 w 25400"/>
              <a:gd name="T3" fmla="*/ 0 h 31750"/>
              <a:gd name="T4" fmla="*/ 0 w 25400"/>
              <a:gd name="T5" fmla="*/ 0 h 31750"/>
              <a:gd name="T6" fmla="*/ 0 w 25400"/>
              <a:gd name="T7" fmla="*/ 0 h 31750"/>
              <a:gd name="T8" fmla="*/ 0 w 25400"/>
              <a:gd name="T9" fmla="*/ 0 h 31750"/>
              <a:gd name="T10" fmla="*/ 0 w 25400"/>
              <a:gd name="T11" fmla="*/ 0 h 31750"/>
              <a:gd name="T12" fmla="*/ 0 w 25400"/>
              <a:gd name="T13" fmla="*/ 0 h 31750"/>
              <a:gd name="T14" fmla="*/ 0 w 25400"/>
              <a:gd name="T15" fmla="*/ 0 h 31750"/>
              <a:gd name="T16" fmla="*/ 0 w 25400"/>
              <a:gd name="T17" fmla="*/ 0 h 31750"/>
              <a:gd name="T18" fmla="*/ 0 w 25400"/>
              <a:gd name="T19" fmla="*/ 0 h 31750"/>
              <a:gd name="T20" fmla="*/ 0 w 25400"/>
              <a:gd name="T21" fmla="*/ 0 h 31750"/>
              <a:gd name="T22" fmla="*/ 0 w 25400"/>
              <a:gd name="T23" fmla="*/ 0 h 31750"/>
              <a:gd name="T24" fmla="*/ 0 w 25400"/>
              <a:gd name="T25" fmla="*/ 0 h 31750"/>
              <a:gd name="T26" fmla="*/ 0 w 25400"/>
              <a:gd name="T27" fmla="*/ 0 h 31750"/>
              <a:gd name="T28" fmla="*/ 0 w 25400"/>
              <a:gd name="T29" fmla="*/ 0 h 31750"/>
              <a:gd name="T30" fmla="*/ 0 w 25400"/>
              <a:gd name="T31" fmla="*/ 0 h 31750"/>
              <a:gd name="T32" fmla="*/ 0 w 25400"/>
              <a:gd name="T33" fmla="*/ 0 h 31750"/>
              <a:gd name="T34" fmla="*/ 0 w 25400"/>
              <a:gd name="T35" fmla="*/ 0 h 31750"/>
              <a:gd name="T36" fmla="*/ 0 w 25400"/>
              <a:gd name="T37" fmla="*/ 0 h 31750"/>
              <a:gd name="T38" fmla="*/ 0 w 25400"/>
              <a:gd name="T39" fmla="*/ 0 h 31750"/>
              <a:gd name="T40" fmla="*/ 0 w 25400"/>
              <a:gd name="T41" fmla="*/ 0 h 31750"/>
              <a:gd name="T42" fmla="*/ 0 w 25400"/>
              <a:gd name="T43" fmla="*/ 0 h 31750"/>
              <a:gd name="T44" fmla="*/ 0 w 25400"/>
              <a:gd name="T45" fmla="*/ 0 h 31750"/>
              <a:gd name="T46" fmla="*/ 0 w 25400"/>
              <a:gd name="T47" fmla="*/ 0 h 31750"/>
              <a:gd name="T48" fmla="*/ 0 w 25400"/>
              <a:gd name="T49" fmla="*/ 0 h 31750"/>
              <a:gd name="T50" fmla="*/ 0 w 25400"/>
              <a:gd name="T51" fmla="*/ 0 h 31750"/>
              <a:gd name="T52" fmla="*/ 0 w 25400"/>
              <a:gd name="T53" fmla="*/ 0 h 31750"/>
              <a:gd name="T54" fmla="*/ 0 w 25400"/>
              <a:gd name="T55" fmla="*/ 0 h 31750"/>
              <a:gd name="T56" fmla="*/ 0 w 25400"/>
              <a:gd name="T57" fmla="*/ 0 h 31750"/>
              <a:gd name="T58" fmla="*/ 0 w 25400"/>
              <a:gd name="T59" fmla="*/ 0 h 31750"/>
              <a:gd name="T60" fmla="*/ 0 w 25400"/>
              <a:gd name="T61" fmla="*/ 0 h 31750"/>
              <a:gd name="T62" fmla="*/ 0 w 25400"/>
              <a:gd name="T63" fmla="*/ 0 h 31750"/>
              <a:gd name="T64" fmla="*/ 0 w 25400"/>
              <a:gd name="T65" fmla="*/ 0 h 31750"/>
              <a:gd name="T66" fmla="*/ 0 w 25400"/>
              <a:gd name="T67" fmla="*/ 0 h 31750"/>
              <a:gd name="T68" fmla="*/ 0 w 25400"/>
              <a:gd name="T69" fmla="*/ 0 h 31750"/>
              <a:gd name="T70" fmla="*/ 0 w 25400"/>
              <a:gd name="T71" fmla="*/ 0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7414" name="Title 10">
            <a:extLst>
              <a:ext uri="{FF2B5EF4-FFF2-40B4-BE49-F238E27FC236}">
                <a16:creationId xmlns:a16="http://schemas.microsoft.com/office/drawing/2014/main" id="{05E03521-48D1-188F-A5CB-6155950C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85738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 sz="2000"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17415" name="Slide Number Placeholder 1">
            <a:extLst>
              <a:ext uri="{FF2B5EF4-FFF2-40B4-BE49-F238E27FC236}">
                <a16:creationId xmlns:a16="http://schemas.microsoft.com/office/drawing/2014/main" id="{E8ABEF93-5954-3118-1BC7-487626F6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2F6E525D-8E32-49E2-B22F-3A555B84F980}" type="slidenum">
              <a:rPr lang="en-US" altLang="en-US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7416" name="TextBox 1">
            <a:extLst>
              <a:ext uri="{FF2B5EF4-FFF2-40B4-BE49-F238E27FC236}">
                <a16:creationId xmlns:a16="http://schemas.microsoft.com/office/drawing/2014/main" id="{4EE938D5-E39C-33F6-AEFC-936FC77CC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66750"/>
            <a:ext cx="601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17417" name="TextBox 1">
            <a:extLst>
              <a:ext uri="{FF2B5EF4-FFF2-40B4-BE49-F238E27FC236}">
                <a16:creationId xmlns:a16="http://schemas.microsoft.com/office/drawing/2014/main" id="{AA1984A7-57CA-7F63-A298-FD22BD629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52550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/>
            <a:r>
              <a:rPr lang="en-US" alt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295F0-5A6C-2201-A7BE-10891AB2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30348"/>
            <a:ext cx="7010400" cy="3446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230B37-7128-09F1-6BF9-8129E4F05B5D}"/>
              </a:ext>
            </a:extLst>
          </p:cNvPr>
          <p:cNvSpPr txBox="1"/>
          <p:nvPr/>
        </p:nvSpPr>
        <p:spPr>
          <a:xfrm>
            <a:off x="2743200" y="459484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Fig.1: Block diagram of the proposed system.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6004FC-8F19-12CA-263B-CE7D005ABDC7}"/>
              </a:ext>
            </a:extLst>
          </p:cNvPr>
          <p:cNvCxnSpPr/>
          <p:nvPr/>
        </p:nvCxnSpPr>
        <p:spPr>
          <a:xfrm flipV="1">
            <a:off x="2971800" y="379095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FF6428-B344-384C-C25F-1D1C0236E706}"/>
              </a:ext>
            </a:extLst>
          </p:cNvPr>
          <p:cNvCxnSpPr/>
          <p:nvPr/>
        </p:nvCxnSpPr>
        <p:spPr>
          <a:xfrm>
            <a:off x="2971800" y="4171950"/>
            <a:ext cx="114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D1F7C07-8665-0E9B-E723-CA3F068A2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823573"/>
            <a:ext cx="605012" cy="57915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887CE9-B050-6CDF-8A04-F8C9B06955BB}"/>
              </a:ext>
            </a:extLst>
          </p:cNvPr>
          <p:cNvSpPr/>
          <p:nvPr/>
        </p:nvSpPr>
        <p:spPr>
          <a:xfrm>
            <a:off x="7005812" y="3823573"/>
            <a:ext cx="918988" cy="579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2CFA4-6687-106A-A756-DC68FEC667DC}"/>
              </a:ext>
            </a:extLst>
          </p:cNvPr>
          <p:cNvSpPr txBox="1"/>
          <p:nvPr/>
        </p:nvSpPr>
        <p:spPr>
          <a:xfrm>
            <a:off x="7005813" y="3900526"/>
            <a:ext cx="918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MOBILE APPLICATION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D4547-DEBE-AF50-4835-C8396FDDB145}"/>
              </a:ext>
            </a:extLst>
          </p:cNvPr>
          <p:cNvSpPr/>
          <p:nvPr/>
        </p:nvSpPr>
        <p:spPr>
          <a:xfrm>
            <a:off x="0" y="-1905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 algn="ctr" defTabSz="207935">
              <a:defRPr/>
            </a:pPr>
            <a:r>
              <a:rPr lang="en-IN" sz="1600" dirty="0">
                <a:solidFill>
                  <a:srgbClr val="6817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																																																																														</a:t>
            </a:r>
          </a:p>
        </p:txBody>
      </p:sp>
      <p:sp>
        <p:nvSpPr>
          <p:cNvPr id="18435" name="object 4">
            <a:extLst>
              <a:ext uri="{FF2B5EF4-FFF2-40B4-BE49-F238E27FC236}">
                <a16:creationId xmlns:a16="http://schemas.microsoft.com/office/drawing/2014/main" id="{4E1D1591-1C14-C611-6612-E3BD060555F4}"/>
              </a:ext>
            </a:extLst>
          </p:cNvPr>
          <p:cNvSpPr>
            <a:spLocks/>
          </p:cNvSpPr>
          <p:nvPr/>
        </p:nvSpPr>
        <p:spPr bwMode="auto">
          <a:xfrm>
            <a:off x="458788" y="542925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8436" name="object 6">
            <a:extLst>
              <a:ext uri="{FF2B5EF4-FFF2-40B4-BE49-F238E27FC236}">
                <a16:creationId xmlns:a16="http://schemas.microsoft.com/office/drawing/2014/main" id="{F65041C3-A324-CA7E-F31F-B75FF3A032C1}"/>
              </a:ext>
            </a:extLst>
          </p:cNvPr>
          <p:cNvSpPr>
            <a:spLocks/>
          </p:cNvSpPr>
          <p:nvPr/>
        </p:nvSpPr>
        <p:spPr bwMode="auto">
          <a:xfrm>
            <a:off x="1357313" y="323850"/>
            <a:ext cx="25400" cy="26988"/>
          </a:xfrm>
          <a:custGeom>
            <a:avLst/>
            <a:gdLst>
              <a:gd name="T0" fmla="*/ 0 w 56514"/>
              <a:gd name="T1" fmla="*/ 0 h 56515"/>
              <a:gd name="T2" fmla="*/ 0 w 56514"/>
              <a:gd name="T3" fmla="*/ 0 h 56515"/>
              <a:gd name="T4" fmla="*/ 0 w 56514"/>
              <a:gd name="T5" fmla="*/ 0 h 56515"/>
              <a:gd name="T6" fmla="*/ 0 w 56514"/>
              <a:gd name="T7" fmla="*/ 0 h 56515"/>
              <a:gd name="T8" fmla="*/ 0 w 56514"/>
              <a:gd name="T9" fmla="*/ 0 h 56515"/>
              <a:gd name="T10" fmla="*/ 0 w 56514"/>
              <a:gd name="T11" fmla="*/ 0 h 56515"/>
              <a:gd name="T12" fmla="*/ 0 w 56514"/>
              <a:gd name="T13" fmla="*/ 0 h 56515"/>
              <a:gd name="T14" fmla="*/ 0 w 56514"/>
              <a:gd name="T15" fmla="*/ 0 h 56515"/>
              <a:gd name="T16" fmla="*/ 0 w 56514"/>
              <a:gd name="T17" fmla="*/ 0 h 56515"/>
              <a:gd name="T18" fmla="*/ 0 w 56514"/>
              <a:gd name="T19" fmla="*/ 0 h 56515"/>
              <a:gd name="T20" fmla="*/ 0 w 56514"/>
              <a:gd name="T21" fmla="*/ 0 h 56515"/>
              <a:gd name="T22" fmla="*/ 0 w 56514"/>
              <a:gd name="T23" fmla="*/ 0 h 56515"/>
              <a:gd name="T24" fmla="*/ 0 w 56514"/>
              <a:gd name="T25" fmla="*/ 0 h 56515"/>
              <a:gd name="T26" fmla="*/ 0 w 56514"/>
              <a:gd name="T27" fmla="*/ 0 h 56515"/>
              <a:gd name="T28" fmla="*/ 0 w 56514"/>
              <a:gd name="T29" fmla="*/ 0 h 56515"/>
              <a:gd name="T30" fmla="*/ 0 w 56514"/>
              <a:gd name="T31" fmla="*/ 0 h 56515"/>
              <a:gd name="T32" fmla="*/ 0 w 56514"/>
              <a:gd name="T33" fmla="*/ 0 h 56515"/>
              <a:gd name="T34" fmla="*/ 0 w 56514"/>
              <a:gd name="T35" fmla="*/ 0 h 56515"/>
              <a:gd name="T36" fmla="*/ 0 w 56514"/>
              <a:gd name="T37" fmla="*/ 0 h 56515"/>
              <a:gd name="T38" fmla="*/ 0 w 56514"/>
              <a:gd name="T39" fmla="*/ 0 h 56515"/>
              <a:gd name="T40" fmla="*/ 0 w 56514"/>
              <a:gd name="T41" fmla="*/ 0 h 56515"/>
              <a:gd name="T42" fmla="*/ 0 w 56514"/>
              <a:gd name="T43" fmla="*/ 0 h 56515"/>
              <a:gd name="T44" fmla="*/ 0 w 56514"/>
              <a:gd name="T45" fmla="*/ 0 h 56515"/>
              <a:gd name="T46" fmla="*/ 0 w 56514"/>
              <a:gd name="T47" fmla="*/ 0 h 56515"/>
              <a:gd name="T48" fmla="*/ 0 w 56514"/>
              <a:gd name="T49" fmla="*/ 0 h 56515"/>
              <a:gd name="T50" fmla="*/ 0 w 56514"/>
              <a:gd name="T51" fmla="*/ 0 h 56515"/>
              <a:gd name="T52" fmla="*/ 0 w 56514"/>
              <a:gd name="T53" fmla="*/ 0 h 56515"/>
              <a:gd name="T54" fmla="*/ 0 w 56514"/>
              <a:gd name="T55" fmla="*/ 0 h 56515"/>
              <a:gd name="T56" fmla="*/ 0 w 56514"/>
              <a:gd name="T57" fmla="*/ 0 h 56515"/>
              <a:gd name="T58" fmla="*/ 0 w 56514"/>
              <a:gd name="T59" fmla="*/ 0 h 56515"/>
              <a:gd name="T60" fmla="*/ 0 w 56514"/>
              <a:gd name="T61" fmla="*/ 0 h 56515"/>
              <a:gd name="T62" fmla="*/ 0 w 56514"/>
              <a:gd name="T63" fmla="*/ 0 h 56515"/>
              <a:gd name="T64" fmla="*/ 0 w 56514"/>
              <a:gd name="T65" fmla="*/ 0 h 56515"/>
              <a:gd name="T66" fmla="*/ 0 w 56514"/>
              <a:gd name="T67" fmla="*/ 0 h 56515"/>
              <a:gd name="T68" fmla="*/ 0 w 56514"/>
              <a:gd name="T69" fmla="*/ 0 h 56515"/>
              <a:gd name="T70" fmla="*/ 0 w 56514"/>
              <a:gd name="T71" fmla="*/ 0 h 56515"/>
              <a:gd name="T72" fmla="*/ 0 w 56514"/>
              <a:gd name="T73" fmla="*/ 0 h 56515"/>
              <a:gd name="T74" fmla="*/ 0 w 56514"/>
              <a:gd name="T75" fmla="*/ 0 h 56515"/>
              <a:gd name="T76" fmla="*/ 0 w 56514"/>
              <a:gd name="T77" fmla="*/ 0 h 56515"/>
              <a:gd name="T78" fmla="*/ 0 w 56514"/>
              <a:gd name="T79" fmla="*/ 0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8437" name="object 7">
            <a:extLst>
              <a:ext uri="{FF2B5EF4-FFF2-40B4-BE49-F238E27FC236}">
                <a16:creationId xmlns:a16="http://schemas.microsoft.com/office/drawing/2014/main" id="{EF4BAA12-7E8A-707D-8EF2-E1F8451844A9}"/>
              </a:ext>
            </a:extLst>
          </p:cNvPr>
          <p:cNvSpPr>
            <a:spLocks/>
          </p:cNvSpPr>
          <p:nvPr/>
        </p:nvSpPr>
        <p:spPr bwMode="auto">
          <a:xfrm>
            <a:off x="1363663" y="330200"/>
            <a:ext cx="11112" cy="14288"/>
          </a:xfrm>
          <a:custGeom>
            <a:avLst/>
            <a:gdLst>
              <a:gd name="T0" fmla="*/ 0 w 25400"/>
              <a:gd name="T1" fmla="*/ 0 h 31750"/>
              <a:gd name="T2" fmla="*/ 0 w 25400"/>
              <a:gd name="T3" fmla="*/ 0 h 31750"/>
              <a:gd name="T4" fmla="*/ 0 w 25400"/>
              <a:gd name="T5" fmla="*/ 0 h 31750"/>
              <a:gd name="T6" fmla="*/ 0 w 25400"/>
              <a:gd name="T7" fmla="*/ 0 h 31750"/>
              <a:gd name="T8" fmla="*/ 0 w 25400"/>
              <a:gd name="T9" fmla="*/ 0 h 31750"/>
              <a:gd name="T10" fmla="*/ 0 w 25400"/>
              <a:gd name="T11" fmla="*/ 0 h 31750"/>
              <a:gd name="T12" fmla="*/ 0 w 25400"/>
              <a:gd name="T13" fmla="*/ 0 h 31750"/>
              <a:gd name="T14" fmla="*/ 0 w 25400"/>
              <a:gd name="T15" fmla="*/ 0 h 31750"/>
              <a:gd name="T16" fmla="*/ 0 w 25400"/>
              <a:gd name="T17" fmla="*/ 0 h 31750"/>
              <a:gd name="T18" fmla="*/ 0 w 25400"/>
              <a:gd name="T19" fmla="*/ 0 h 31750"/>
              <a:gd name="T20" fmla="*/ 0 w 25400"/>
              <a:gd name="T21" fmla="*/ 0 h 31750"/>
              <a:gd name="T22" fmla="*/ 0 w 25400"/>
              <a:gd name="T23" fmla="*/ 0 h 31750"/>
              <a:gd name="T24" fmla="*/ 0 w 25400"/>
              <a:gd name="T25" fmla="*/ 0 h 31750"/>
              <a:gd name="T26" fmla="*/ 0 w 25400"/>
              <a:gd name="T27" fmla="*/ 0 h 31750"/>
              <a:gd name="T28" fmla="*/ 0 w 25400"/>
              <a:gd name="T29" fmla="*/ 0 h 31750"/>
              <a:gd name="T30" fmla="*/ 0 w 25400"/>
              <a:gd name="T31" fmla="*/ 0 h 31750"/>
              <a:gd name="T32" fmla="*/ 0 w 25400"/>
              <a:gd name="T33" fmla="*/ 0 h 31750"/>
              <a:gd name="T34" fmla="*/ 0 w 25400"/>
              <a:gd name="T35" fmla="*/ 0 h 31750"/>
              <a:gd name="T36" fmla="*/ 0 w 25400"/>
              <a:gd name="T37" fmla="*/ 0 h 31750"/>
              <a:gd name="T38" fmla="*/ 0 w 25400"/>
              <a:gd name="T39" fmla="*/ 0 h 31750"/>
              <a:gd name="T40" fmla="*/ 0 w 25400"/>
              <a:gd name="T41" fmla="*/ 0 h 31750"/>
              <a:gd name="T42" fmla="*/ 0 w 25400"/>
              <a:gd name="T43" fmla="*/ 0 h 31750"/>
              <a:gd name="T44" fmla="*/ 0 w 25400"/>
              <a:gd name="T45" fmla="*/ 0 h 31750"/>
              <a:gd name="T46" fmla="*/ 0 w 25400"/>
              <a:gd name="T47" fmla="*/ 0 h 31750"/>
              <a:gd name="T48" fmla="*/ 0 w 25400"/>
              <a:gd name="T49" fmla="*/ 0 h 31750"/>
              <a:gd name="T50" fmla="*/ 0 w 25400"/>
              <a:gd name="T51" fmla="*/ 0 h 31750"/>
              <a:gd name="T52" fmla="*/ 0 w 25400"/>
              <a:gd name="T53" fmla="*/ 0 h 31750"/>
              <a:gd name="T54" fmla="*/ 0 w 25400"/>
              <a:gd name="T55" fmla="*/ 0 h 31750"/>
              <a:gd name="T56" fmla="*/ 0 w 25400"/>
              <a:gd name="T57" fmla="*/ 0 h 31750"/>
              <a:gd name="T58" fmla="*/ 0 w 25400"/>
              <a:gd name="T59" fmla="*/ 0 h 31750"/>
              <a:gd name="T60" fmla="*/ 0 w 25400"/>
              <a:gd name="T61" fmla="*/ 0 h 31750"/>
              <a:gd name="T62" fmla="*/ 0 w 25400"/>
              <a:gd name="T63" fmla="*/ 0 h 31750"/>
              <a:gd name="T64" fmla="*/ 0 w 25400"/>
              <a:gd name="T65" fmla="*/ 0 h 31750"/>
              <a:gd name="T66" fmla="*/ 0 w 25400"/>
              <a:gd name="T67" fmla="*/ 0 h 31750"/>
              <a:gd name="T68" fmla="*/ 0 w 25400"/>
              <a:gd name="T69" fmla="*/ 0 h 31750"/>
              <a:gd name="T70" fmla="*/ 0 w 25400"/>
              <a:gd name="T71" fmla="*/ 0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8438" name="Title 10">
            <a:extLst>
              <a:ext uri="{FF2B5EF4-FFF2-40B4-BE49-F238E27FC236}">
                <a16:creationId xmlns:a16="http://schemas.microsoft.com/office/drawing/2014/main" id="{4D28AD2E-61DA-8713-40A7-0E183987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85738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 sz="2000"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18439" name="Slide Number Placeholder 1">
            <a:extLst>
              <a:ext uri="{FF2B5EF4-FFF2-40B4-BE49-F238E27FC236}">
                <a16:creationId xmlns:a16="http://schemas.microsoft.com/office/drawing/2014/main" id="{1410C7E5-DB14-B2FE-ED4A-1692E95D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4A1F758A-DF4A-4F29-B1FE-48FFBC512DBE}" type="slidenum">
              <a:rPr lang="en-US" altLang="en-US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8440" name="TextBox 10">
            <a:extLst>
              <a:ext uri="{FF2B5EF4-FFF2-40B4-BE49-F238E27FC236}">
                <a16:creationId xmlns:a16="http://schemas.microsoft.com/office/drawing/2014/main" id="{8F059E09-275F-F1D4-4B88-0A9CF90B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590550"/>
            <a:ext cx="8088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18095-DEAD-78C6-E9BE-180FD2041F03}"/>
              </a:ext>
            </a:extLst>
          </p:cNvPr>
          <p:cNvSpPr txBox="1"/>
          <p:nvPr/>
        </p:nvSpPr>
        <p:spPr>
          <a:xfrm>
            <a:off x="381000" y="1276350"/>
            <a:ext cx="8382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regarding the project is gathered by referring various papers and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the literature survey is made.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AutoNum type="arabicParenR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158E30-9A29-7665-E018-B7B2C2B653B4}"/>
              </a:ext>
            </a:extLst>
          </p:cNvPr>
          <p:cNvSpPr/>
          <p:nvPr/>
        </p:nvSpPr>
        <p:spPr>
          <a:xfrm>
            <a:off x="0" y="6350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 algn="ctr" defTabSz="207935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9459" name="object 4">
            <a:extLst>
              <a:ext uri="{FF2B5EF4-FFF2-40B4-BE49-F238E27FC236}">
                <a16:creationId xmlns:a16="http://schemas.microsoft.com/office/drawing/2014/main" id="{6E6F2974-CE8D-326B-F02F-7B7D36752259}"/>
              </a:ext>
            </a:extLst>
          </p:cNvPr>
          <p:cNvSpPr>
            <a:spLocks/>
          </p:cNvSpPr>
          <p:nvPr/>
        </p:nvSpPr>
        <p:spPr bwMode="auto">
          <a:xfrm>
            <a:off x="458788" y="542925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9460" name="object 6">
            <a:extLst>
              <a:ext uri="{FF2B5EF4-FFF2-40B4-BE49-F238E27FC236}">
                <a16:creationId xmlns:a16="http://schemas.microsoft.com/office/drawing/2014/main" id="{4595A82E-D549-AE8E-F208-226717C8EAA0}"/>
              </a:ext>
            </a:extLst>
          </p:cNvPr>
          <p:cNvSpPr>
            <a:spLocks/>
          </p:cNvSpPr>
          <p:nvPr/>
        </p:nvSpPr>
        <p:spPr bwMode="auto">
          <a:xfrm>
            <a:off x="1357313" y="323850"/>
            <a:ext cx="25400" cy="26988"/>
          </a:xfrm>
          <a:custGeom>
            <a:avLst/>
            <a:gdLst>
              <a:gd name="T0" fmla="*/ 0 w 56514"/>
              <a:gd name="T1" fmla="*/ 0 h 56515"/>
              <a:gd name="T2" fmla="*/ 0 w 56514"/>
              <a:gd name="T3" fmla="*/ 0 h 56515"/>
              <a:gd name="T4" fmla="*/ 0 w 56514"/>
              <a:gd name="T5" fmla="*/ 0 h 56515"/>
              <a:gd name="T6" fmla="*/ 0 w 56514"/>
              <a:gd name="T7" fmla="*/ 0 h 56515"/>
              <a:gd name="T8" fmla="*/ 0 w 56514"/>
              <a:gd name="T9" fmla="*/ 0 h 56515"/>
              <a:gd name="T10" fmla="*/ 0 w 56514"/>
              <a:gd name="T11" fmla="*/ 0 h 56515"/>
              <a:gd name="T12" fmla="*/ 0 w 56514"/>
              <a:gd name="T13" fmla="*/ 0 h 56515"/>
              <a:gd name="T14" fmla="*/ 0 w 56514"/>
              <a:gd name="T15" fmla="*/ 0 h 56515"/>
              <a:gd name="T16" fmla="*/ 0 w 56514"/>
              <a:gd name="T17" fmla="*/ 0 h 56515"/>
              <a:gd name="T18" fmla="*/ 0 w 56514"/>
              <a:gd name="T19" fmla="*/ 0 h 56515"/>
              <a:gd name="T20" fmla="*/ 0 w 56514"/>
              <a:gd name="T21" fmla="*/ 0 h 56515"/>
              <a:gd name="T22" fmla="*/ 0 w 56514"/>
              <a:gd name="T23" fmla="*/ 0 h 56515"/>
              <a:gd name="T24" fmla="*/ 0 w 56514"/>
              <a:gd name="T25" fmla="*/ 0 h 56515"/>
              <a:gd name="T26" fmla="*/ 0 w 56514"/>
              <a:gd name="T27" fmla="*/ 0 h 56515"/>
              <a:gd name="T28" fmla="*/ 0 w 56514"/>
              <a:gd name="T29" fmla="*/ 0 h 56515"/>
              <a:gd name="T30" fmla="*/ 0 w 56514"/>
              <a:gd name="T31" fmla="*/ 0 h 56515"/>
              <a:gd name="T32" fmla="*/ 0 w 56514"/>
              <a:gd name="T33" fmla="*/ 0 h 56515"/>
              <a:gd name="T34" fmla="*/ 0 w 56514"/>
              <a:gd name="T35" fmla="*/ 0 h 56515"/>
              <a:gd name="T36" fmla="*/ 0 w 56514"/>
              <a:gd name="T37" fmla="*/ 0 h 56515"/>
              <a:gd name="T38" fmla="*/ 0 w 56514"/>
              <a:gd name="T39" fmla="*/ 0 h 56515"/>
              <a:gd name="T40" fmla="*/ 0 w 56514"/>
              <a:gd name="T41" fmla="*/ 0 h 56515"/>
              <a:gd name="T42" fmla="*/ 0 w 56514"/>
              <a:gd name="T43" fmla="*/ 0 h 56515"/>
              <a:gd name="T44" fmla="*/ 0 w 56514"/>
              <a:gd name="T45" fmla="*/ 0 h 56515"/>
              <a:gd name="T46" fmla="*/ 0 w 56514"/>
              <a:gd name="T47" fmla="*/ 0 h 56515"/>
              <a:gd name="T48" fmla="*/ 0 w 56514"/>
              <a:gd name="T49" fmla="*/ 0 h 56515"/>
              <a:gd name="T50" fmla="*/ 0 w 56514"/>
              <a:gd name="T51" fmla="*/ 0 h 56515"/>
              <a:gd name="T52" fmla="*/ 0 w 56514"/>
              <a:gd name="T53" fmla="*/ 0 h 56515"/>
              <a:gd name="T54" fmla="*/ 0 w 56514"/>
              <a:gd name="T55" fmla="*/ 0 h 56515"/>
              <a:gd name="T56" fmla="*/ 0 w 56514"/>
              <a:gd name="T57" fmla="*/ 0 h 56515"/>
              <a:gd name="T58" fmla="*/ 0 w 56514"/>
              <a:gd name="T59" fmla="*/ 0 h 56515"/>
              <a:gd name="T60" fmla="*/ 0 w 56514"/>
              <a:gd name="T61" fmla="*/ 0 h 56515"/>
              <a:gd name="T62" fmla="*/ 0 w 56514"/>
              <a:gd name="T63" fmla="*/ 0 h 56515"/>
              <a:gd name="T64" fmla="*/ 0 w 56514"/>
              <a:gd name="T65" fmla="*/ 0 h 56515"/>
              <a:gd name="T66" fmla="*/ 0 w 56514"/>
              <a:gd name="T67" fmla="*/ 0 h 56515"/>
              <a:gd name="T68" fmla="*/ 0 w 56514"/>
              <a:gd name="T69" fmla="*/ 0 h 56515"/>
              <a:gd name="T70" fmla="*/ 0 w 56514"/>
              <a:gd name="T71" fmla="*/ 0 h 56515"/>
              <a:gd name="T72" fmla="*/ 0 w 56514"/>
              <a:gd name="T73" fmla="*/ 0 h 56515"/>
              <a:gd name="T74" fmla="*/ 0 w 56514"/>
              <a:gd name="T75" fmla="*/ 0 h 56515"/>
              <a:gd name="T76" fmla="*/ 0 w 56514"/>
              <a:gd name="T77" fmla="*/ 0 h 56515"/>
              <a:gd name="T78" fmla="*/ 0 w 56514"/>
              <a:gd name="T79" fmla="*/ 0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9461" name="object 7">
            <a:extLst>
              <a:ext uri="{FF2B5EF4-FFF2-40B4-BE49-F238E27FC236}">
                <a16:creationId xmlns:a16="http://schemas.microsoft.com/office/drawing/2014/main" id="{9E56A2EE-9D70-99F5-B07C-7203A8ADCFDE}"/>
              </a:ext>
            </a:extLst>
          </p:cNvPr>
          <p:cNvSpPr>
            <a:spLocks/>
          </p:cNvSpPr>
          <p:nvPr/>
        </p:nvSpPr>
        <p:spPr bwMode="auto">
          <a:xfrm>
            <a:off x="1363663" y="330200"/>
            <a:ext cx="11112" cy="14288"/>
          </a:xfrm>
          <a:custGeom>
            <a:avLst/>
            <a:gdLst>
              <a:gd name="T0" fmla="*/ 0 w 25400"/>
              <a:gd name="T1" fmla="*/ 0 h 31750"/>
              <a:gd name="T2" fmla="*/ 0 w 25400"/>
              <a:gd name="T3" fmla="*/ 0 h 31750"/>
              <a:gd name="T4" fmla="*/ 0 w 25400"/>
              <a:gd name="T5" fmla="*/ 0 h 31750"/>
              <a:gd name="T6" fmla="*/ 0 w 25400"/>
              <a:gd name="T7" fmla="*/ 0 h 31750"/>
              <a:gd name="T8" fmla="*/ 0 w 25400"/>
              <a:gd name="T9" fmla="*/ 0 h 31750"/>
              <a:gd name="T10" fmla="*/ 0 w 25400"/>
              <a:gd name="T11" fmla="*/ 0 h 31750"/>
              <a:gd name="T12" fmla="*/ 0 w 25400"/>
              <a:gd name="T13" fmla="*/ 0 h 31750"/>
              <a:gd name="T14" fmla="*/ 0 w 25400"/>
              <a:gd name="T15" fmla="*/ 0 h 31750"/>
              <a:gd name="T16" fmla="*/ 0 w 25400"/>
              <a:gd name="T17" fmla="*/ 0 h 31750"/>
              <a:gd name="T18" fmla="*/ 0 w 25400"/>
              <a:gd name="T19" fmla="*/ 0 h 31750"/>
              <a:gd name="T20" fmla="*/ 0 w 25400"/>
              <a:gd name="T21" fmla="*/ 0 h 31750"/>
              <a:gd name="T22" fmla="*/ 0 w 25400"/>
              <a:gd name="T23" fmla="*/ 0 h 31750"/>
              <a:gd name="T24" fmla="*/ 0 w 25400"/>
              <a:gd name="T25" fmla="*/ 0 h 31750"/>
              <a:gd name="T26" fmla="*/ 0 w 25400"/>
              <a:gd name="T27" fmla="*/ 0 h 31750"/>
              <a:gd name="T28" fmla="*/ 0 w 25400"/>
              <a:gd name="T29" fmla="*/ 0 h 31750"/>
              <a:gd name="T30" fmla="*/ 0 w 25400"/>
              <a:gd name="T31" fmla="*/ 0 h 31750"/>
              <a:gd name="T32" fmla="*/ 0 w 25400"/>
              <a:gd name="T33" fmla="*/ 0 h 31750"/>
              <a:gd name="T34" fmla="*/ 0 w 25400"/>
              <a:gd name="T35" fmla="*/ 0 h 31750"/>
              <a:gd name="T36" fmla="*/ 0 w 25400"/>
              <a:gd name="T37" fmla="*/ 0 h 31750"/>
              <a:gd name="T38" fmla="*/ 0 w 25400"/>
              <a:gd name="T39" fmla="*/ 0 h 31750"/>
              <a:gd name="T40" fmla="*/ 0 w 25400"/>
              <a:gd name="T41" fmla="*/ 0 h 31750"/>
              <a:gd name="T42" fmla="*/ 0 w 25400"/>
              <a:gd name="T43" fmla="*/ 0 h 31750"/>
              <a:gd name="T44" fmla="*/ 0 w 25400"/>
              <a:gd name="T45" fmla="*/ 0 h 31750"/>
              <a:gd name="T46" fmla="*/ 0 w 25400"/>
              <a:gd name="T47" fmla="*/ 0 h 31750"/>
              <a:gd name="T48" fmla="*/ 0 w 25400"/>
              <a:gd name="T49" fmla="*/ 0 h 31750"/>
              <a:gd name="T50" fmla="*/ 0 w 25400"/>
              <a:gd name="T51" fmla="*/ 0 h 31750"/>
              <a:gd name="T52" fmla="*/ 0 w 25400"/>
              <a:gd name="T53" fmla="*/ 0 h 31750"/>
              <a:gd name="T54" fmla="*/ 0 w 25400"/>
              <a:gd name="T55" fmla="*/ 0 h 31750"/>
              <a:gd name="T56" fmla="*/ 0 w 25400"/>
              <a:gd name="T57" fmla="*/ 0 h 31750"/>
              <a:gd name="T58" fmla="*/ 0 w 25400"/>
              <a:gd name="T59" fmla="*/ 0 h 31750"/>
              <a:gd name="T60" fmla="*/ 0 w 25400"/>
              <a:gd name="T61" fmla="*/ 0 h 31750"/>
              <a:gd name="T62" fmla="*/ 0 w 25400"/>
              <a:gd name="T63" fmla="*/ 0 h 31750"/>
              <a:gd name="T64" fmla="*/ 0 w 25400"/>
              <a:gd name="T65" fmla="*/ 0 h 31750"/>
              <a:gd name="T66" fmla="*/ 0 w 25400"/>
              <a:gd name="T67" fmla="*/ 0 h 31750"/>
              <a:gd name="T68" fmla="*/ 0 w 25400"/>
              <a:gd name="T69" fmla="*/ 0 h 31750"/>
              <a:gd name="T70" fmla="*/ 0 w 25400"/>
              <a:gd name="T71" fmla="*/ 0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9462" name="Title 10">
            <a:extLst>
              <a:ext uri="{FF2B5EF4-FFF2-40B4-BE49-F238E27FC236}">
                <a16:creationId xmlns:a16="http://schemas.microsoft.com/office/drawing/2014/main" id="{0E41FB68-26E7-2A07-F772-2B355027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85738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 sz="2000"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19463" name="Slide Number Placeholder 1">
            <a:extLst>
              <a:ext uri="{FF2B5EF4-FFF2-40B4-BE49-F238E27FC236}">
                <a16:creationId xmlns:a16="http://schemas.microsoft.com/office/drawing/2014/main" id="{F2814AB2-99D7-284C-8ECA-AC3EDE49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4A1AC899-CC0D-426F-BC6C-4A18451E516A}" type="slidenum">
              <a:rPr lang="en-US" altLang="en-US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9464" name="TextBox 10">
            <a:extLst>
              <a:ext uri="{FF2B5EF4-FFF2-40B4-BE49-F238E27FC236}">
                <a16:creationId xmlns:a16="http://schemas.microsoft.com/office/drawing/2014/main" id="{D864325C-23D1-E7A7-DB54-9C4ACA2A9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590550"/>
            <a:ext cx="2297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0D9890-528B-39FC-B9BE-D2DC7DB9AC9C}"/>
              </a:ext>
            </a:extLst>
          </p:cNvPr>
          <p:cNvSpPr txBox="1"/>
          <p:nvPr/>
        </p:nvSpPr>
        <p:spPr>
          <a:xfrm>
            <a:off x="685800" y="1036638"/>
            <a:ext cx="75438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Krishnaraj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Rao N S, Avinash N J, Rama Moorthy H, Karthik K, Sudesh Rao, Santosh S.”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Automated Robotic Arm: A Machine Learning Approach.”</a:t>
            </a: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IEEE International Conference on Mobile Networks and Wireless Communications (ICMNWC)]-Karnataka, India. </a:t>
            </a:r>
            <a:endParaRPr lang="en-GB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Agrawal, Navin Kumar; Singh, Vinay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Kumar;Parmar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Vinay Singh; Sharma, Vijay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Kumar;Singh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Dipti; Agrawal,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Muskan.”Design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Development of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Robotic Arm by using Arduino.” [IEEE2020 Fourth International Conference on Computing Methodologies and Communication (ICCMC)] – Erode-India.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Yenorkar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Rasika;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Chaskar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 M. (2018). ”GUI Based Pick and Place Robotic Arm for Multipurpose Industrial Applications.”- 2018 Second International Conference on Intelligent Computing and Control Systems (ICICCS).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158E30-9A29-7665-E018-B7B2C2B653B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 algn="ctr" defTabSz="207935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9459" name="object 4">
            <a:extLst>
              <a:ext uri="{FF2B5EF4-FFF2-40B4-BE49-F238E27FC236}">
                <a16:creationId xmlns:a16="http://schemas.microsoft.com/office/drawing/2014/main" id="{6E6F2974-CE8D-326B-F02F-7B7D36752259}"/>
              </a:ext>
            </a:extLst>
          </p:cNvPr>
          <p:cNvSpPr>
            <a:spLocks/>
          </p:cNvSpPr>
          <p:nvPr/>
        </p:nvSpPr>
        <p:spPr bwMode="auto">
          <a:xfrm>
            <a:off x="458788" y="542925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9460" name="object 6">
            <a:extLst>
              <a:ext uri="{FF2B5EF4-FFF2-40B4-BE49-F238E27FC236}">
                <a16:creationId xmlns:a16="http://schemas.microsoft.com/office/drawing/2014/main" id="{4595A82E-D549-AE8E-F208-226717C8EAA0}"/>
              </a:ext>
            </a:extLst>
          </p:cNvPr>
          <p:cNvSpPr>
            <a:spLocks/>
          </p:cNvSpPr>
          <p:nvPr/>
        </p:nvSpPr>
        <p:spPr bwMode="auto">
          <a:xfrm>
            <a:off x="1357313" y="323850"/>
            <a:ext cx="25400" cy="26988"/>
          </a:xfrm>
          <a:custGeom>
            <a:avLst/>
            <a:gdLst>
              <a:gd name="T0" fmla="*/ 0 w 56514"/>
              <a:gd name="T1" fmla="*/ 0 h 56515"/>
              <a:gd name="T2" fmla="*/ 0 w 56514"/>
              <a:gd name="T3" fmla="*/ 0 h 56515"/>
              <a:gd name="T4" fmla="*/ 0 w 56514"/>
              <a:gd name="T5" fmla="*/ 0 h 56515"/>
              <a:gd name="T6" fmla="*/ 0 w 56514"/>
              <a:gd name="T7" fmla="*/ 0 h 56515"/>
              <a:gd name="T8" fmla="*/ 0 w 56514"/>
              <a:gd name="T9" fmla="*/ 0 h 56515"/>
              <a:gd name="T10" fmla="*/ 0 w 56514"/>
              <a:gd name="T11" fmla="*/ 0 h 56515"/>
              <a:gd name="T12" fmla="*/ 0 w 56514"/>
              <a:gd name="T13" fmla="*/ 0 h 56515"/>
              <a:gd name="T14" fmla="*/ 0 w 56514"/>
              <a:gd name="T15" fmla="*/ 0 h 56515"/>
              <a:gd name="T16" fmla="*/ 0 w 56514"/>
              <a:gd name="T17" fmla="*/ 0 h 56515"/>
              <a:gd name="T18" fmla="*/ 0 w 56514"/>
              <a:gd name="T19" fmla="*/ 0 h 56515"/>
              <a:gd name="T20" fmla="*/ 0 w 56514"/>
              <a:gd name="T21" fmla="*/ 0 h 56515"/>
              <a:gd name="T22" fmla="*/ 0 w 56514"/>
              <a:gd name="T23" fmla="*/ 0 h 56515"/>
              <a:gd name="T24" fmla="*/ 0 w 56514"/>
              <a:gd name="T25" fmla="*/ 0 h 56515"/>
              <a:gd name="T26" fmla="*/ 0 w 56514"/>
              <a:gd name="T27" fmla="*/ 0 h 56515"/>
              <a:gd name="T28" fmla="*/ 0 w 56514"/>
              <a:gd name="T29" fmla="*/ 0 h 56515"/>
              <a:gd name="T30" fmla="*/ 0 w 56514"/>
              <a:gd name="T31" fmla="*/ 0 h 56515"/>
              <a:gd name="T32" fmla="*/ 0 w 56514"/>
              <a:gd name="T33" fmla="*/ 0 h 56515"/>
              <a:gd name="T34" fmla="*/ 0 w 56514"/>
              <a:gd name="T35" fmla="*/ 0 h 56515"/>
              <a:gd name="T36" fmla="*/ 0 w 56514"/>
              <a:gd name="T37" fmla="*/ 0 h 56515"/>
              <a:gd name="T38" fmla="*/ 0 w 56514"/>
              <a:gd name="T39" fmla="*/ 0 h 56515"/>
              <a:gd name="T40" fmla="*/ 0 w 56514"/>
              <a:gd name="T41" fmla="*/ 0 h 56515"/>
              <a:gd name="T42" fmla="*/ 0 w 56514"/>
              <a:gd name="T43" fmla="*/ 0 h 56515"/>
              <a:gd name="T44" fmla="*/ 0 w 56514"/>
              <a:gd name="T45" fmla="*/ 0 h 56515"/>
              <a:gd name="T46" fmla="*/ 0 w 56514"/>
              <a:gd name="T47" fmla="*/ 0 h 56515"/>
              <a:gd name="T48" fmla="*/ 0 w 56514"/>
              <a:gd name="T49" fmla="*/ 0 h 56515"/>
              <a:gd name="T50" fmla="*/ 0 w 56514"/>
              <a:gd name="T51" fmla="*/ 0 h 56515"/>
              <a:gd name="T52" fmla="*/ 0 w 56514"/>
              <a:gd name="T53" fmla="*/ 0 h 56515"/>
              <a:gd name="T54" fmla="*/ 0 w 56514"/>
              <a:gd name="T55" fmla="*/ 0 h 56515"/>
              <a:gd name="T56" fmla="*/ 0 w 56514"/>
              <a:gd name="T57" fmla="*/ 0 h 56515"/>
              <a:gd name="T58" fmla="*/ 0 w 56514"/>
              <a:gd name="T59" fmla="*/ 0 h 56515"/>
              <a:gd name="T60" fmla="*/ 0 w 56514"/>
              <a:gd name="T61" fmla="*/ 0 h 56515"/>
              <a:gd name="T62" fmla="*/ 0 w 56514"/>
              <a:gd name="T63" fmla="*/ 0 h 56515"/>
              <a:gd name="T64" fmla="*/ 0 w 56514"/>
              <a:gd name="T65" fmla="*/ 0 h 56515"/>
              <a:gd name="T66" fmla="*/ 0 w 56514"/>
              <a:gd name="T67" fmla="*/ 0 h 56515"/>
              <a:gd name="T68" fmla="*/ 0 w 56514"/>
              <a:gd name="T69" fmla="*/ 0 h 56515"/>
              <a:gd name="T70" fmla="*/ 0 w 56514"/>
              <a:gd name="T71" fmla="*/ 0 h 56515"/>
              <a:gd name="T72" fmla="*/ 0 w 56514"/>
              <a:gd name="T73" fmla="*/ 0 h 56515"/>
              <a:gd name="T74" fmla="*/ 0 w 56514"/>
              <a:gd name="T75" fmla="*/ 0 h 56515"/>
              <a:gd name="T76" fmla="*/ 0 w 56514"/>
              <a:gd name="T77" fmla="*/ 0 h 56515"/>
              <a:gd name="T78" fmla="*/ 0 w 56514"/>
              <a:gd name="T79" fmla="*/ 0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9461" name="object 7">
            <a:extLst>
              <a:ext uri="{FF2B5EF4-FFF2-40B4-BE49-F238E27FC236}">
                <a16:creationId xmlns:a16="http://schemas.microsoft.com/office/drawing/2014/main" id="{9E56A2EE-9D70-99F5-B07C-7203A8ADCFDE}"/>
              </a:ext>
            </a:extLst>
          </p:cNvPr>
          <p:cNvSpPr>
            <a:spLocks/>
          </p:cNvSpPr>
          <p:nvPr/>
        </p:nvSpPr>
        <p:spPr bwMode="auto">
          <a:xfrm>
            <a:off x="1363663" y="330200"/>
            <a:ext cx="11112" cy="14288"/>
          </a:xfrm>
          <a:custGeom>
            <a:avLst/>
            <a:gdLst>
              <a:gd name="T0" fmla="*/ 0 w 25400"/>
              <a:gd name="T1" fmla="*/ 0 h 31750"/>
              <a:gd name="T2" fmla="*/ 0 w 25400"/>
              <a:gd name="T3" fmla="*/ 0 h 31750"/>
              <a:gd name="T4" fmla="*/ 0 w 25400"/>
              <a:gd name="T5" fmla="*/ 0 h 31750"/>
              <a:gd name="T6" fmla="*/ 0 w 25400"/>
              <a:gd name="T7" fmla="*/ 0 h 31750"/>
              <a:gd name="T8" fmla="*/ 0 w 25400"/>
              <a:gd name="T9" fmla="*/ 0 h 31750"/>
              <a:gd name="T10" fmla="*/ 0 w 25400"/>
              <a:gd name="T11" fmla="*/ 0 h 31750"/>
              <a:gd name="T12" fmla="*/ 0 w 25400"/>
              <a:gd name="T13" fmla="*/ 0 h 31750"/>
              <a:gd name="T14" fmla="*/ 0 w 25400"/>
              <a:gd name="T15" fmla="*/ 0 h 31750"/>
              <a:gd name="T16" fmla="*/ 0 w 25400"/>
              <a:gd name="T17" fmla="*/ 0 h 31750"/>
              <a:gd name="T18" fmla="*/ 0 w 25400"/>
              <a:gd name="T19" fmla="*/ 0 h 31750"/>
              <a:gd name="T20" fmla="*/ 0 w 25400"/>
              <a:gd name="T21" fmla="*/ 0 h 31750"/>
              <a:gd name="T22" fmla="*/ 0 w 25400"/>
              <a:gd name="T23" fmla="*/ 0 h 31750"/>
              <a:gd name="T24" fmla="*/ 0 w 25400"/>
              <a:gd name="T25" fmla="*/ 0 h 31750"/>
              <a:gd name="T26" fmla="*/ 0 w 25400"/>
              <a:gd name="T27" fmla="*/ 0 h 31750"/>
              <a:gd name="T28" fmla="*/ 0 w 25400"/>
              <a:gd name="T29" fmla="*/ 0 h 31750"/>
              <a:gd name="T30" fmla="*/ 0 w 25400"/>
              <a:gd name="T31" fmla="*/ 0 h 31750"/>
              <a:gd name="T32" fmla="*/ 0 w 25400"/>
              <a:gd name="T33" fmla="*/ 0 h 31750"/>
              <a:gd name="T34" fmla="*/ 0 w 25400"/>
              <a:gd name="T35" fmla="*/ 0 h 31750"/>
              <a:gd name="T36" fmla="*/ 0 w 25400"/>
              <a:gd name="T37" fmla="*/ 0 h 31750"/>
              <a:gd name="T38" fmla="*/ 0 w 25400"/>
              <a:gd name="T39" fmla="*/ 0 h 31750"/>
              <a:gd name="T40" fmla="*/ 0 w 25400"/>
              <a:gd name="T41" fmla="*/ 0 h 31750"/>
              <a:gd name="T42" fmla="*/ 0 w 25400"/>
              <a:gd name="T43" fmla="*/ 0 h 31750"/>
              <a:gd name="T44" fmla="*/ 0 w 25400"/>
              <a:gd name="T45" fmla="*/ 0 h 31750"/>
              <a:gd name="T46" fmla="*/ 0 w 25400"/>
              <a:gd name="T47" fmla="*/ 0 h 31750"/>
              <a:gd name="T48" fmla="*/ 0 w 25400"/>
              <a:gd name="T49" fmla="*/ 0 h 31750"/>
              <a:gd name="T50" fmla="*/ 0 w 25400"/>
              <a:gd name="T51" fmla="*/ 0 h 31750"/>
              <a:gd name="T52" fmla="*/ 0 w 25400"/>
              <a:gd name="T53" fmla="*/ 0 h 31750"/>
              <a:gd name="T54" fmla="*/ 0 w 25400"/>
              <a:gd name="T55" fmla="*/ 0 h 31750"/>
              <a:gd name="T56" fmla="*/ 0 w 25400"/>
              <a:gd name="T57" fmla="*/ 0 h 31750"/>
              <a:gd name="T58" fmla="*/ 0 w 25400"/>
              <a:gd name="T59" fmla="*/ 0 h 31750"/>
              <a:gd name="T60" fmla="*/ 0 w 25400"/>
              <a:gd name="T61" fmla="*/ 0 h 31750"/>
              <a:gd name="T62" fmla="*/ 0 w 25400"/>
              <a:gd name="T63" fmla="*/ 0 h 31750"/>
              <a:gd name="T64" fmla="*/ 0 w 25400"/>
              <a:gd name="T65" fmla="*/ 0 h 31750"/>
              <a:gd name="T66" fmla="*/ 0 w 25400"/>
              <a:gd name="T67" fmla="*/ 0 h 31750"/>
              <a:gd name="T68" fmla="*/ 0 w 25400"/>
              <a:gd name="T69" fmla="*/ 0 h 31750"/>
              <a:gd name="T70" fmla="*/ 0 w 25400"/>
              <a:gd name="T71" fmla="*/ 0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9462" name="Title 10">
            <a:extLst>
              <a:ext uri="{FF2B5EF4-FFF2-40B4-BE49-F238E27FC236}">
                <a16:creationId xmlns:a16="http://schemas.microsoft.com/office/drawing/2014/main" id="{0E41FB68-26E7-2A07-F772-2B355027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85738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 sz="2000"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19463" name="Slide Number Placeholder 1">
            <a:extLst>
              <a:ext uri="{FF2B5EF4-FFF2-40B4-BE49-F238E27FC236}">
                <a16:creationId xmlns:a16="http://schemas.microsoft.com/office/drawing/2014/main" id="{F2814AB2-99D7-284C-8ECA-AC3EDE49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4A1AC899-CC0D-426F-BC6C-4A18451E516A}" type="slidenum">
              <a:rPr lang="en-US" altLang="en-US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12730-45B0-5380-D18C-1F5849B53D0A}"/>
              </a:ext>
            </a:extLst>
          </p:cNvPr>
          <p:cNvSpPr txBox="1"/>
          <p:nvPr/>
        </p:nvSpPr>
        <p:spPr>
          <a:xfrm>
            <a:off x="609600" y="1052513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	 Jean Jiang, </a:t>
            </a:r>
            <a:r>
              <a:rPr lang="en-US" dirty="0" err="1"/>
              <a:t>AlexMcCoy</a:t>
            </a:r>
            <a:r>
              <a:rPr lang="en-US" dirty="0"/>
              <a:t>, Eric Lee, Li Tan, (2017). [IEEE 2017 IEEE 8th Annual 			  		 Ubiquitous Computing, Electronics and Mobile Communication 			    			   			 Conference(UEMCON) - New York City, 	“Development of a motion controlled 			 robotic arm.”	</a:t>
            </a:r>
          </a:p>
          <a:p>
            <a:endParaRPr lang="en-IN" dirty="0"/>
          </a:p>
          <a:p>
            <a:r>
              <a:rPr lang="en-IN" dirty="0"/>
              <a:t>5.		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Rajesh Kannan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Megalingam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Gedela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Vamsy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Vivek, Shiva Bandyopadhyay,      		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Juned Rahi.”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Robotic Arm Design, Development and Control for   		     Agriculture Applications .“4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Advanced Computing 		 and Communication Systems(ICACCS) 2017.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	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 Glick, Srinivasan A Suresh, Donald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Ruffatto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III, (2018). “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 robotic 				 gripper with gecko-inspired adhesive.”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Robotics and Automation Letters.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7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10E14D-F6CA-C87A-E3E2-60A70E1A3685}"/>
              </a:ext>
            </a:extLst>
          </p:cNvPr>
          <p:cNvSpPr/>
          <p:nvPr/>
        </p:nvSpPr>
        <p:spPr>
          <a:xfrm>
            <a:off x="-9525" y="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 algn="ctr" defTabSz="207935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8195" name="object 4">
            <a:extLst>
              <a:ext uri="{FF2B5EF4-FFF2-40B4-BE49-F238E27FC236}">
                <a16:creationId xmlns:a16="http://schemas.microsoft.com/office/drawing/2014/main" id="{CC640810-E5CB-9452-6832-97EEBED9A9B5}"/>
              </a:ext>
            </a:extLst>
          </p:cNvPr>
          <p:cNvSpPr>
            <a:spLocks/>
          </p:cNvSpPr>
          <p:nvPr/>
        </p:nvSpPr>
        <p:spPr bwMode="auto">
          <a:xfrm>
            <a:off x="458788" y="542925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196" name="object 6">
            <a:extLst>
              <a:ext uri="{FF2B5EF4-FFF2-40B4-BE49-F238E27FC236}">
                <a16:creationId xmlns:a16="http://schemas.microsoft.com/office/drawing/2014/main" id="{BD4EE988-DDE3-1036-13DA-8348BA2B58F9}"/>
              </a:ext>
            </a:extLst>
          </p:cNvPr>
          <p:cNvSpPr>
            <a:spLocks/>
          </p:cNvSpPr>
          <p:nvPr/>
        </p:nvSpPr>
        <p:spPr bwMode="auto">
          <a:xfrm>
            <a:off x="1357313" y="323850"/>
            <a:ext cx="25400" cy="26988"/>
          </a:xfrm>
          <a:custGeom>
            <a:avLst/>
            <a:gdLst>
              <a:gd name="T0" fmla="*/ 0 w 56514"/>
              <a:gd name="T1" fmla="*/ 0 h 56515"/>
              <a:gd name="T2" fmla="*/ 0 w 56514"/>
              <a:gd name="T3" fmla="*/ 0 h 56515"/>
              <a:gd name="T4" fmla="*/ 0 w 56514"/>
              <a:gd name="T5" fmla="*/ 0 h 56515"/>
              <a:gd name="T6" fmla="*/ 0 w 56514"/>
              <a:gd name="T7" fmla="*/ 0 h 56515"/>
              <a:gd name="T8" fmla="*/ 0 w 56514"/>
              <a:gd name="T9" fmla="*/ 0 h 56515"/>
              <a:gd name="T10" fmla="*/ 0 w 56514"/>
              <a:gd name="T11" fmla="*/ 0 h 56515"/>
              <a:gd name="T12" fmla="*/ 0 w 56514"/>
              <a:gd name="T13" fmla="*/ 0 h 56515"/>
              <a:gd name="T14" fmla="*/ 0 w 56514"/>
              <a:gd name="T15" fmla="*/ 0 h 56515"/>
              <a:gd name="T16" fmla="*/ 0 w 56514"/>
              <a:gd name="T17" fmla="*/ 0 h 56515"/>
              <a:gd name="T18" fmla="*/ 0 w 56514"/>
              <a:gd name="T19" fmla="*/ 0 h 56515"/>
              <a:gd name="T20" fmla="*/ 0 w 56514"/>
              <a:gd name="T21" fmla="*/ 0 h 56515"/>
              <a:gd name="T22" fmla="*/ 0 w 56514"/>
              <a:gd name="T23" fmla="*/ 0 h 56515"/>
              <a:gd name="T24" fmla="*/ 0 w 56514"/>
              <a:gd name="T25" fmla="*/ 0 h 56515"/>
              <a:gd name="T26" fmla="*/ 0 w 56514"/>
              <a:gd name="T27" fmla="*/ 0 h 56515"/>
              <a:gd name="T28" fmla="*/ 0 w 56514"/>
              <a:gd name="T29" fmla="*/ 0 h 56515"/>
              <a:gd name="T30" fmla="*/ 0 w 56514"/>
              <a:gd name="T31" fmla="*/ 0 h 56515"/>
              <a:gd name="T32" fmla="*/ 0 w 56514"/>
              <a:gd name="T33" fmla="*/ 0 h 56515"/>
              <a:gd name="T34" fmla="*/ 0 w 56514"/>
              <a:gd name="T35" fmla="*/ 0 h 56515"/>
              <a:gd name="T36" fmla="*/ 0 w 56514"/>
              <a:gd name="T37" fmla="*/ 0 h 56515"/>
              <a:gd name="T38" fmla="*/ 0 w 56514"/>
              <a:gd name="T39" fmla="*/ 0 h 56515"/>
              <a:gd name="T40" fmla="*/ 0 w 56514"/>
              <a:gd name="T41" fmla="*/ 0 h 56515"/>
              <a:gd name="T42" fmla="*/ 0 w 56514"/>
              <a:gd name="T43" fmla="*/ 0 h 56515"/>
              <a:gd name="T44" fmla="*/ 0 w 56514"/>
              <a:gd name="T45" fmla="*/ 0 h 56515"/>
              <a:gd name="T46" fmla="*/ 0 w 56514"/>
              <a:gd name="T47" fmla="*/ 0 h 56515"/>
              <a:gd name="T48" fmla="*/ 0 w 56514"/>
              <a:gd name="T49" fmla="*/ 0 h 56515"/>
              <a:gd name="T50" fmla="*/ 0 w 56514"/>
              <a:gd name="T51" fmla="*/ 0 h 56515"/>
              <a:gd name="T52" fmla="*/ 0 w 56514"/>
              <a:gd name="T53" fmla="*/ 0 h 56515"/>
              <a:gd name="T54" fmla="*/ 0 w 56514"/>
              <a:gd name="T55" fmla="*/ 0 h 56515"/>
              <a:gd name="T56" fmla="*/ 0 w 56514"/>
              <a:gd name="T57" fmla="*/ 0 h 56515"/>
              <a:gd name="T58" fmla="*/ 0 w 56514"/>
              <a:gd name="T59" fmla="*/ 0 h 56515"/>
              <a:gd name="T60" fmla="*/ 0 w 56514"/>
              <a:gd name="T61" fmla="*/ 0 h 56515"/>
              <a:gd name="T62" fmla="*/ 0 w 56514"/>
              <a:gd name="T63" fmla="*/ 0 h 56515"/>
              <a:gd name="T64" fmla="*/ 0 w 56514"/>
              <a:gd name="T65" fmla="*/ 0 h 56515"/>
              <a:gd name="T66" fmla="*/ 0 w 56514"/>
              <a:gd name="T67" fmla="*/ 0 h 56515"/>
              <a:gd name="T68" fmla="*/ 0 w 56514"/>
              <a:gd name="T69" fmla="*/ 0 h 56515"/>
              <a:gd name="T70" fmla="*/ 0 w 56514"/>
              <a:gd name="T71" fmla="*/ 0 h 56515"/>
              <a:gd name="T72" fmla="*/ 0 w 56514"/>
              <a:gd name="T73" fmla="*/ 0 h 56515"/>
              <a:gd name="T74" fmla="*/ 0 w 56514"/>
              <a:gd name="T75" fmla="*/ 0 h 56515"/>
              <a:gd name="T76" fmla="*/ 0 w 56514"/>
              <a:gd name="T77" fmla="*/ 0 h 56515"/>
              <a:gd name="T78" fmla="*/ 0 w 56514"/>
              <a:gd name="T79" fmla="*/ 0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197" name="object 7">
            <a:extLst>
              <a:ext uri="{FF2B5EF4-FFF2-40B4-BE49-F238E27FC236}">
                <a16:creationId xmlns:a16="http://schemas.microsoft.com/office/drawing/2014/main" id="{3D511FB5-FB02-2D14-F785-4FFE0FF5E2BE}"/>
              </a:ext>
            </a:extLst>
          </p:cNvPr>
          <p:cNvSpPr>
            <a:spLocks/>
          </p:cNvSpPr>
          <p:nvPr/>
        </p:nvSpPr>
        <p:spPr bwMode="auto">
          <a:xfrm>
            <a:off x="1363663" y="330200"/>
            <a:ext cx="11112" cy="14288"/>
          </a:xfrm>
          <a:custGeom>
            <a:avLst/>
            <a:gdLst>
              <a:gd name="T0" fmla="*/ 0 w 25400"/>
              <a:gd name="T1" fmla="*/ 0 h 31750"/>
              <a:gd name="T2" fmla="*/ 0 w 25400"/>
              <a:gd name="T3" fmla="*/ 0 h 31750"/>
              <a:gd name="T4" fmla="*/ 0 w 25400"/>
              <a:gd name="T5" fmla="*/ 0 h 31750"/>
              <a:gd name="T6" fmla="*/ 0 w 25400"/>
              <a:gd name="T7" fmla="*/ 0 h 31750"/>
              <a:gd name="T8" fmla="*/ 0 w 25400"/>
              <a:gd name="T9" fmla="*/ 0 h 31750"/>
              <a:gd name="T10" fmla="*/ 0 w 25400"/>
              <a:gd name="T11" fmla="*/ 0 h 31750"/>
              <a:gd name="T12" fmla="*/ 0 w 25400"/>
              <a:gd name="T13" fmla="*/ 0 h 31750"/>
              <a:gd name="T14" fmla="*/ 0 w 25400"/>
              <a:gd name="T15" fmla="*/ 0 h 31750"/>
              <a:gd name="T16" fmla="*/ 0 w 25400"/>
              <a:gd name="T17" fmla="*/ 0 h 31750"/>
              <a:gd name="T18" fmla="*/ 0 w 25400"/>
              <a:gd name="T19" fmla="*/ 0 h 31750"/>
              <a:gd name="T20" fmla="*/ 0 w 25400"/>
              <a:gd name="T21" fmla="*/ 0 h 31750"/>
              <a:gd name="T22" fmla="*/ 0 w 25400"/>
              <a:gd name="T23" fmla="*/ 0 h 31750"/>
              <a:gd name="T24" fmla="*/ 0 w 25400"/>
              <a:gd name="T25" fmla="*/ 0 h 31750"/>
              <a:gd name="T26" fmla="*/ 0 w 25400"/>
              <a:gd name="T27" fmla="*/ 0 h 31750"/>
              <a:gd name="T28" fmla="*/ 0 w 25400"/>
              <a:gd name="T29" fmla="*/ 0 h 31750"/>
              <a:gd name="T30" fmla="*/ 0 w 25400"/>
              <a:gd name="T31" fmla="*/ 0 h 31750"/>
              <a:gd name="T32" fmla="*/ 0 w 25400"/>
              <a:gd name="T33" fmla="*/ 0 h 31750"/>
              <a:gd name="T34" fmla="*/ 0 w 25400"/>
              <a:gd name="T35" fmla="*/ 0 h 31750"/>
              <a:gd name="T36" fmla="*/ 0 w 25400"/>
              <a:gd name="T37" fmla="*/ 0 h 31750"/>
              <a:gd name="T38" fmla="*/ 0 w 25400"/>
              <a:gd name="T39" fmla="*/ 0 h 31750"/>
              <a:gd name="T40" fmla="*/ 0 w 25400"/>
              <a:gd name="T41" fmla="*/ 0 h 31750"/>
              <a:gd name="T42" fmla="*/ 0 w 25400"/>
              <a:gd name="T43" fmla="*/ 0 h 31750"/>
              <a:gd name="T44" fmla="*/ 0 w 25400"/>
              <a:gd name="T45" fmla="*/ 0 h 31750"/>
              <a:gd name="T46" fmla="*/ 0 w 25400"/>
              <a:gd name="T47" fmla="*/ 0 h 31750"/>
              <a:gd name="T48" fmla="*/ 0 w 25400"/>
              <a:gd name="T49" fmla="*/ 0 h 31750"/>
              <a:gd name="T50" fmla="*/ 0 w 25400"/>
              <a:gd name="T51" fmla="*/ 0 h 31750"/>
              <a:gd name="T52" fmla="*/ 0 w 25400"/>
              <a:gd name="T53" fmla="*/ 0 h 31750"/>
              <a:gd name="T54" fmla="*/ 0 w 25400"/>
              <a:gd name="T55" fmla="*/ 0 h 31750"/>
              <a:gd name="T56" fmla="*/ 0 w 25400"/>
              <a:gd name="T57" fmla="*/ 0 h 31750"/>
              <a:gd name="T58" fmla="*/ 0 w 25400"/>
              <a:gd name="T59" fmla="*/ 0 h 31750"/>
              <a:gd name="T60" fmla="*/ 0 w 25400"/>
              <a:gd name="T61" fmla="*/ 0 h 31750"/>
              <a:gd name="T62" fmla="*/ 0 w 25400"/>
              <a:gd name="T63" fmla="*/ 0 h 31750"/>
              <a:gd name="T64" fmla="*/ 0 w 25400"/>
              <a:gd name="T65" fmla="*/ 0 h 31750"/>
              <a:gd name="T66" fmla="*/ 0 w 25400"/>
              <a:gd name="T67" fmla="*/ 0 h 31750"/>
              <a:gd name="T68" fmla="*/ 0 w 25400"/>
              <a:gd name="T69" fmla="*/ 0 h 31750"/>
              <a:gd name="T70" fmla="*/ 0 w 25400"/>
              <a:gd name="T71" fmla="*/ 0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198" name="Title 10">
            <a:extLst>
              <a:ext uri="{FF2B5EF4-FFF2-40B4-BE49-F238E27FC236}">
                <a16:creationId xmlns:a16="http://schemas.microsoft.com/office/drawing/2014/main" id="{9ADA789A-C4D2-35B3-772C-5DCB6E7D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85738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 sz="2000"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8199" name="Slide Number Placeholder 1">
            <a:extLst>
              <a:ext uri="{FF2B5EF4-FFF2-40B4-BE49-F238E27FC236}">
                <a16:creationId xmlns:a16="http://schemas.microsoft.com/office/drawing/2014/main" id="{71FE57E2-4073-F74E-CEA4-0E2683A8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208A46C-37CF-41F7-B2E4-E2E727156A6C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200" name="TextBox 1">
            <a:extLst>
              <a:ext uri="{FF2B5EF4-FFF2-40B4-BE49-F238E27FC236}">
                <a16:creationId xmlns:a16="http://schemas.microsoft.com/office/drawing/2014/main" id="{C3DD3EA8-0992-E4A6-B5A6-18F0923DF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74688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C0FAC-A8E0-81E2-8EE8-44675279EC69}"/>
              </a:ext>
            </a:extLst>
          </p:cNvPr>
          <p:cNvSpPr txBox="1"/>
          <p:nvPr/>
        </p:nvSpPr>
        <p:spPr>
          <a:xfrm>
            <a:off x="523875" y="1306651"/>
            <a:ext cx="8077200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B5028E9-A298-5BC8-CA57-D7FEB2446C6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 algn="ctr" defTabSz="207935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9219" name="object 4">
            <a:extLst>
              <a:ext uri="{FF2B5EF4-FFF2-40B4-BE49-F238E27FC236}">
                <a16:creationId xmlns:a16="http://schemas.microsoft.com/office/drawing/2014/main" id="{DABD9F9F-5D2E-5881-66E7-5E88D0E6C6D4}"/>
              </a:ext>
            </a:extLst>
          </p:cNvPr>
          <p:cNvSpPr>
            <a:spLocks/>
          </p:cNvSpPr>
          <p:nvPr/>
        </p:nvSpPr>
        <p:spPr bwMode="auto">
          <a:xfrm>
            <a:off x="458788" y="542925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220" name="object 6">
            <a:extLst>
              <a:ext uri="{FF2B5EF4-FFF2-40B4-BE49-F238E27FC236}">
                <a16:creationId xmlns:a16="http://schemas.microsoft.com/office/drawing/2014/main" id="{A9B19E99-E125-EC13-01F0-EFF2BBC653DA}"/>
              </a:ext>
            </a:extLst>
          </p:cNvPr>
          <p:cNvSpPr>
            <a:spLocks/>
          </p:cNvSpPr>
          <p:nvPr/>
        </p:nvSpPr>
        <p:spPr bwMode="auto">
          <a:xfrm>
            <a:off x="1357313" y="323850"/>
            <a:ext cx="25400" cy="26988"/>
          </a:xfrm>
          <a:custGeom>
            <a:avLst/>
            <a:gdLst>
              <a:gd name="T0" fmla="*/ 0 w 56514"/>
              <a:gd name="T1" fmla="*/ 0 h 56515"/>
              <a:gd name="T2" fmla="*/ 0 w 56514"/>
              <a:gd name="T3" fmla="*/ 0 h 56515"/>
              <a:gd name="T4" fmla="*/ 0 w 56514"/>
              <a:gd name="T5" fmla="*/ 0 h 56515"/>
              <a:gd name="T6" fmla="*/ 0 w 56514"/>
              <a:gd name="T7" fmla="*/ 0 h 56515"/>
              <a:gd name="T8" fmla="*/ 0 w 56514"/>
              <a:gd name="T9" fmla="*/ 0 h 56515"/>
              <a:gd name="T10" fmla="*/ 0 w 56514"/>
              <a:gd name="T11" fmla="*/ 0 h 56515"/>
              <a:gd name="T12" fmla="*/ 0 w 56514"/>
              <a:gd name="T13" fmla="*/ 0 h 56515"/>
              <a:gd name="T14" fmla="*/ 0 w 56514"/>
              <a:gd name="T15" fmla="*/ 0 h 56515"/>
              <a:gd name="T16" fmla="*/ 0 w 56514"/>
              <a:gd name="T17" fmla="*/ 0 h 56515"/>
              <a:gd name="T18" fmla="*/ 0 w 56514"/>
              <a:gd name="T19" fmla="*/ 0 h 56515"/>
              <a:gd name="T20" fmla="*/ 0 w 56514"/>
              <a:gd name="T21" fmla="*/ 0 h 56515"/>
              <a:gd name="T22" fmla="*/ 0 w 56514"/>
              <a:gd name="T23" fmla="*/ 0 h 56515"/>
              <a:gd name="T24" fmla="*/ 0 w 56514"/>
              <a:gd name="T25" fmla="*/ 0 h 56515"/>
              <a:gd name="T26" fmla="*/ 0 w 56514"/>
              <a:gd name="T27" fmla="*/ 0 h 56515"/>
              <a:gd name="T28" fmla="*/ 0 w 56514"/>
              <a:gd name="T29" fmla="*/ 0 h 56515"/>
              <a:gd name="T30" fmla="*/ 0 w 56514"/>
              <a:gd name="T31" fmla="*/ 0 h 56515"/>
              <a:gd name="T32" fmla="*/ 0 w 56514"/>
              <a:gd name="T33" fmla="*/ 0 h 56515"/>
              <a:gd name="T34" fmla="*/ 0 w 56514"/>
              <a:gd name="T35" fmla="*/ 0 h 56515"/>
              <a:gd name="T36" fmla="*/ 0 w 56514"/>
              <a:gd name="T37" fmla="*/ 0 h 56515"/>
              <a:gd name="T38" fmla="*/ 0 w 56514"/>
              <a:gd name="T39" fmla="*/ 0 h 56515"/>
              <a:gd name="T40" fmla="*/ 0 w 56514"/>
              <a:gd name="T41" fmla="*/ 0 h 56515"/>
              <a:gd name="T42" fmla="*/ 0 w 56514"/>
              <a:gd name="T43" fmla="*/ 0 h 56515"/>
              <a:gd name="T44" fmla="*/ 0 w 56514"/>
              <a:gd name="T45" fmla="*/ 0 h 56515"/>
              <a:gd name="T46" fmla="*/ 0 w 56514"/>
              <a:gd name="T47" fmla="*/ 0 h 56515"/>
              <a:gd name="T48" fmla="*/ 0 w 56514"/>
              <a:gd name="T49" fmla="*/ 0 h 56515"/>
              <a:gd name="T50" fmla="*/ 0 w 56514"/>
              <a:gd name="T51" fmla="*/ 0 h 56515"/>
              <a:gd name="T52" fmla="*/ 0 w 56514"/>
              <a:gd name="T53" fmla="*/ 0 h 56515"/>
              <a:gd name="T54" fmla="*/ 0 w 56514"/>
              <a:gd name="T55" fmla="*/ 0 h 56515"/>
              <a:gd name="T56" fmla="*/ 0 w 56514"/>
              <a:gd name="T57" fmla="*/ 0 h 56515"/>
              <a:gd name="T58" fmla="*/ 0 w 56514"/>
              <a:gd name="T59" fmla="*/ 0 h 56515"/>
              <a:gd name="T60" fmla="*/ 0 w 56514"/>
              <a:gd name="T61" fmla="*/ 0 h 56515"/>
              <a:gd name="T62" fmla="*/ 0 w 56514"/>
              <a:gd name="T63" fmla="*/ 0 h 56515"/>
              <a:gd name="T64" fmla="*/ 0 w 56514"/>
              <a:gd name="T65" fmla="*/ 0 h 56515"/>
              <a:gd name="T66" fmla="*/ 0 w 56514"/>
              <a:gd name="T67" fmla="*/ 0 h 56515"/>
              <a:gd name="T68" fmla="*/ 0 w 56514"/>
              <a:gd name="T69" fmla="*/ 0 h 56515"/>
              <a:gd name="T70" fmla="*/ 0 w 56514"/>
              <a:gd name="T71" fmla="*/ 0 h 56515"/>
              <a:gd name="T72" fmla="*/ 0 w 56514"/>
              <a:gd name="T73" fmla="*/ 0 h 56515"/>
              <a:gd name="T74" fmla="*/ 0 w 56514"/>
              <a:gd name="T75" fmla="*/ 0 h 56515"/>
              <a:gd name="T76" fmla="*/ 0 w 56514"/>
              <a:gd name="T77" fmla="*/ 0 h 56515"/>
              <a:gd name="T78" fmla="*/ 0 w 56514"/>
              <a:gd name="T79" fmla="*/ 0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221" name="object 7">
            <a:extLst>
              <a:ext uri="{FF2B5EF4-FFF2-40B4-BE49-F238E27FC236}">
                <a16:creationId xmlns:a16="http://schemas.microsoft.com/office/drawing/2014/main" id="{47BAC922-0AAF-569E-4F16-7CEF5D645DE1}"/>
              </a:ext>
            </a:extLst>
          </p:cNvPr>
          <p:cNvSpPr>
            <a:spLocks/>
          </p:cNvSpPr>
          <p:nvPr/>
        </p:nvSpPr>
        <p:spPr bwMode="auto">
          <a:xfrm>
            <a:off x="1363663" y="330200"/>
            <a:ext cx="11112" cy="14288"/>
          </a:xfrm>
          <a:custGeom>
            <a:avLst/>
            <a:gdLst>
              <a:gd name="T0" fmla="*/ 0 w 25400"/>
              <a:gd name="T1" fmla="*/ 0 h 31750"/>
              <a:gd name="T2" fmla="*/ 0 w 25400"/>
              <a:gd name="T3" fmla="*/ 0 h 31750"/>
              <a:gd name="T4" fmla="*/ 0 w 25400"/>
              <a:gd name="T5" fmla="*/ 0 h 31750"/>
              <a:gd name="T6" fmla="*/ 0 w 25400"/>
              <a:gd name="T7" fmla="*/ 0 h 31750"/>
              <a:gd name="T8" fmla="*/ 0 w 25400"/>
              <a:gd name="T9" fmla="*/ 0 h 31750"/>
              <a:gd name="T10" fmla="*/ 0 w 25400"/>
              <a:gd name="T11" fmla="*/ 0 h 31750"/>
              <a:gd name="T12" fmla="*/ 0 w 25400"/>
              <a:gd name="T13" fmla="*/ 0 h 31750"/>
              <a:gd name="T14" fmla="*/ 0 w 25400"/>
              <a:gd name="T15" fmla="*/ 0 h 31750"/>
              <a:gd name="T16" fmla="*/ 0 w 25400"/>
              <a:gd name="T17" fmla="*/ 0 h 31750"/>
              <a:gd name="T18" fmla="*/ 0 w 25400"/>
              <a:gd name="T19" fmla="*/ 0 h 31750"/>
              <a:gd name="T20" fmla="*/ 0 w 25400"/>
              <a:gd name="T21" fmla="*/ 0 h 31750"/>
              <a:gd name="T22" fmla="*/ 0 w 25400"/>
              <a:gd name="T23" fmla="*/ 0 h 31750"/>
              <a:gd name="T24" fmla="*/ 0 w 25400"/>
              <a:gd name="T25" fmla="*/ 0 h 31750"/>
              <a:gd name="T26" fmla="*/ 0 w 25400"/>
              <a:gd name="T27" fmla="*/ 0 h 31750"/>
              <a:gd name="T28" fmla="*/ 0 w 25400"/>
              <a:gd name="T29" fmla="*/ 0 h 31750"/>
              <a:gd name="T30" fmla="*/ 0 w 25400"/>
              <a:gd name="T31" fmla="*/ 0 h 31750"/>
              <a:gd name="T32" fmla="*/ 0 w 25400"/>
              <a:gd name="T33" fmla="*/ 0 h 31750"/>
              <a:gd name="T34" fmla="*/ 0 w 25400"/>
              <a:gd name="T35" fmla="*/ 0 h 31750"/>
              <a:gd name="T36" fmla="*/ 0 w 25400"/>
              <a:gd name="T37" fmla="*/ 0 h 31750"/>
              <a:gd name="T38" fmla="*/ 0 w 25400"/>
              <a:gd name="T39" fmla="*/ 0 h 31750"/>
              <a:gd name="T40" fmla="*/ 0 w 25400"/>
              <a:gd name="T41" fmla="*/ 0 h 31750"/>
              <a:gd name="T42" fmla="*/ 0 w 25400"/>
              <a:gd name="T43" fmla="*/ 0 h 31750"/>
              <a:gd name="T44" fmla="*/ 0 w 25400"/>
              <a:gd name="T45" fmla="*/ 0 h 31750"/>
              <a:gd name="T46" fmla="*/ 0 w 25400"/>
              <a:gd name="T47" fmla="*/ 0 h 31750"/>
              <a:gd name="T48" fmla="*/ 0 w 25400"/>
              <a:gd name="T49" fmla="*/ 0 h 31750"/>
              <a:gd name="T50" fmla="*/ 0 w 25400"/>
              <a:gd name="T51" fmla="*/ 0 h 31750"/>
              <a:gd name="T52" fmla="*/ 0 w 25400"/>
              <a:gd name="T53" fmla="*/ 0 h 31750"/>
              <a:gd name="T54" fmla="*/ 0 w 25400"/>
              <a:gd name="T55" fmla="*/ 0 h 31750"/>
              <a:gd name="T56" fmla="*/ 0 w 25400"/>
              <a:gd name="T57" fmla="*/ 0 h 31750"/>
              <a:gd name="T58" fmla="*/ 0 w 25400"/>
              <a:gd name="T59" fmla="*/ 0 h 31750"/>
              <a:gd name="T60" fmla="*/ 0 w 25400"/>
              <a:gd name="T61" fmla="*/ 0 h 31750"/>
              <a:gd name="T62" fmla="*/ 0 w 25400"/>
              <a:gd name="T63" fmla="*/ 0 h 31750"/>
              <a:gd name="T64" fmla="*/ 0 w 25400"/>
              <a:gd name="T65" fmla="*/ 0 h 31750"/>
              <a:gd name="T66" fmla="*/ 0 w 25400"/>
              <a:gd name="T67" fmla="*/ 0 h 31750"/>
              <a:gd name="T68" fmla="*/ 0 w 25400"/>
              <a:gd name="T69" fmla="*/ 0 h 31750"/>
              <a:gd name="T70" fmla="*/ 0 w 25400"/>
              <a:gd name="T71" fmla="*/ 0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222" name="Title 10">
            <a:extLst>
              <a:ext uri="{FF2B5EF4-FFF2-40B4-BE49-F238E27FC236}">
                <a16:creationId xmlns:a16="http://schemas.microsoft.com/office/drawing/2014/main" id="{87328D9F-E94B-B691-2FD7-55F62B72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85738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 sz="2000"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9223" name="Slide Number Placeholder 1">
            <a:extLst>
              <a:ext uri="{FF2B5EF4-FFF2-40B4-BE49-F238E27FC236}">
                <a16:creationId xmlns:a16="http://schemas.microsoft.com/office/drawing/2014/main" id="{C7E1FE05-AD2E-36A6-1A71-A72CA560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780FA12-654E-4589-BC20-EAA83ACD0815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4" name="TextBox 1">
            <a:extLst>
              <a:ext uri="{FF2B5EF4-FFF2-40B4-BE49-F238E27FC236}">
                <a16:creationId xmlns:a16="http://schemas.microsoft.com/office/drawing/2014/main" id="{3F81FB85-3D7E-4D3A-83A8-12426274A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66750"/>
            <a:ext cx="297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19352D-B85E-471D-CEFB-7F7D9CF27EFB}"/>
              </a:ext>
            </a:extLst>
          </p:cNvPr>
          <p:cNvSpPr txBox="1"/>
          <p:nvPr/>
        </p:nvSpPr>
        <p:spPr>
          <a:xfrm>
            <a:off x="685800" y="1128713"/>
            <a:ext cx="6858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come from the Czech word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Oxford English Dictionary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A machine capable of carrying out a complex series of actions   		  	                                       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automatically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one programmable by a computer. This is 		  changing ,however.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B13C5-2CFF-ED2A-06E7-E92E05A7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19" y="3278738"/>
            <a:ext cx="21336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985852-F759-72D9-F66E-CAABEA264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133725"/>
            <a:ext cx="2133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893FBC-3AEC-37FC-9E29-FF5F644A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75925"/>
            <a:ext cx="2025650" cy="13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D31230-3BC4-B262-6B02-AC440F0A3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984" y="613146"/>
            <a:ext cx="1314450" cy="237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7BA9E9-F674-D745-C7DE-FDB45D4743C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 algn="ctr" defTabSz="207935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0243" name="object 4">
            <a:extLst>
              <a:ext uri="{FF2B5EF4-FFF2-40B4-BE49-F238E27FC236}">
                <a16:creationId xmlns:a16="http://schemas.microsoft.com/office/drawing/2014/main" id="{F9348CD6-9EA4-351B-5934-0CB5516115F3}"/>
              </a:ext>
            </a:extLst>
          </p:cNvPr>
          <p:cNvSpPr>
            <a:spLocks/>
          </p:cNvSpPr>
          <p:nvPr/>
        </p:nvSpPr>
        <p:spPr bwMode="auto">
          <a:xfrm>
            <a:off x="458788" y="542925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4" name="object 6">
            <a:extLst>
              <a:ext uri="{FF2B5EF4-FFF2-40B4-BE49-F238E27FC236}">
                <a16:creationId xmlns:a16="http://schemas.microsoft.com/office/drawing/2014/main" id="{1D26DA1E-2D0B-43B4-AC24-59FE469FFBF1}"/>
              </a:ext>
            </a:extLst>
          </p:cNvPr>
          <p:cNvSpPr>
            <a:spLocks/>
          </p:cNvSpPr>
          <p:nvPr/>
        </p:nvSpPr>
        <p:spPr bwMode="auto">
          <a:xfrm>
            <a:off x="1357313" y="323850"/>
            <a:ext cx="25400" cy="26988"/>
          </a:xfrm>
          <a:custGeom>
            <a:avLst/>
            <a:gdLst>
              <a:gd name="T0" fmla="*/ 0 w 56514"/>
              <a:gd name="T1" fmla="*/ 0 h 56515"/>
              <a:gd name="T2" fmla="*/ 0 w 56514"/>
              <a:gd name="T3" fmla="*/ 0 h 56515"/>
              <a:gd name="T4" fmla="*/ 0 w 56514"/>
              <a:gd name="T5" fmla="*/ 0 h 56515"/>
              <a:gd name="T6" fmla="*/ 0 w 56514"/>
              <a:gd name="T7" fmla="*/ 0 h 56515"/>
              <a:gd name="T8" fmla="*/ 0 w 56514"/>
              <a:gd name="T9" fmla="*/ 0 h 56515"/>
              <a:gd name="T10" fmla="*/ 0 w 56514"/>
              <a:gd name="T11" fmla="*/ 0 h 56515"/>
              <a:gd name="T12" fmla="*/ 0 w 56514"/>
              <a:gd name="T13" fmla="*/ 0 h 56515"/>
              <a:gd name="T14" fmla="*/ 0 w 56514"/>
              <a:gd name="T15" fmla="*/ 0 h 56515"/>
              <a:gd name="T16" fmla="*/ 0 w 56514"/>
              <a:gd name="T17" fmla="*/ 0 h 56515"/>
              <a:gd name="T18" fmla="*/ 0 w 56514"/>
              <a:gd name="T19" fmla="*/ 0 h 56515"/>
              <a:gd name="T20" fmla="*/ 0 w 56514"/>
              <a:gd name="T21" fmla="*/ 0 h 56515"/>
              <a:gd name="T22" fmla="*/ 0 w 56514"/>
              <a:gd name="T23" fmla="*/ 0 h 56515"/>
              <a:gd name="T24" fmla="*/ 0 w 56514"/>
              <a:gd name="T25" fmla="*/ 0 h 56515"/>
              <a:gd name="T26" fmla="*/ 0 w 56514"/>
              <a:gd name="T27" fmla="*/ 0 h 56515"/>
              <a:gd name="T28" fmla="*/ 0 w 56514"/>
              <a:gd name="T29" fmla="*/ 0 h 56515"/>
              <a:gd name="T30" fmla="*/ 0 w 56514"/>
              <a:gd name="T31" fmla="*/ 0 h 56515"/>
              <a:gd name="T32" fmla="*/ 0 w 56514"/>
              <a:gd name="T33" fmla="*/ 0 h 56515"/>
              <a:gd name="T34" fmla="*/ 0 w 56514"/>
              <a:gd name="T35" fmla="*/ 0 h 56515"/>
              <a:gd name="T36" fmla="*/ 0 w 56514"/>
              <a:gd name="T37" fmla="*/ 0 h 56515"/>
              <a:gd name="T38" fmla="*/ 0 w 56514"/>
              <a:gd name="T39" fmla="*/ 0 h 56515"/>
              <a:gd name="T40" fmla="*/ 0 w 56514"/>
              <a:gd name="T41" fmla="*/ 0 h 56515"/>
              <a:gd name="T42" fmla="*/ 0 w 56514"/>
              <a:gd name="T43" fmla="*/ 0 h 56515"/>
              <a:gd name="T44" fmla="*/ 0 w 56514"/>
              <a:gd name="T45" fmla="*/ 0 h 56515"/>
              <a:gd name="T46" fmla="*/ 0 w 56514"/>
              <a:gd name="T47" fmla="*/ 0 h 56515"/>
              <a:gd name="T48" fmla="*/ 0 w 56514"/>
              <a:gd name="T49" fmla="*/ 0 h 56515"/>
              <a:gd name="T50" fmla="*/ 0 w 56514"/>
              <a:gd name="T51" fmla="*/ 0 h 56515"/>
              <a:gd name="T52" fmla="*/ 0 w 56514"/>
              <a:gd name="T53" fmla="*/ 0 h 56515"/>
              <a:gd name="T54" fmla="*/ 0 w 56514"/>
              <a:gd name="T55" fmla="*/ 0 h 56515"/>
              <a:gd name="T56" fmla="*/ 0 w 56514"/>
              <a:gd name="T57" fmla="*/ 0 h 56515"/>
              <a:gd name="T58" fmla="*/ 0 w 56514"/>
              <a:gd name="T59" fmla="*/ 0 h 56515"/>
              <a:gd name="T60" fmla="*/ 0 w 56514"/>
              <a:gd name="T61" fmla="*/ 0 h 56515"/>
              <a:gd name="T62" fmla="*/ 0 w 56514"/>
              <a:gd name="T63" fmla="*/ 0 h 56515"/>
              <a:gd name="T64" fmla="*/ 0 w 56514"/>
              <a:gd name="T65" fmla="*/ 0 h 56515"/>
              <a:gd name="T66" fmla="*/ 0 w 56514"/>
              <a:gd name="T67" fmla="*/ 0 h 56515"/>
              <a:gd name="T68" fmla="*/ 0 w 56514"/>
              <a:gd name="T69" fmla="*/ 0 h 56515"/>
              <a:gd name="T70" fmla="*/ 0 w 56514"/>
              <a:gd name="T71" fmla="*/ 0 h 56515"/>
              <a:gd name="T72" fmla="*/ 0 w 56514"/>
              <a:gd name="T73" fmla="*/ 0 h 56515"/>
              <a:gd name="T74" fmla="*/ 0 w 56514"/>
              <a:gd name="T75" fmla="*/ 0 h 56515"/>
              <a:gd name="T76" fmla="*/ 0 w 56514"/>
              <a:gd name="T77" fmla="*/ 0 h 56515"/>
              <a:gd name="T78" fmla="*/ 0 w 56514"/>
              <a:gd name="T79" fmla="*/ 0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5" name="object 7">
            <a:extLst>
              <a:ext uri="{FF2B5EF4-FFF2-40B4-BE49-F238E27FC236}">
                <a16:creationId xmlns:a16="http://schemas.microsoft.com/office/drawing/2014/main" id="{E8088361-2403-AB9C-EBCF-901716E3A43D}"/>
              </a:ext>
            </a:extLst>
          </p:cNvPr>
          <p:cNvSpPr>
            <a:spLocks/>
          </p:cNvSpPr>
          <p:nvPr/>
        </p:nvSpPr>
        <p:spPr bwMode="auto">
          <a:xfrm>
            <a:off x="1363663" y="330200"/>
            <a:ext cx="11112" cy="14288"/>
          </a:xfrm>
          <a:custGeom>
            <a:avLst/>
            <a:gdLst>
              <a:gd name="T0" fmla="*/ 0 w 25400"/>
              <a:gd name="T1" fmla="*/ 0 h 31750"/>
              <a:gd name="T2" fmla="*/ 0 w 25400"/>
              <a:gd name="T3" fmla="*/ 0 h 31750"/>
              <a:gd name="T4" fmla="*/ 0 w 25400"/>
              <a:gd name="T5" fmla="*/ 0 h 31750"/>
              <a:gd name="T6" fmla="*/ 0 w 25400"/>
              <a:gd name="T7" fmla="*/ 0 h 31750"/>
              <a:gd name="T8" fmla="*/ 0 w 25400"/>
              <a:gd name="T9" fmla="*/ 0 h 31750"/>
              <a:gd name="T10" fmla="*/ 0 w 25400"/>
              <a:gd name="T11" fmla="*/ 0 h 31750"/>
              <a:gd name="T12" fmla="*/ 0 w 25400"/>
              <a:gd name="T13" fmla="*/ 0 h 31750"/>
              <a:gd name="T14" fmla="*/ 0 w 25400"/>
              <a:gd name="T15" fmla="*/ 0 h 31750"/>
              <a:gd name="T16" fmla="*/ 0 w 25400"/>
              <a:gd name="T17" fmla="*/ 0 h 31750"/>
              <a:gd name="T18" fmla="*/ 0 w 25400"/>
              <a:gd name="T19" fmla="*/ 0 h 31750"/>
              <a:gd name="T20" fmla="*/ 0 w 25400"/>
              <a:gd name="T21" fmla="*/ 0 h 31750"/>
              <a:gd name="T22" fmla="*/ 0 w 25400"/>
              <a:gd name="T23" fmla="*/ 0 h 31750"/>
              <a:gd name="T24" fmla="*/ 0 w 25400"/>
              <a:gd name="T25" fmla="*/ 0 h 31750"/>
              <a:gd name="T26" fmla="*/ 0 w 25400"/>
              <a:gd name="T27" fmla="*/ 0 h 31750"/>
              <a:gd name="T28" fmla="*/ 0 w 25400"/>
              <a:gd name="T29" fmla="*/ 0 h 31750"/>
              <a:gd name="T30" fmla="*/ 0 w 25400"/>
              <a:gd name="T31" fmla="*/ 0 h 31750"/>
              <a:gd name="T32" fmla="*/ 0 w 25400"/>
              <a:gd name="T33" fmla="*/ 0 h 31750"/>
              <a:gd name="T34" fmla="*/ 0 w 25400"/>
              <a:gd name="T35" fmla="*/ 0 h 31750"/>
              <a:gd name="T36" fmla="*/ 0 w 25400"/>
              <a:gd name="T37" fmla="*/ 0 h 31750"/>
              <a:gd name="T38" fmla="*/ 0 w 25400"/>
              <a:gd name="T39" fmla="*/ 0 h 31750"/>
              <a:gd name="T40" fmla="*/ 0 w 25400"/>
              <a:gd name="T41" fmla="*/ 0 h 31750"/>
              <a:gd name="T42" fmla="*/ 0 w 25400"/>
              <a:gd name="T43" fmla="*/ 0 h 31750"/>
              <a:gd name="T44" fmla="*/ 0 w 25400"/>
              <a:gd name="T45" fmla="*/ 0 h 31750"/>
              <a:gd name="T46" fmla="*/ 0 w 25400"/>
              <a:gd name="T47" fmla="*/ 0 h 31750"/>
              <a:gd name="T48" fmla="*/ 0 w 25400"/>
              <a:gd name="T49" fmla="*/ 0 h 31750"/>
              <a:gd name="T50" fmla="*/ 0 w 25400"/>
              <a:gd name="T51" fmla="*/ 0 h 31750"/>
              <a:gd name="T52" fmla="*/ 0 w 25400"/>
              <a:gd name="T53" fmla="*/ 0 h 31750"/>
              <a:gd name="T54" fmla="*/ 0 w 25400"/>
              <a:gd name="T55" fmla="*/ 0 h 31750"/>
              <a:gd name="T56" fmla="*/ 0 w 25400"/>
              <a:gd name="T57" fmla="*/ 0 h 31750"/>
              <a:gd name="T58" fmla="*/ 0 w 25400"/>
              <a:gd name="T59" fmla="*/ 0 h 31750"/>
              <a:gd name="T60" fmla="*/ 0 w 25400"/>
              <a:gd name="T61" fmla="*/ 0 h 31750"/>
              <a:gd name="T62" fmla="*/ 0 w 25400"/>
              <a:gd name="T63" fmla="*/ 0 h 31750"/>
              <a:gd name="T64" fmla="*/ 0 w 25400"/>
              <a:gd name="T65" fmla="*/ 0 h 31750"/>
              <a:gd name="T66" fmla="*/ 0 w 25400"/>
              <a:gd name="T67" fmla="*/ 0 h 31750"/>
              <a:gd name="T68" fmla="*/ 0 w 25400"/>
              <a:gd name="T69" fmla="*/ 0 h 31750"/>
              <a:gd name="T70" fmla="*/ 0 w 25400"/>
              <a:gd name="T71" fmla="*/ 0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6" name="Title 10">
            <a:extLst>
              <a:ext uri="{FF2B5EF4-FFF2-40B4-BE49-F238E27FC236}">
                <a16:creationId xmlns:a16="http://schemas.microsoft.com/office/drawing/2014/main" id="{6179916D-52EA-A6CA-755B-D38E473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85738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 sz="2000"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10247" name="Slide Number Placeholder 1">
            <a:extLst>
              <a:ext uri="{FF2B5EF4-FFF2-40B4-BE49-F238E27FC236}">
                <a16:creationId xmlns:a16="http://schemas.microsoft.com/office/drawing/2014/main" id="{F6E07EBD-592E-E9D1-B3A0-B9F908D2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4FDA67C3-604E-4CAF-9193-28C542A28FB1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EF97C-3298-566E-529C-E8C83C8630B8}"/>
              </a:ext>
            </a:extLst>
          </p:cNvPr>
          <p:cNvSpPr txBox="1"/>
          <p:nvPr/>
        </p:nvSpPr>
        <p:spPr>
          <a:xfrm>
            <a:off x="685800" y="592138"/>
            <a:ext cx="7086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8404A-D865-787D-1E4E-075F56AFB15D}"/>
              </a:ext>
            </a:extLst>
          </p:cNvPr>
          <p:cNvSpPr txBox="1"/>
          <p:nvPr/>
        </p:nvSpPr>
        <p:spPr>
          <a:xfrm>
            <a:off x="458787" y="742950"/>
            <a:ext cx="8421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beginning of the industrial revolution mechanical engineers developed machines to ease on the workforce.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Electricity and computer science provided the gateway to something new –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obotics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current technology allows us to build machines that are capable of performing human-like actions to do so robots must have similar autonomy consisting moving parts that are electromechanically driven.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 a “brain” component to control them by following pre-determined instructions, or make them make up on its own.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7BA9E9-F674-D745-C7DE-FDB45D4743C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 algn="ctr" defTabSz="207935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0243" name="object 4">
            <a:extLst>
              <a:ext uri="{FF2B5EF4-FFF2-40B4-BE49-F238E27FC236}">
                <a16:creationId xmlns:a16="http://schemas.microsoft.com/office/drawing/2014/main" id="{F9348CD6-9EA4-351B-5934-0CB5516115F3}"/>
              </a:ext>
            </a:extLst>
          </p:cNvPr>
          <p:cNvSpPr>
            <a:spLocks/>
          </p:cNvSpPr>
          <p:nvPr/>
        </p:nvSpPr>
        <p:spPr bwMode="auto">
          <a:xfrm>
            <a:off x="458788" y="542925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4" name="object 6">
            <a:extLst>
              <a:ext uri="{FF2B5EF4-FFF2-40B4-BE49-F238E27FC236}">
                <a16:creationId xmlns:a16="http://schemas.microsoft.com/office/drawing/2014/main" id="{1D26DA1E-2D0B-43B4-AC24-59FE469FFBF1}"/>
              </a:ext>
            </a:extLst>
          </p:cNvPr>
          <p:cNvSpPr>
            <a:spLocks/>
          </p:cNvSpPr>
          <p:nvPr/>
        </p:nvSpPr>
        <p:spPr bwMode="auto">
          <a:xfrm>
            <a:off x="1357313" y="323850"/>
            <a:ext cx="25400" cy="26988"/>
          </a:xfrm>
          <a:custGeom>
            <a:avLst/>
            <a:gdLst>
              <a:gd name="T0" fmla="*/ 0 w 56514"/>
              <a:gd name="T1" fmla="*/ 0 h 56515"/>
              <a:gd name="T2" fmla="*/ 0 w 56514"/>
              <a:gd name="T3" fmla="*/ 0 h 56515"/>
              <a:gd name="T4" fmla="*/ 0 w 56514"/>
              <a:gd name="T5" fmla="*/ 0 h 56515"/>
              <a:gd name="T6" fmla="*/ 0 w 56514"/>
              <a:gd name="T7" fmla="*/ 0 h 56515"/>
              <a:gd name="T8" fmla="*/ 0 w 56514"/>
              <a:gd name="T9" fmla="*/ 0 h 56515"/>
              <a:gd name="T10" fmla="*/ 0 w 56514"/>
              <a:gd name="T11" fmla="*/ 0 h 56515"/>
              <a:gd name="T12" fmla="*/ 0 w 56514"/>
              <a:gd name="T13" fmla="*/ 0 h 56515"/>
              <a:gd name="T14" fmla="*/ 0 w 56514"/>
              <a:gd name="T15" fmla="*/ 0 h 56515"/>
              <a:gd name="T16" fmla="*/ 0 w 56514"/>
              <a:gd name="T17" fmla="*/ 0 h 56515"/>
              <a:gd name="T18" fmla="*/ 0 w 56514"/>
              <a:gd name="T19" fmla="*/ 0 h 56515"/>
              <a:gd name="T20" fmla="*/ 0 w 56514"/>
              <a:gd name="T21" fmla="*/ 0 h 56515"/>
              <a:gd name="T22" fmla="*/ 0 w 56514"/>
              <a:gd name="T23" fmla="*/ 0 h 56515"/>
              <a:gd name="T24" fmla="*/ 0 w 56514"/>
              <a:gd name="T25" fmla="*/ 0 h 56515"/>
              <a:gd name="T26" fmla="*/ 0 w 56514"/>
              <a:gd name="T27" fmla="*/ 0 h 56515"/>
              <a:gd name="T28" fmla="*/ 0 w 56514"/>
              <a:gd name="T29" fmla="*/ 0 h 56515"/>
              <a:gd name="T30" fmla="*/ 0 w 56514"/>
              <a:gd name="T31" fmla="*/ 0 h 56515"/>
              <a:gd name="T32" fmla="*/ 0 w 56514"/>
              <a:gd name="T33" fmla="*/ 0 h 56515"/>
              <a:gd name="T34" fmla="*/ 0 w 56514"/>
              <a:gd name="T35" fmla="*/ 0 h 56515"/>
              <a:gd name="T36" fmla="*/ 0 w 56514"/>
              <a:gd name="T37" fmla="*/ 0 h 56515"/>
              <a:gd name="T38" fmla="*/ 0 w 56514"/>
              <a:gd name="T39" fmla="*/ 0 h 56515"/>
              <a:gd name="T40" fmla="*/ 0 w 56514"/>
              <a:gd name="T41" fmla="*/ 0 h 56515"/>
              <a:gd name="T42" fmla="*/ 0 w 56514"/>
              <a:gd name="T43" fmla="*/ 0 h 56515"/>
              <a:gd name="T44" fmla="*/ 0 w 56514"/>
              <a:gd name="T45" fmla="*/ 0 h 56515"/>
              <a:gd name="T46" fmla="*/ 0 w 56514"/>
              <a:gd name="T47" fmla="*/ 0 h 56515"/>
              <a:gd name="T48" fmla="*/ 0 w 56514"/>
              <a:gd name="T49" fmla="*/ 0 h 56515"/>
              <a:gd name="T50" fmla="*/ 0 w 56514"/>
              <a:gd name="T51" fmla="*/ 0 h 56515"/>
              <a:gd name="T52" fmla="*/ 0 w 56514"/>
              <a:gd name="T53" fmla="*/ 0 h 56515"/>
              <a:gd name="T54" fmla="*/ 0 w 56514"/>
              <a:gd name="T55" fmla="*/ 0 h 56515"/>
              <a:gd name="T56" fmla="*/ 0 w 56514"/>
              <a:gd name="T57" fmla="*/ 0 h 56515"/>
              <a:gd name="T58" fmla="*/ 0 w 56514"/>
              <a:gd name="T59" fmla="*/ 0 h 56515"/>
              <a:gd name="T60" fmla="*/ 0 w 56514"/>
              <a:gd name="T61" fmla="*/ 0 h 56515"/>
              <a:gd name="T62" fmla="*/ 0 w 56514"/>
              <a:gd name="T63" fmla="*/ 0 h 56515"/>
              <a:gd name="T64" fmla="*/ 0 w 56514"/>
              <a:gd name="T65" fmla="*/ 0 h 56515"/>
              <a:gd name="T66" fmla="*/ 0 w 56514"/>
              <a:gd name="T67" fmla="*/ 0 h 56515"/>
              <a:gd name="T68" fmla="*/ 0 w 56514"/>
              <a:gd name="T69" fmla="*/ 0 h 56515"/>
              <a:gd name="T70" fmla="*/ 0 w 56514"/>
              <a:gd name="T71" fmla="*/ 0 h 56515"/>
              <a:gd name="T72" fmla="*/ 0 w 56514"/>
              <a:gd name="T73" fmla="*/ 0 h 56515"/>
              <a:gd name="T74" fmla="*/ 0 w 56514"/>
              <a:gd name="T75" fmla="*/ 0 h 56515"/>
              <a:gd name="T76" fmla="*/ 0 w 56514"/>
              <a:gd name="T77" fmla="*/ 0 h 56515"/>
              <a:gd name="T78" fmla="*/ 0 w 56514"/>
              <a:gd name="T79" fmla="*/ 0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5" name="object 7">
            <a:extLst>
              <a:ext uri="{FF2B5EF4-FFF2-40B4-BE49-F238E27FC236}">
                <a16:creationId xmlns:a16="http://schemas.microsoft.com/office/drawing/2014/main" id="{E8088361-2403-AB9C-EBCF-901716E3A43D}"/>
              </a:ext>
            </a:extLst>
          </p:cNvPr>
          <p:cNvSpPr>
            <a:spLocks/>
          </p:cNvSpPr>
          <p:nvPr/>
        </p:nvSpPr>
        <p:spPr bwMode="auto">
          <a:xfrm>
            <a:off x="1363663" y="330200"/>
            <a:ext cx="11112" cy="14288"/>
          </a:xfrm>
          <a:custGeom>
            <a:avLst/>
            <a:gdLst>
              <a:gd name="T0" fmla="*/ 0 w 25400"/>
              <a:gd name="T1" fmla="*/ 0 h 31750"/>
              <a:gd name="T2" fmla="*/ 0 w 25400"/>
              <a:gd name="T3" fmla="*/ 0 h 31750"/>
              <a:gd name="T4" fmla="*/ 0 w 25400"/>
              <a:gd name="T5" fmla="*/ 0 h 31750"/>
              <a:gd name="T6" fmla="*/ 0 w 25400"/>
              <a:gd name="T7" fmla="*/ 0 h 31750"/>
              <a:gd name="T8" fmla="*/ 0 w 25400"/>
              <a:gd name="T9" fmla="*/ 0 h 31750"/>
              <a:gd name="T10" fmla="*/ 0 w 25400"/>
              <a:gd name="T11" fmla="*/ 0 h 31750"/>
              <a:gd name="T12" fmla="*/ 0 w 25400"/>
              <a:gd name="T13" fmla="*/ 0 h 31750"/>
              <a:gd name="T14" fmla="*/ 0 w 25400"/>
              <a:gd name="T15" fmla="*/ 0 h 31750"/>
              <a:gd name="T16" fmla="*/ 0 w 25400"/>
              <a:gd name="T17" fmla="*/ 0 h 31750"/>
              <a:gd name="T18" fmla="*/ 0 w 25400"/>
              <a:gd name="T19" fmla="*/ 0 h 31750"/>
              <a:gd name="T20" fmla="*/ 0 w 25400"/>
              <a:gd name="T21" fmla="*/ 0 h 31750"/>
              <a:gd name="T22" fmla="*/ 0 w 25400"/>
              <a:gd name="T23" fmla="*/ 0 h 31750"/>
              <a:gd name="T24" fmla="*/ 0 w 25400"/>
              <a:gd name="T25" fmla="*/ 0 h 31750"/>
              <a:gd name="T26" fmla="*/ 0 w 25400"/>
              <a:gd name="T27" fmla="*/ 0 h 31750"/>
              <a:gd name="T28" fmla="*/ 0 w 25400"/>
              <a:gd name="T29" fmla="*/ 0 h 31750"/>
              <a:gd name="T30" fmla="*/ 0 w 25400"/>
              <a:gd name="T31" fmla="*/ 0 h 31750"/>
              <a:gd name="T32" fmla="*/ 0 w 25400"/>
              <a:gd name="T33" fmla="*/ 0 h 31750"/>
              <a:gd name="T34" fmla="*/ 0 w 25400"/>
              <a:gd name="T35" fmla="*/ 0 h 31750"/>
              <a:gd name="T36" fmla="*/ 0 w 25400"/>
              <a:gd name="T37" fmla="*/ 0 h 31750"/>
              <a:gd name="T38" fmla="*/ 0 w 25400"/>
              <a:gd name="T39" fmla="*/ 0 h 31750"/>
              <a:gd name="T40" fmla="*/ 0 w 25400"/>
              <a:gd name="T41" fmla="*/ 0 h 31750"/>
              <a:gd name="T42" fmla="*/ 0 w 25400"/>
              <a:gd name="T43" fmla="*/ 0 h 31750"/>
              <a:gd name="T44" fmla="*/ 0 w 25400"/>
              <a:gd name="T45" fmla="*/ 0 h 31750"/>
              <a:gd name="T46" fmla="*/ 0 w 25400"/>
              <a:gd name="T47" fmla="*/ 0 h 31750"/>
              <a:gd name="T48" fmla="*/ 0 w 25400"/>
              <a:gd name="T49" fmla="*/ 0 h 31750"/>
              <a:gd name="T50" fmla="*/ 0 w 25400"/>
              <a:gd name="T51" fmla="*/ 0 h 31750"/>
              <a:gd name="T52" fmla="*/ 0 w 25400"/>
              <a:gd name="T53" fmla="*/ 0 h 31750"/>
              <a:gd name="T54" fmla="*/ 0 w 25400"/>
              <a:gd name="T55" fmla="*/ 0 h 31750"/>
              <a:gd name="T56" fmla="*/ 0 w 25400"/>
              <a:gd name="T57" fmla="*/ 0 h 31750"/>
              <a:gd name="T58" fmla="*/ 0 w 25400"/>
              <a:gd name="T59" fmla="*/ 0 h 31750"/>
              <a:gd name="T60" fmla="*/ 0 w 25400"/>
              <a:gd name="T61" fmla="*/ 0 h 31750"/>
              <a:gd name="T62" fmla="*/ 0 w 25400"/>
              <a:gd name="T63" fmla="*/ 0 h 31750"/>
              <a:gd name="T64" fmla="*/ 0 w 25400"/>
              <a:gd name="T65" fmla="*/ 0 h 31750"/>
              <a:gd name="T66" fmla="*/ 0 w 25400"/>
              <a:gd name="T67" fmla="*/ 0 h 31750"/>
              <a:gd name="T68" fmla="*/ 0 w 25400"/>
              <a:gd name="T69" fmla="*/ 0 h 31750"/>
              <a:gd name="T70" fmla="*/ 0 w 25400"/>
              <a:gd name="T71" fmla="*/ 0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6" name="Title 10">
            <a:extLst>
              <a:ext uri="{FF2B5EF4-FFF2-40B4-BE49-F238E27FC236}">
                <a16:creationId xmlns:a16="http://schemas.microsoft.com/office/drawing/2014/main" id="{6179916D-52EA-A6CA-755B-D38E473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85738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 sz="2000"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10247" name="Slide Number Placeholder 1">
            <a:extLst>
              <a:ext uri="{FF2B5EF4-FFF2-40B4-BE49-F238E27FC236}">
                <a16:creationId xmlns:a16="http://schemas.microsoft.com/office/drawing/2014/main" id="{F6E07EBD-592E-E9D1-B3A0-B9F908D2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4FDA67C3-604E-4CAF-9193-28C542A28FB1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EF97C-3298-566E-529C-E8C83C8630B8}"/>
              </a:ext>
            </a:extLst>
          </p:cNvPr>
          <p:cNvSpPr txBox="1"/>
          <p:nvPr/>
        </p:nvSpPr>
        <p:spPr>
          <a:xfrm>
            <a:off x="548481" y="592138"/>
            <a:ext cx="7086600" cy="48013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To cope with increasing demands of a dynamic and competitive 		  		  market, modern manufacturing methods should satisfy the following 	  	  requirements.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production cost.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productivity.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product quality.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 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repetitive tasks.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precision and accuracy.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and flexible.</a:t>
            </a:r>
          </a:p>
          <a:p>
            <a:pPr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6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9721D-1BB6-41E3-42DB-0CE0D58504D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 algn="ctr" defTabSz="207645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1267" name="object 4">
            <a:extLst>
              <a:ext uri="{FF2B5EF4-FFF2-40B4-BE49-F238E27FC236}">
                <a16:creationId xmlns:a16="http://schemas.microsoft.com/office/drawing/2014/main" id="{7834E383-2A9E-F4A6-3811-7E76020A8B2D}"/>
              </a:ext>
            </a:extLst>
          </p:cNvPr>
          <p:cNvSpPr>
            <a:spLocks/>
          </p:cNvSpPr>
          <p:nvPr/>
        </p:nvSpPr>
        <p:spPr bwMode="auto">
          <a:xfrm>
            <a:off x="458788" y="542925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" name="object 6">
            <a:extLst>
              <a:ext uri="{FF2B5EF4-FFF2-40B4-BE49-F238E27FC236}">
                <a16:creationId xmlns:a16="http://schemas.microsoft.com/office/drawing/2014/main" id="{EF2D1350-100F-A86C-87DD-F1B41ADED1B4}"/>
              </a:ext>
            </a:extLst>
          </p:cNvPr>
          <p:cNvSpPr>
            <a:spLocks/>
          </p:cNvSpPr>
          <p:nvPr/>
        </p:nvSpPr>
        <p:spPr bwMode="auto">
          <a:xfrm>
            <a:off x="1357313" y="323850"/>
            <a:ext cx="25400" cy="26988"/>
          </a:xfrm>
          <a:custGeom>
            <a:avLst/>
            <a:gdLst>
              <a:gd name="T0" fmla="*/ 0 w 56514"/>
              <a:gd name="T1" fmla="*/ 0 h 56515"/>
              <a:gd name="T2" fmla="*/ 0 w 56514"/>
              <a:gd name="T3" fmla="*/ 0 h 56515"/>
              <a:gd name="T4" fmla="*/ 0 w 56514"/>
              <a:gd name="T5" fmla="*/ 0 h 56515"/>
              <a:gd name="T6" fmla="*/ 0 w 56514"/>
              <a:gd name="T7" fmla="*/ 0 h 56515"/>
              <a:gd name="T8" fmla="*/ 0 w 56514"/>
              <a:gd name="T9" fmla="*/ 0 h 56515"/>
              <a:gd name="T10" fmla="*/ 0 w 56514"/>
              <a:gd name="T11" fmla="*/ 0 h 56515"/>
              <a:gd name="T12" fmla="*/ 0 w 56514"/>
              <a:gd name="T13" fmla="*/ 0 h 56515"/>
              <a:gd name="T14" fmla="*/ 0 w 56514"/>
              <a:gd name="T15" fmla="*/ 0 h 56515"/>
              <a:gd name="T16" fmla="*/ 0 w 56514"/>
              <a:gd name="T17" fmla="*/ 0 h 56515"/>
              <a:gd name="T18" fmla="*/ 0 w 56514"/>
              <a:gd name="T19" fmla="*/ 0 h 56515"/>
              <a:gd name="T20" fmla="*/ 0 w 56514"/>
              <a:gd name="T21" fmla="*/ 0 h 56515"/>
              <a:gd name="T22" fmla="*/ 0 w 56514"/>
              <a:gd name="T23" fmla="*/ 0 h 56515"/>
              <a:gd name="T24" fmla="*/ 0 w 56514"/>
              <a:gd name="T25" fmla="*/ 0 h 56515"/>
              <a:gd name="T26" fmla="*/ 0 w 56514"/>
              <a:gd name="T27" fmla="*/ 0 h 56515"/>
              <a:gd name="T28" fmla="*/ 0 w 56514"/>
              <a:gd name="T29" fmla="*/ 0 h 56515"/>
              <a:gd name="T30" fmla="*/ 0 w 56514"/>
              <a:gd name="T31" fmla="*/ 0 h 56515"/>
              <a:gd name="T32" fmla="*/ 0 w 56514"/>
              <a:gd name="T33" fmla="*/ 0 h 56515"/>
              <a:gd name="T34" fmla="*/ 0 w 56514"/>
              <a:gd name="T35" fmla="*/ 0 h 56515"/>
              <a:gd name="T36" fmla="*/ 0 w 56514"/>
              <a:gd name="T37" fmla="*/ 0 h 56515"/>
              <a:gd name="T38" fmla="*/ 0 w 56514"/>
              <a:gd name="T39" fmla="*/ 0 h 56515"/>
              <a:gd name="T40" fmla="*/ 0 w 56514"/>
              <a:gd name="T41" fmla="*/ 0 h 56515"/>
              <a:gd name="T42" fmla="*/ 0 w 56514"/>
              <a:gd name="T43" fmla="*/ 0 h 56515"/>
              <a:gd name="T44" fmla="*/ 0 w 56514"/>
              <a:gd name="T45" fmla="*/ 0 h 56515"/>
              <a:gd name="T46" fmla="*/ 0 w 56514"/>
              <a:gd name="T47" fmla="*/ 0 h 56515"/>
              <a:gd name="T48" fmla="*/ 0 w 56514"/>
              <a:gd name="T49" fmla="*/ 0 h 56515"/>
              <a:gd name="T50" fmla="*/ 0 w 56514"/>
              <a:gd name="T51" fmla="*/ 0 h 56515"/>
              <a:gd name="T52" fmla="*/ 0 w 56514"/>
              <a:gd name="T53" fmla="*/ 0 h 56515"/>
              <a:gd name="T54" fmla="*/ 0 w 56514"/>
              <a:gd name="T55" fmla="*/ 0 h 56515"/>
              <a:gd name="T56" fmla="*/ 0 w 56514"/>
              <a:gd name="T57" fmla="*/ 0 h 56515"/>
              <a:gd name="T58" fmla="*/ 0 w 56514"/>
              <a:gd name="T59" fmla="*/ 0 h 56515"/>
              <a:gd name="T60" fmla="*/ 0 w 56514"/>
              <a:gd name="T61" fmla="*/ 0 h 56515"/>
              <a:gd name="T62" fmla="*/ 0 w 56514"/>
              <a:gd name="T63" fmla="*/ 0 h 56515"/>
              <a:gd name="T64" fmla="*/ 0 w 56514"/>
              <a:gd name="T65" fmla="*/ 0 h 56515"/>
              <a:gd name="T66" fmla="*/ 0 w 56514"/>
              <a:gd name="T67" fmla="*/ 0 h 56515"/>
              <a:gd name="T68" fmla="*/ 0 w 56514"/>
              <a:gd name="T69" fmla="*/ 0 h 56515"/>
              <a:gd name="T70" fmla="*/ 0 w 56514"/>
              <a:gd name="T71" fmla="*/ 0 h 56515"/>
              <a:gd name="T72" fmla="*/ 0 w 56514"/>
              <a:gd name="T73" fmla="*/ 0 h 56515"/>
              <a:gd name="T74" fmla="*/ 0 w 56514"/>
              <a:gd name="T75" fmla="*/ 0 h 56515"/>
              <a:gd name="T76" fmla="*/ 0 w 56514"/>
              <a:gd name="T77" fmla="*/ 0 h 56515"/>
              <a:gd name="T78" fmla="*/ 0 w 56514"/>
              <a:gd name="T79" fmla="*/ 0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" name="object 7">
            <a:extLst>
              <a:ext uri="{FF2B5EF4-FFF2-40B4-BE49-F238E27FC236}">
                <a16:creationId xmlns:a16="http://schemas.microsoft.com/office/drawing/2014/main" id="{BCBCC355-47B7-C89E-5CE7-F92D55C94CA3}"/>
              </a:ext>
            </a:extLst>
          </p:cNvPr>
          <p:cNvSpPr>
            <a:spLocks/>
          </p:cNvSpPr>
          <p:nvPr/>
        </p:nvSpPr>
        <p:spPr bwMode="auto">
          <a:xfrm>
            <a:off x="1363663" y="330200"/>
            <a:ext cx="11112" cy="14288"/>
          </a:xfrm>
          <a:custGeom>
            <a:avLst/>
            <a:gdLst>
              <a:gd name="T0" fmla="*/ 0 w 25400"/>
              <a:gd name="T1" fmla="*/ 0 h 31750"/>
              <a:gd name="T2" fmla="*/ 0 w 25400"/>
              <a:gd name="T3" fmla="*/ 0 h 31750"/>
              <a:gd name="T4" fmla="*/ 0 w 25400"/>
              <a:gd name="T5" fmla="*/ 0 h 31750"/>
              <a:gd name="T6" fmla="*/ 0 w 25400"/>
              <a:gd name="T7" fmla="*/ 0 h 31750"/>
              <a:gd name="T8" fmla="*/ 0 w 25400"/>
              <a:gd name="T9" fmla="*/ 0 h 31750"/>
              <a:gd name="T10" fmla="*/ 0 w 25400"/>
              <a:gd name="T11" fmla="*/ 0 h 31750"/>
              <a:gd name="T12" fmla="*/ 0 w 25400"/>
              <a:gd name="T13" fmla="*/ 0 h 31750"/>
              <a:gd name="T14" fmla="*/ 0 w 25400"/>
              <a:gd name="T15" fmla="*/ 0 h 31750"/>
              <a:gd name="T16" fmla="*/ 0 w 25400"/>
              <a:gd name="T17" fmla="*/ 0 h 31750"/>
              <a:gd name="T18" fmla="*/ 0 w 25400"/>
              <a:gd name="T19" fmla="*/ 0 h 31750"/>
              <a:gd name="T20" fmla="*/ 0 w 25400"/>
              <a:gd name="T21" fmla="*/ 0 h 31750"/>
              <a:gd name="T22" fmla="*/ 0 w 25400"/>
              <a:gd name="T23" fmla="*/ 0 h 31750"/>
              <a:gd name="T24" fmla="*/ 0 w 25400"/>
              <a:gd name="T25" fmla="*/ 0 h 31750"/>
              <a:gd name="T26" fmla="*/ 0 w 25400"/>
              <a:gd name="T27" fmla="*/ 0 h 31750"/>
              <a:gd name="T28" fmla="*/ 0 w 25400"/>
              <a:gd name="T29" fmla="*/ 0 h 31750"/>
              <a:gd name="T30" fmla="*/ 0 w 25400"/>
              <a:gd name="T31" fmla="*/ 0 h 31750"/>
              <a:gd name="T32" fmla="*/ 0 w 25400"/>
              <a:gd name="T33" fmla="*/ 0 h 31750"/>
              <a:gd name="T34" fmla="*/ 0 w 25400"/>
              <a:gd name="T35" fmla="*/ 0 h 31750"/>
              <a:gd name="T36" fmla="*/ 0 w 25400"/>
              <a:gd name="T37" fmla="*/ 0 h 31750"/>
              <a:gd name="T38" fmla="*/ 0 w 25400"/>
              <a:gd name="T39" fmla="*/ 0 h 31750"/>
              <a:gd name="T40" fmla="*/ 0 w 25400"/>
              <a:gd name="T41" fmla="*/ 0 h 31750"/>
              <a:gd name="T42" fmla="*/ 0 w 25400"/>
              <a:gd name="T43" fmla="*/ 0 h 31750"/>
              <a:gd name="T44" fmla="*/ 0 w 25400"/>
              <a:gd name="T45" fmla="*/ 0 h 31750"/>
              <a:gd name="T46" fmla="*/ 0 w 25400"/>
              <a:gd name="T47" fmla="*/ 0 h 31750"/>
              <a:gd name="T48" fmla="*/ 0 w 25400"/>
              <a:gd name="T49" fmla="*/ 0 h 31750"/>
              <a:gd name="T50" fmla="*/ 0 w 25400"/>
              <a:gd name="T51" fmla="*/ 0 h 31750"/>
              <a:gd name="T52" fmla="*/ 0 w 25400"/>
              <a:gd name="T53" fmla="*/ 0 h 31750"/>
              <a:gd name="T54" fmla="*/ 0 w 25400"/>
              <a:gd name="T55" fmla="*/ 0 h 31750"/>
              <a:gd name="T56" fmla="*/ 0 w 25400"/>
              <a:gd name="T57" fmla="*/ 0 h 31750"/>
              <a:gd name="T58" fmla="*/ 0 w 25400"/>
              <a:gd name="T59" fmla="*/ 0 h 31750"/>
              <a:gd name="T60" fmla="*/ 0 w 25400"/>
              <a:gd name="T61" fmla="*/ 0 h 31750"/>
              <a:gd name="T62" fmla="*/ 0 w 25400"/>
              <a:gd name="T63" fmla="*/ 0 h 31750"/>
              <a:gd name="T64" fmla="*/ 0 w 25400"/>
              <a:gd name="T65" fmla="*/ 0 h 31750"/>
              <a:gd name="T66" fmla="*/ 0 w 25400"/>
              <a:gd name="T67" fmla="*/ 0 h 31750"/>
              <a:gd name="T68" fmla="*/ 0 w 25400"/>
              <a:gd name="T69" fmla="*/ 0 h 31750"/>
              <a:gd name="T70" fmla="*/ 0 w 25400"/>
              <a:gd name="T71" fmla="*/ 0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0" name="Title 10">
            <a:extLst>
              <a:ext uri="{FF2B5EF4-FFF2-40B4-BE49-F238E27FC236}">
                <a16:creationId xmlns:a16="http://schemas.microsoft.com/office/drawing/2014/main" id="{623CB465-03BD-FAEF-BE74-05FC6EAA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85738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 sz="2000"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11271" name="Slide Number Placeholder 1">
            <a:extLst>
              <a:ext uri="{FF2B5EF4-FFF2-40B4-BE49-F238E27FC236}">
                <a16:creationId xmlns:a16="http://schemas.microsoft.com/office/drawing/2014/main" id="{F407E090-9F4B-C42E-72CA-0924F908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43772BF-EE0D-48A4-A3EC-916DF41F8AD9}" type="slidenum">
              <a:rPr lang="en-US" altLang="en-US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272" name="TextBox 1">
            <a:extLst>
              <a:ext uri="{FF2B5EF4-FFF2-40B4-BE49-F238E27FC236}">
                <a16:creationId xmlns:a16="http://schemas.microsoft.com/office/drawing/2014/main" id="{05C0C083-692E-DC01-97F0-DCAAC7104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4200"/>
            <a:ext cx="365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8A26C8-1201-914C-31FF-6428B4D5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47671"/>
              </p:ext>
            </p:extLst>
          </p:nvPr>
        </p:nvGraphicFramePr>
        <p:xfrm>
          <a:off x="415925" y="1019175"/>
          <a:ext cx="8312150" cy="3474706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Paper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AUTHORs,</a:t>
                      </a: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PUBLICATION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91436" marR="91436" marT="45707" marB="45707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u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u="non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HARDWARE USED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840">
                <a:tc>
                  <a:txBody>
                    <a:bodyPr/>
                    <a:lstStyle/>
                    <a:p>
                      <a:r>
                        <a:rPr lang="en-GB" sz="1800" dirty="0"/>
                        <a:t>1.</a:t>
                      </a: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Automated Robotic Arm: A Machine Learning Approach.</a:t>
                      </a:r>
                      <a:endParaRPr lang="en-GB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Krishnaraj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Rao N S, Avinash N J, Rama Moorthy H, Karthik K, Sudesh Rao, Santosh S.</a:t>
                      </a:r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IEEE International Conference on Mobile Networks and Wireless	  Communications (ICMNWC)]-Karnataka, India. 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13" marB="4571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paper proposes the design and operation of an automated robotic arm using machine learning for object identification and traversal, utilizing the TensorFlow package to achieve precise results.</a:t>
                      </a:r>
                      <a:endParaRPr lang="en-US" sz="1400" b="0" u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Rasberry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Pi, camera module,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gripper, robotic arm,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servo motors, ultrasonic sensor,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barometric pressure sensor,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marT="45713" marB="4571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9721D-1BB6-41E3-42DB-0CE0D58504D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 algn="ctr" defTabSz="207645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1267" name="object 4">
            <a:extLst>
              <a:ext uri="{FF2B5EF4-FFF2-40B4-BE49-F238E27FC236}">
                <a16:creationId xmlns:a16="http://schemas.microsoft.com/office/drawing/2014/main" id="{7834E383-2A9E-F4A6-3811-7E76020A8B2D}"/>
              </a:ext>
            </a:extLst>
          </p:cNvPr>
          <p:cNvSpPr>
            <a:spLocks/>
          </p:cNvSpPr>
          <p:nvPr/>
        </p:nvSpPr>
        <p:spPr bwMode="auto">
          <a:xfrm>
            <a:off x="458788" y="542925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" name="object 6">
            <a:extLst>
              <a:ext uri="{FF2B5EF4-FFF2-40B4-BE49-F238E27FC236}">
                <a16:creationId xmlns:a16="http://schemas.microsoft.com/office/drawing/2014/main" id="{EF2D1350-100F-A86C-87DD-F1B41ADED1B4}"/>
              </a:ext>
            </a:extLst>
          </p:cNvPr>
          <p:cNvSpPr>
            <a:spLocks/>
          </p:cNvSpPr>
          <p:nvPr/>
        </p:nvSpPr>
        <p:spPr bwMode="auto">
          <a:xfrm>
            <a:off x="1357313" y="323850"/>
            <a:ext cx="25400" cy="26988"/>
          </a:xfrm>
          <a:custGeom>
            <a:avLst/>
            <a:gdLst>
              <a:gd name="T0" fmla="*/ 0 w 56514"/>
              <a:gd name="T1" fmla="*/ 0 h 56515"/>
              <a:gd name="T2" fmla="*/ 0 w 56514"/>
              <a:gd name="T3" fmla="*/ 0 h 56515"/>
              <a:gd name="T4" fmla="*/ 0 w 56514"/>
              <a:gd name="T5" fmla="*/ 0 h 56515"/>
              <a:gd name="T6" fmla="*/ 0 w 56514"/>
              <a:gd name="T7" fmla="*/ 0 h 56515"/>
              <a:gd name="T8" fmla="*/ 0 w 56514"/>
              <a:gd name="T9" fmla="*/ 0 h 56515"/>
              <a:gd name="T10" fmla="*/ 0 w 56514"/>
              <a:gd name="T11" fmla="*/ 0 h 56515"/>
              <a:gd name="T12" fmla="*/ 0 w 56514"/>
              <a:gd name="T13" fmla="*/ 0 h 56515"/>
              <a:gd name="T14" fmla="*/ 0 w 56514"/>
              <a:gd name="T15" fmla="*/ 0 h 56515"/>
              <a:gd name="T16" fmla="*/ 0 w 56514"/>
              <a:gd name="T17" fmla="*/ 0 h 56515"/>
              <a:gd name="T18" fmla="*/ 0 w 56514"/>
              <a:gd name="T19" fmla="*/ 0 h 56515"/>
              <a:gd name="T20" fmla="*/ 0 w 56514"/>
              <a:gd name="T21" fmla="*/ 0 h 56515"/>
              <a:gd name="T22" fmla="*/ 0 w 56514"/>
              <a:gd name="T23" fmla="*/ 0 h 56515"/>
              <a:gd name="T24" fmla="*/ 0 w 56514"/>
              <a:gd name="T25" fmla="*/ 0 h 56515"/>
              <a:gd name="T26" fmla="*/ 0 w 56514"/>
              <a:gd name="T27" fmla="*/ 0 h 56515"/>
              <a:gd name="T28" fmla="*/ 0 w 56514"/>
              <a:gd name="T29" fmla="*/ 0 h 56515"/>
              <a:gd name="T30" fmla="*/ 0 w 56514"/>
              <a:gd name="T31" fmla="*/ 0 h 56515"/>
              <a:gd name="T32" fmla="*/ 0 w 56514"/>
              <a:gd name="T33" fmla="*/ 0 h 56515"/>
              <a:gd name="T34" fmla="*/ 0 w 56514"/>
              <a:gd name="T35" fmla="*/ 0 h 56515"/>
              <a:gd name="T36" fmla="*/ 0 w 56514"/>
              <a:gd name="T37" fmla="*/ 0 h 56515"/>
              <a:gd name="T38" fmla="*/ 0 w 56514"/>
              <a:gd name="T39" fmla="*/ 0 h 56515"/>
              <a:gd name="T40" fmla="*/ 0 w 56514"/>
              <a:gd name="T41" fmla="*/ 0 h 56515"/>
              <a:gd name="T42" fmla="*/ 0 w 56514"/>
              <a:gd name="T43" fmla="*/ 0 h 56515"/>
              <a:gd name="T44" fmla="*/ 0 w 56514"/>
              <a:gd name="T45" fmla="*/ 0 h 56515"/>
              <a:gd name="T46" fmla="*/ 0 w 56514"/>
              <a:gd name="T47" fmla="*/ 0 h 56515"/>
              <a:gd name="T48" fmla="*/ 0 w 56514"/>
              <a:gd name="T49" fmla="*/ 0 h 56515"/>
              <a:gd name="T50" fmla="*/ 0 w 56514"/>
              <a:gd name="T51" fmla="*/ 0 h 56515"/>
              <a:gd name="T52" fmla="*/ 0 w 56514"/>
              <a:gd name="T53" fmla="*/ 0 h 56515"/>
              <a:gd name="T54" fmla="*/ 0 w 56514"/>
              <a:gd name="T55" fmla="*/ 0 h 56515"/>
              <a:gd name="T56" fmla="*/ 0 w 56514"/>
              <a:gd name="T57" fmla="*/ 0 h 56515"/>
              <a:gd name="T58" fmla="*/ 0 w 56514"/>
              <a:gd name="T59" fmla="*/ 0 h 56515"/>
              <a:gd name="T60" fmla="*/ 0 w 56514"/>
              <a:gd name="T61" fmla="*/ 0 h 56515"/>
              <a:gd name="T62" fmla="*/ 0 w 56514"/>
              <a:gd name="T63" fmla="*/ 0 h 56515"/>
              <a:gd name="T64" fmla="*/ 0 w 56514"/>
              <a:gd name="T65" fmla="*/ 0 h 56515"/>
              <a:gd name="T66" fmla="*/ 0 w 56514"/>
              <a:gd name="T67" fmla="*/ 0 h 56515"/>
              <a:gd name="T68" fmla="*/ 0 w 56514"/>
              <a:gd name="T69" fmla="*/ 0 h 56515"/>
              <a:gd name="T70" fmla="*/ 0 w 56514"/>
              <a:gd name="T71" fmla="*/ 0 h 56515"/>
              <a:gd name="T72" fmla="*/ 0 w 56514"/>
              <a:gd name="T73" fmla="*/ 0 h 56515"/>
              <a:gd name="T74" fmla="*/ 0 w 56514"/>
              <a:gd name="T75" fmla="*/ 0 h 56515"/>
              <a:gd name="T76" fmla="*/ 0 w 56514"/>
              <a:gd name="T77" fmla="*/ 0 h 56515"/>
              <a:gd name="T78" fmla="*/ 0 w 56514"/>
              <a:gd name="T79" fmla="*/ 0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" name="object 7">
            <a:extLst>
              <a:ext uri="{FF2B5EF4-FFF2-40B4-BE49-F238E27FC236}">
                <a16:creationId xmlns:a16="http://schemas.microsoft.com/office/drawing/2014/main" id="{BCBCC355-47B7-C89E-5CE7-F92D55C94CA3}"/>
              </a:ext>
            </a:extLst>
          </p:cNvPr>
          <p:cNvSpPr>
            <a:spLocks/>
          </p:cNvSpPr>
          <p:nvPr/>
        </p:nvSpPr>
        <p:spPr bwMode="auto">
          <a:xfrm>
            <a:off x="1363663" y="330200"/>
            <a:ext cx="11112" cy="14288"/>
          </a:xfrm>
          <a:custGeom>
            <a:avLst/>
            <a:gdLst>
              <a:gd name="T0" fmla="*/ 0 w 25400"/>
              <a:gd name="T1" fmla="*/ 0 h 31750"/>
              <a:gd name="T2" fmla="*/ 0 w 25400"/>
              <a:gd name="T3" fmla="*/ 0 h 31750"/>
              <a:gd name="T4" fmla="*/ 0 w 25400"/>
              <a:gd name="T5" fmla="*/ 0 h 31750"/>
              <a:gd name="T6" fmla="*/ 0 w 25400"/>
              <a:gd name="T7" fmla="*/ 0 h 31750"/>
              <a:gd name="T8" fmla="*/ 0 w 25400"/>
              <a:gd name="T9" fmla="*/ 0 h 31750"/>
              <a:gd name="T10" fmla="*/ 0 w 25400"/>
              <a:gd name="T11" fmla="*/ 0 h 31750"/>
              <a:gd name="T12" fmla="*/ 0 w 25400"/>
              <a:gd name="T13" fmla="*/ 0 h 31750"/>
              <a:gd name="T14" fmla="*/ 0 w 25400"/>
              <a:gd name="T15" fmla="*/ 0 h 31750"/>
              <a:gd name="T16" fmla="*/ 0 w 25400"/>
              <a:gd name="T17" fmla="*/ 0 h 31750"/>
              <a:gd name="T18" fmla="*/ 0 w 25400"/>
              <a:gd name="T19" fmla="*/ 0 h 31750"/>
              <a:gd name="T20" fmla="*/ 0 w 25400"/>
              <a:gd name="T21" fmla="*/ 0 h 31750"/>
              <a:gd name="T22" fmla="*/ 0 w 25400"/>
              <a:gd name="T23" fmla="*/ 0 h 31750"/>
              <a:gd name="T24" fmla="*/ 0 w 25400"/>
              <a:gd name="T25" fmla="*/ 0 h 31750"/>
              <a:gd name="T26" fmla="*/ 0 w 25400"/>
              <a:gd name="T27" fmla="*/ 0 h 31750"/>
              <a:gd name="T28" fmla="*/ 0 w 25400"/>
              <a:gd name="T29" fmla="*/ 0 h 31750"/>
              <a:gd name="T30" fmla="*/ 0 w 25400"/>
              <a:gd name="T31" fmla="*/ 0 h 31750"/>
              <a:gd name="T32" fmla="*/ 0 w 25400"/>
              <a:gd name="T33" fmla="*/ 0 h 31750"/>
              <a:gd name="T34" fmla="*/ 0 w 25400"/>
              <a:gd name="T35" fmla="*/ 0 h 31750"/>
              <a:gd name="T36" fmla="*/ 0 w 25400"/>
              <a:gd name="T37" fmla="*/ 0 h 31750"/>
              <a:gd name="T38" fmla="*/ 0 w 25400"/>
              <a:gd name="T39" fmla="*/ 0 h 31750"/>
              <a:gd name="T40" fmla="*/ 0 w 25400"/>
              <a:gd name="T41" fmla="*/ 0 h 31750"/>
              <a:gd name="T42" fmla="*/ 0 w 25400"/>
              <a:gd name="T43" fmla="*/ 0 h 31750"/>
              <a:gd name="T44" fmla="*/ 0 w 25400"/>
              <a:gd name="T45" fmla="*/ 0 h 31750"/>
              <a:gd name="T46" fmla="*/ 0 w 25400"/>
              <a:gd name="T47" fmla="*/ 0 h 31750"/>
              <a:gd name="T48" fmla="*/ 0 w 25400"/>
              <a:gd name="T49" fmla="*/ 0 h 31750"/>
              <a:gd name="T50" fmla="*/ 0 w 25400"/>
              <a:gd name="T51" fmla="*/ 0 h 31750"/>
              <a:gd name="T52" fmla="*/ 0 w 25400"/>
              <a:gd name="T53" fmla="*/ 0 h 31750"/>
              <a:gd name="T54" fmla="*/ 0 w 25400"/>
              <a:gd name="T55" fmla="*/ 0 h 31750"/>
              <a:gd name="T56" fmla="*/ 0 w 25400"/>
              <a:gd name="T57" fmla="*/ 0 h 31750"/>
              <a:gd name="T58" fmla="*/ 0 w 25400"/>
              <a:gd name="T59" fmla="*/ 0 h 31750"/>
              <a:gd name="T60" fmla="*/ 0 w 25400"/>
              <a:gd name="T61" fmla="*/ 0 h 31750"/>
              <a:gd name="T62" fmla="*/ 0 w 25400"/>
              <a:gd name="T63" fmla="*/ 0 h 31750"/>
              <a:gd name="T64" fmla="*/ 0 w 25400"/>
              <a:gd name="T65" fmla="*/ 0 h 31750"/>
              <a:gd name="T66" fmla="*/ 0 w 25400"/>
              <a:gd name="T67" fmla="*/ 0 h 31750"/>
              <a:gd name="T68" fmla="*/ 0 w 25400"/>
              <a:gd name="T69" fmla="*/ 0 h 31750"/>
              <a:gd name="T70" fmla="*/ 0 w 25400"/>
              <a:gd name="T71" fmla="*/ 0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0" name="Title 10">
            <a:extLst>
              <a:ext uri="{FF2B5EF4-FFF2-40B4-BE49-F238E27FC236}">
                <a16:creationId xmlns:a16="http://schemas.microsoft.com/office/drawing/2014/main" id="{623CB465-03BD-FAEF-BE74-05FC6EAA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85738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 sz="2000"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11271" name="Slide Number Placeholder 1">
            <a:extLst>
              <a:ext uri="{FF2B5EF4-FFF2-40B4-BE49-F238E27FC236}">
                <a16:creationId xmlns:a16="http://schemas.microsoft.com/office/drawing/2014/main" id="{F407E090-9F4B-C42E-72CA-0924F908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43772BF-EE0D-48A4-A3EC-916DF41F8AD9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272" name="TextBox 1">
            <a:extLst>
              <a:ext uri="{FF2B5EF4-FFF2-40B4-BE49-F238E27FC236}">
                <a16:creationId xmlns:a16="http://schemas.microsoft.com/office/drawing/2014/main" id="{05C0C083-692E-DC01-97F0-DCAAC7104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4200"/>
            <a:ext cx="365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8A26C8-1201-914C-31FF-6428B4D5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8208"/>
              </p:ext>
            </p:extLst>
          </p:nvPr>
        </p:nvGraphicFramePr>
        <p:xfrm>
          <a:off x="415925" y="1019175"/>
          <a:ext cx="8312150" cy="3474706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9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Paper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AUTHORs,</a:t>
                      </a: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PUBLICATION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91436" marR="91436" marT="45707" marB="45707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u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u="non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HARDWARE USED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840">
                <a:tc>
                  <a:txBody>
                    <a:bodyPr/>
                    <a:lstStyle/>
                    <a:p>
                      <a:r>
                        <a:rPr lang="en-GB" sz="1800" dirty="0"/>
                        <a:t>2.</a:t>
                      </a: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Development of IoT based Robotic Arm by using Arduino.</a:t>
                      </a:r>
                      <a:endParaRPr lang="en-GB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Navin Kumar Agrawal, Vinay Kumar Singh, Vinay Singh Parmar, Vijay Kumar Sharma, Dipti Singh, Muskan Agrawal. </a:t>
                      </a: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[IEEE 2020 Fourth International Conference on Computing Methodologies and Communication (ICCMC)] - Erode, India</a:t>
                      </a:r>
                    </a:p>
                  </a:txBody>
                  <a:tcPr marL="91444" marR="91444" marT="45713" marB="4571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is presenting the process through which robotic arm is made with the help of Arduino and Potentiometer for controlling and coordinating the industrial processes.</a:t>
                      </a:r>
                      <a:endParaRPr lang="en-US" sz="1400" b="0" u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(Internet of Things), Robotic Arm chassis, Potentiometer, Servo Motor, Arduino UNO, MEMS(Micro-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ElectroMechanical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Systems)</a:t>
                      </a: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marT="45713" marB="4571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41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8697319-5483-6A4D-8C60-2BB7282209BF}"/>
              </a:ext>
            </a:extLst>
          </p:cNvPr>
          <p:cNvSpPr/>
          <p:nvPr/>
        </p:nvSpPr>
        <p:spPr>
          <a:xfrm>
            <a:off x="22225" y="-1905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 algn="ctr" defTabSz="207645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F12A30-BEA7-B20E-FECC-37737963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60007"/>
              </p:ext>
            </p:extLst>
          </p:nvPr>
        </p:nvGraphicFramePr>
        <p:xfrm>
          <a:off x="495300" y="666750"/>
          <a:ext cx="8153400" cy="3933825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3492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Paper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AUTHORs,</a:t>
                      </a: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PUBLICATION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u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u="non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HARDWARE USED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333">
                <a:tc>
                  <a:txBody>
                    <a:bodyPr/>
                    <a:lstStyle/>
                    <a:p>
                      <a:r>
                        <a:rPr lang="en-GB" sz="1800" dirty="0"/>
                        <a:t>3.</a:t>
                      </a:r>
                    </a:p>
                  </a:txBody>
                  <a:tcPr marL="91444" marR="91444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Based Pick and Place Robotic Arm for Multipurpose Industrial Applications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10" marB="45710"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Yenorkar</a:t>
                      </a: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Rasik</a:t>
                      </a: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Chaskar</a:t>
                      </a: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U. M. (2018).[IEEE 2018 Second International Conference on Intelligent Computing and Control Systems (ICICCS)]- Madurai, India.</a:t>
                      </a:r>
                    </a:p>
                  </a:txBody>
                  <a:tcPr marL="91444" marR="91444" marT="45710" marB="4571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Here the arm is easily manipulated and has all in one solution for the certain range of pick and place application.</a:t>
                      </a:r>
                    </a:p>
                    <a:p>
                      <a:pPr marL="28575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Their aim is to achieve the ability of commanding and controlling the arm through MATLAB Graphical User Interface (GUI) and to make the system more efficient.</a:t>
                      </a:r>
                      <a:endParaRPr lang="en-US" sz="1400" b="0" u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marT="45710" marB="4571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AVR AT mega 328P controller,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Servo Motors,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MATLAB interface.</a:t>
                      </a:r>
                    </a:p>
                  </a:txBody>
                  <a:tcPr marL="91444" marR="91444" marT="45710" marB="4571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11" name="object 4">
            <a:extLst>
              <a:ext uri="{FF2B5EF4-FFF2-40B4-BE49-F238E27FC236}">
                <a16:creationId xmlns:a16="http://schemas.microsoft.com/office/drawing/2014/main" id="{696DEEC5-8445-5034-8E14-A58612E37E5F}"/>
              </a:ext>
            </a:extLst>
          </p:cNvPr>
          <p:cNvSpPr>
            <a:spLocks/>
          </p:cNvSpPr>
          <p:nvPr/>
        </p:nvSpPr>
        <p:spPr bwMode="auto">
          <a:xfrm>
            <a:off x="458788" y="542925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2" name="Title 10">
            <a:extLst>
              <a:ext uri="{FF2B5EF4-FFF2-40B4-BE49-F238E27FC236}">
                <a16:creationId xmlns:a16="http://schemas.microsoft.com/office/drawing/2014/main" id="{686BCD90-899F-260E-C4F2-0F37DF48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85738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>
                <a:solidFill>
                  <a:srgbClr val="422C75"/>
                </a:solidFill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12313" name="Slide Number Placeholder 1">
            <a:extLst>
              <a:ext uri="{FF2B5EF4-FFF2-40B4-BE49-F238E27FC236}">
                <a16:creationId xmlns:a16="http://schemas.microsoft.com/office/drawing/2014/main" id="{DF1F7DB9-58C5-CAC5-FF81-55A660B7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458200" y="4783138"/>
            <a:ext cx="228600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96F4DBFB-C237-4CF4-8B22-C5925E7A66F3}" type="slidenum">
              <a:rPr lang="en-US" altLang="en-US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Tm="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DAA8A9-9C90-4BBD-CF10-3EC74159E2A3}"/>
              </a:ext>
            </a:extLst>
          </p:cNvPr>
          <p:cNvSpPr/>
          <p:nvPr/>
        </p:nvSpPr>
        <p:spPr>
          <a:xfrm>
            <a:off x="22225" y="-19050"/>
            <a:ext cx="9144000" cy="51435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587" tIns="20793" rIns="41587" bIns="20793" anchor="ctr"/>
          <a:lstStyle/>
          <a:p>
            <a:pPr algn="ctr" defTabSz="207645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AF9742-62AF-6709-1D93-77FB614E8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10487"/>
              </p:ext>
            </p:extLst>
          </p:nvPr>
        </p:nvGraphicFramePr>
        <p:xfrm>
          <a:off x="517525" y="819151"/>
          <a:ext cx="8153400" cy="35052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5735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Paper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AUTHORs,</a:t>
                      </a: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PUBLICATION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91436" marR="91436" marT="45707" marB="45707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u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u="non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HARDWARE USED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5">
                <a:tc>
                  <a:txBody>
                    <a:bodyPr/>
                    <a:lstStyle/>
                    <a:p>
                      <a:r>
                        <a:rPr lang="en-GB" sz="1800" dirty="0"/>
                        <a:t>4.</a:t>
                      </a: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a Motion Controlled Robotic Arm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Jiang Jean, Alex McCoy, Eric Lee, Tan Li. [IEEE 2017 IEEE 8th Annual Ubiquitous Computing, Electronics and Mobile Communication Conference(UEMCON)].</a:t>
                      </a:r>
                    </a:p>
                  </a:txBody>
                  <a:tcPr marL="91444" marR="91444" marT="45713" marB="4571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wears 2 accelerometers on his arm. Which relay both position and speed vector data to the controller.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also wears a glove that controls the flex sensor which gives readings to the claw.</a:t>
                      </a:r>
                      <a:endParaRPr lang="en-US" sz="1400" b="0" u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Robotic claw, human interface, servo motor, Arduino Uno microcontroller, accelerometers, flex sensor.</a:t>
                      </a: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marT="45713" marB="4571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59" name="object 4">
            <a:extLst>
              <a:ext uri="{FF2B5EF4-FFF2-40B4-BE49-F238E27FC236}">
                <a16:creationId xmlns:a16="http://schemas.microsoft.com/office/drawing/2014/main" id="{D3A034C3-8A9B-6281-FA00-E4330B899E53}"/>
              </a:ext>
            </a:extLst>
          </p:cNvPr>
          <p:cNvSpPr>
            <a:spLocks/>
          </p:cNvSpPr>
          <p:nvPr/>
        </p:nvSpPr>
        <p:spPr bwMode="auto">
          <a:xfrm>
            <a:off x="458788" y="542925"/>
            <a:ext cx="8426450" cy="0"/>
          </a:xfrm>
          <a:custGeom>
            <a:avLst/>
            <a:gdLst>
              <a:gd name="T0" fmla="*/ 0 w 18527395"/>
              <a:gd name="T1" fmla="*/ 0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60" name="Title 10">
            <a:extLst>
              <a:ext uri="{FF2B5EF4-FFF2-40B4-BE49-F238E27FC236}">
                <a16:creationId xmlns:a16="http://schemas.microsoft.com/office/drawing/2014/main" id="{AC6B6398-A00E-0AE2-7129-FED9960A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85738"/>
            <a:ext cx="2022475" cy="307975"/>
          </a:xfrm>
        </p:spPr>
        <p:txBody>
          <a:bodyPr/>
          <a:lstStyle/>
          <a:p>
            <a:pPr algn="r" eaLnBrk="1" hangingPunct="1"/>
            <a:r>
              <a:rPr lang="en-US" altLang="en-US">
                <a:solidFill>
                  <a:srgbClr val="422C75"/>
                </a:solidFill>
                <a:latin typeface="Playfair Display" panose="00000500000000000000" pitchFamily="2" charset="0"/>
              </a:rPr>
              <a:t>Dream High</a:t>
            </a:r>
          </a:p>
        </p:txBody>
      </p:sp>
      <p:sp>
        <p:nvSpPr>
          <p:cNvPr id="14361" name="Slide Number Placeholder 1">
            <a:extLst>
              <a:ext uri="{FF2B5EF4-FFF2-40B4-BE49-F238E27FC236}">
                <a16:creationId xmlns:a16="http://schemas.microsoft.com/office/drawing/2014/main" id="{E986FB9D-1C07-8EDD-C72F-4E607AA5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458200" y="4783138"/>
            <a:ext cx="228600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4F4B3D79-4F7E-4FD0-97E0-74AC182EB664}" type="slidenum">
              <a:rPr lang="en-US" altLang="en-US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>
            <a:alpha val="99000"/>
          </a:schemeClr>
        </a:solidFill>
        <a:ln w="76200">
          <a:solidFill>
            <a:srgbClr val="5E6DB3"/>
          </a:solidFill>
        </a:ln>
      </a:spPr>
      <a:bodyPr rtlCol="0" anchor="ctr"/>
      <a:lstStyle>
        <a:defPPr algn="ctr">
          <a:defRPr dirty="0">
            <a:solidFill>
              <a:srgbClr val="FFFFFF"/>
            </a:solidFill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</TotalTime>
  <Words>1785</Words>
  <Application>Microsoft Office PowerPoint</Application>
  <PresentationFormat>On-screen Show (16:9)</PresentationFormat>
  <Paragraphs>261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Bookman Old Style</vt:lpstr>
      <vt:lpstr>Calibri</vt:lpstr>
      <vt:lpstr>Helvetica-Bold</vt:lpstr>
      <vt:lpstr>Playfair Display</vt:lpstr>
      <vt:lpstr>Times New Roman</vt:lpstr>
      <vt:lpstr>Wingdings</vt:lpstr>
      <vt:lpstr>Office Theme</vt:lpstr>
      <vt:lpstr>SRI SIDDHARTHA ACADEMY OF HIGHER EDUCATION (DEEMED TO BE UNIVERSITY, Accredited A+ Grade by NAAC) Sri Siddhartha Institute of  Technology-Tumakuru (A CONSTITUENT COLLEGE OF SSAHE) Department of Electronics &amp; Communication Engineering (ACCREDITED BY NBA)   </vt:lpstr>
      <vt:lpstr>Dream High</vt:lpstr>
      <vt:lpstr>Dream High</vt:lpstr>
      <vt:lpstr>Dream High</vt:lpstr>
      <vt:lpstr>Dream High</vt:lpstr>
      <vt:lpstr>Dream High</vt:lpstr>
      <vt:lpstr>Dream High</vt:lpstr>
      <vt:lpstr>Dream High</vt:lpstr>
      <vt:lpstr>Dream High</vt:lpstr>
      <vt:lpstr>Dream High</vt:lpstr>
      <vt:lpstr>Dream High</vt:lpstr>
      <vt:lpstr>Dream High</vt:lpstr>
      <vt:lpstr>Dream High</vt:lpstr>
      <vt:lpstr>Dream High</vt:lpstr>
      <vt:lpstr>Dream High</vt:lpstr>
      <vt:lpstr>Dream High</vt:lpstr>
      <vt:lpstr>Dream High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 PPT</dc:title>
  <dc:creator>Srobona Das</dc:creator>
  <cp:lastModifiedBy>Vinay S Hiremath</cp:lastModifiedBy>
  <cp:revision>138</cp:revision>
  <dcterms:created xsi:type="dcterms:W3CDTF">2019-11-25T06:56:12Z</dcterms:created>
  <dcterms:modified xsi:type="dcterms:W3CDTF">2024-03-22T15:31:05Z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2019-11-25T00:00:00Z</vt:filetime>
  </property>
</Properties>
</file>