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666" y="920084"/>
            <a:ext cx="11212441" cy="424731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Pruthviraj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Rajput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JUNE2021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</a:t>
            </a:r>
            <a:r>
              <a:rPr lang="en-US" dirty="0" smtClean="0"/>
              <a:t>: PRR </a:t>
            </a:r>
            <a:r>
              <a:rPr lang="en-US" dirty="0" smtClean="0"/>
              <a:t>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Extract the files in the zipped file (bankfiles.zip)</a:t>
            </a:r>
          </a:p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359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PRR Bank </vt:lpstr>
      <vt:lpstr>How to use the github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Pruthvi Rajput</cp:lastModifiedBy>
  <cp:revision>7</cp:revision>
  <dcterms:created xsi:type="dcterms:W3CDTF">2020-11-18T19:06:25Z</dcterms:created>
  <dcterms:modified xsi:type="dcterms:W3CDTF">2021-06-18T04:34:41Z</dcterms:modified>
</cp:coreProperties>
</file>