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6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2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47723-C50A-40D8-AC82-6542B847B912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EBBD9-DC7E-490D-9BDD-82966CEC8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28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801BE-D6A1-E700-77B7-9345D3939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F0DC1D-2F64-9369-5207-7D407FD75A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30D58D-59A1-AF60-4A64-FDBA56AE3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B7373-AD3F-AE15-1CC0-5F0D07454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3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F962D-6611-5649-F894-DEAA8354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4923E1-521F-3BBB-401B-DD37AEF69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F71DE0-D380-4ADA-F682-52FC57FF7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407B-F509-F252-852B-307602124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6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B3A5D-E54B-A406-9A72-C3BBC50A0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3B7600-6FD1-D5CF-C216-D77D6019C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8B4E55-6F78-39B1-1138-90FA9778E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B9F5F-524A-2B95-C9F0-DA846AD91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84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DC25F-A76E-AF91-7910-A228D53A7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2A32AE-B043-2DAF-CFA7-D63ACB0028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F67A1A-62B5-F67E-ADF5-060C04B98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87AA3-07B9-E46F-C6F9-FCB357F158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8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DADE-E16F-D43A-7D79-BC5BBAE26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76" y="802298"/>
            <a:ext cx="10458450" cy="2541431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GroceryMind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List food, stay fresh, reduce waste</a:t>
            </a:r>
            <a:endParaRPr lang="en-IN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91EA3-3FF0-1996-D95A-1F3B473C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5120" y="3637280"/>
            <a:ext cx="3109732" cy="1696720"/>
          </a:xfrm>
        </p:spPr>
        <p:txBody>
          <a:bodyPr>
            <a:normAutofit/>
          </a:bodyPr>
          <a:lstStyle/>
          <a:p>
            <a:r>
              <a:rPr lang="en-IN"/>
              <a:t>Presented BY: </a:t>
            </a:r>
          </a:p>
          <a:p>
            <a:r>
              <a:rPr lang="en-IN"/>
              <a:t>PRUTHVI PATel (200509419)</a:t>
            </a:r>
          </a:p>
          <a:p>
            <a:r>
              <a:rPr lang="en-IN"/>
              <a:t>Poojan Patel (200518202)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677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WHY - The Purpose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Picture 4" descr="A close-up of a chart&#10;&#10;Description automatically generated">
            <a:extLst>
              <a:ext uri="{FF2B5EF4-FFF2-40B4-BE49-F238E27FC236}">
                <a16:creationId xmlns:a16="http://schemas.microsoft.com/office/drawing/2014/main" id="{D5F8CD4E-C31D-2A68-E858-4530EE3C1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463726"/>
            <a:ext cx="4960443" cy="25546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2299" y="2015734"/>
            <a:ext cx="4328151" cy="38135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Identification: 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Food waste is a global issue, contributing to SDG 12 (Responsible Consumption &amp; Production) and SDG 2 (Zero Hunger).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Many people struggle with tracking their groceries and pantry items, leading to forgotten purchases and food waste.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Food items expire before use, resulting in unnecessary waste and financial loss.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Lack of a simple and efficient way to list groceries and track expiry.</a:t>
            </a:r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20274A-D0E2-78C2-7922-42F82362E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4C77-0F14-FB01-DDD4-FBD99E6A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WHY - The Purpose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Picture 4" descr="A close-up of a chart&#10;&#10;Description automatically generated">
            <a:extLst>
              <a:ext uri="{FF2B5EF4-FFF2-40B4-BE49-F238E27FC236}">
                <a16:creationId xmlns:a16="http://schemas.microsoft.com/office/drawing/2014/main" id="{4B6D01F4-AE7E-262A-A045-25FFB0F03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463726"/>
            <a:ext cx="4960443" cy="25546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4404-4DEA-AA53-C790-95298642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9300"/>
            <a:ext cx="4162555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Proposed Solution: </a:t>
            </a:r>
          </a:p>
          <a:p>
            <a:r>
              <a:rPr 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food inventory listing system where users can add items to a list first and later get reminders for expiry dates.</a:t>
            </a:r>
          </a:p>
          <a:p>
            <a:r>
              <a:rPr 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Helps users buy only what they need by checking their inventory before shopping.</a:t>
            </a:r>
          </a:p>
          <a:p>
            <a:r>
              <a:rPr 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Reduces food waste, supporting SDG 12 (Responsible Consumption &amp; Production).</a:t>
            </a:r>
          </a:p>
        </p:txBody>
      </p:sp>
    </p:spTree>
    <p:extLst>
      <p:ext uri="{BB962C8B-B14F-4D97-AF65-F5344CB8AC3E}">
        <p14:creationId xmlns:p14="http://schemas.microsoft.com/office/powerpoint/2010/main" val="1556697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6ECA2-9ADB-2D6D-643B-D0E2C5785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E4C0-7E9C-A308-0339-87BB8E8E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HOW - The Approach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D71A-650E-DC62-3346-10EFFCEE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9603275" cy="35011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 research: Surveys/interviews with friends, families, neighbor, etc. to understand grocery habits and pain points.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Agile development: Develop MVP (Minimal Viable Product) with basic list creation and reminders.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Testing &amp; feedback: Implement user trials, collect feedback, and refine the system.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Feature expansion: Gradually add barcode scanning, AI-powered suggestions, and meal suggestions.</a:t>
            </a:r>
            <a:endParaRPr lang="en-IN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32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63F09-CBA0-E5C7-3E85-572EE2026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A6F1-0828-6BFF-A40B-14B5E077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- The Technical Implementation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5DE7-91CA-176B-32AD-6031B71A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9603275" cy="35011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Food List System: Users manually add or scan items (Future Feature) into an inventory.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Expiry Date Tracking &amp; Reminders: Notifications alert users before food expires.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Meal Planner (Future Upgrade): Suggests meals based on available ingredients.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User-Friendly Dashboard: Clear view of pantry items, expiry alerts, and grocery needs.</a:t>
            </a:r>
            <a:endParaRPr lang="en-IN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365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8CF96B-4AB2-E220-63D5-67186F375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4635906-9439-4B9A-9708-6BACBF28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2DA32ACE-82B7-CBD6-31C8-F6E3110C92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6733" r="-1" b="15698"/>
          <a:stretch/>
        </p:blipFill>
        <p:spPr>
          <a:xfrm>
            <a:off x="305" y="9535"/>
            <a:ext cx="12191695" cy="685799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0E99921-394E-4BF5-9CA4-EAFB21E88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8F706-EB57-93E0-79BC-CC63321B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203" y="2229909"/>
            <a:ext cx="8654522" cy="15350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We are Open for feedback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53949AE-122B-4DB6-87D4-A568D2A1D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0446D9D3-6B41-4FCB-9575-24D06275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033013-E1F0-4ADF-A097-D63ECD4A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16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252</TotalTime>
  <Words>308</Words>
  <Application>Microsoft Office PowerPoint</Application>
  <PresentationFormat>Widescreen</PresentationFormat>
  <Paragraphs>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ADLaM Display</vt:lpstr>
      <vt:lpstr>Aptos</vt:lpstr>
      <vt:lpstr>Arial</vt:lpstr>
      <vt:lpstr>Gill Sans MT</vt:lpstr>
      <vt:lpstr>Gallery</vt:lpstr>
      <vt:lpstr>GroceryMind   List food, stay fresh, reduce waste</vt:lpstr>
      <vt:lpstr>WHY - The Purpose</vt:lpstr>
      <vt:lpstr>WHY - The Purpose</vt:lpstr>
      <vt:lpstr>HOW - The Approach</vt:lpstr>
      <vt:lpstr>WHAT - The Technical Implementation</vt:lpstr>
      <vt:lpstr>We are Open for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Pruthvi Patel</dc:creator>
  <cp:lastModifiedBy>Poojanben Patel</cp:lastModifiedBy>
  <cp:revision>4</cp:revision>
  <dcterms:created xsi:type="dcterms:W3CDTF">2025-02-02T01:44:45Z</dcterms:created>
  <dcterms:modified xsi:type="dcterms:W3CDTF">2025-02-04T00:56:33Z</dcterms:modified>
</cp:coreProperties>
</file>