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62" r:id="rId3"/>
    <p:sldId id="277" r:id="rId4"/>
    <p:sldId id="258" r:id="rId5"/>
    <p:sldId id="259" r:id="rId6"/>
    <p:sldId id="260" r:id="rId7"/>
    <p:sldId id="261" r:id="rId8"/>
    <p:sldId id="273" r:id="rId9"/>
    <p:sldId id="275" r:id="rId10"/>
    <p:sldId id="278" r:id="rId11"/>
    <p:sldId id="265" r:id="rId12"/>
    <p:sldId id="279" r:id="rId13"/>
    <p:sldId id="274" r:id="rId14"/>
    <p:sldId id="294" r:id="rId15"/>
    <p:sldId id="271" r:id="rId16"/>
    <p:sldId id="295" r:id="rId17"/>
    <p:sldId id="272" r:id="rId18"/>
    <p:sldId id="276" r:id="rId19"/>
    <p:sldId id="280" r:id="rId20"/>
    <p:sldId id="266" r:id="rId21"/>
    <p:sldId id="281" r:id="rId22"/>
    <p:sldId id="267" r:id="rId23"/>
    <p:sldId id="268" r:id="rId24"/>
    <p:sldId id="282" r:id="rId25"/>
    <p:sldId id="269" r:id="rId26"/>
    <p:sldId id="283" r:id="rId27"/>
    <p:sldId id="270" r:id="rId28"/>
    <p:sldId id="284" r:id="rId29"/>
    <p:sldId id="285" r:id="rId30"/>
    <p:sldId id="287" r:id="rId31"/>
    <p:sldId id="286" r:id="rId32"/>
    <p:sldId id="288" r:id="rId33"/>
    <p:sldId id="290" r:id="rId34"/>
    <p:sldId id="289" r:id="rId35"/>
    <p:sldId id="291" r:id="rId36"/>
    <p:sldId id="292" r:id="rId37"/>
    <p:sldId id="293" r:id="rId38"/>
    <p:sldId id="26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p:scale>
          <a:sx n="100" d="100"/>
          <a:sy n="100" d="100"/>
        </p:scale>
        <p:origin x="16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4E0EC3-FE65-4B41-87A0-A4AF52F64565}" type="doc">
      <dgm:prSet loTypeId="urn:microsoft.com/office/officeart/2005/8/layout/chevron1" loCatId="process" qsTypeId="urn:microsoft.com/office/officeart/2005/8/quickstyle/simple2" qsCatId="simple" csTypeId="urn:microsoft.com/office/officeart/2005/8/colors/accent0_3" csCatId="mainScheme" phldr="1"/>
      <dgm:spPr/>
      <dgm:t>
        <a:bodyPr/>
        <a:lstStyle/>
        <a:p>
          <a:endParaRPr lang="en-US"/>
        </a:p>
      </dgm:t>
    </dgm:pt>
    <dgm:pt modelId="{35443243-73D6-4F1F-8DC1-88636B35B801}">
      <dgm:prSet/>
      <dgm:spPr/>
      <dgm:t>
        <a:bodyPr/>
        <a:lstStyle/>
        <a:p>
          <a:r>
            <a:rPr lang="en-IN" dirty="0" err="1"/>
            <a:t>Pruthvi.M</a:t>
          </a:r>
          <a:endParaRPr lang="en-IN" dirty="0"/>
        </a:p>
        <a:p>
          <a:r>
            <a:rPr lang="en-IN" dirty="0"/>
            <a:t>17691A05A2</a:t>
          </a:r>
          <a:endParaRPr lang="en-US" dirty="0"/>
        </a:p>
      </dgm:t>
    </dgm:pt>
    <dgm:pt modelId="{3E9D931A-46B4-4C16-B63F-64DA6A6AFA28}" type="parTrans" cxnId="{B9E62333-6CDA-4FD9-B78F-7BFBC86D240C}">
      <dgm:prSet/>
      <dgm:spPr/>
      <dgm:t>
        <a:bodyPr/>
        <a:lstStyle/>
        <a:p>
          <a:endParaRPr lang="en-US"/>
        </a:p>
      </dgm:t>
    </dgm:pt>
    <dgm:pt modelId="{A86366F9-BDC6-41AD-8D8F-DCFB5A0B810E}" type="sibTrans" cxnId="{B9E62333-6CDA-4FD9-B78F-7BFBC86D240C}">
      <dgm:prSet/>
      <dgm:spPr/>
      <dgm:t>
        <a:bodyPr/>
        <a:lstStyle/>
        <a:p>
          <a:endParaRPr lang="en-US"/>
        </a:p>
      </dgm:t>
    </dgm:pt>
    <dgm:pt modelId="{DDA57CF3-5B59-4FDB-AF62-2C6DB9AD0BDC}">
      <dgm:prSet/>
      <dgm:spPr/>
      <dgm:t>
        <a:bodyPr/>
        <a:lstStyle/>
        <a:p>
          <a:r>
            <a:rPr lang="en-IN" dirty="0"/>
            <a:t>Mohan Vamsi </a:t>
          </a:r>
          <a:r>
            <a:rPr lang="en-IN" dirty="0" err="1"/>
            <a:t>Reddy.K</a:t>
          </a:r>
          <a:endParaRPr lang="en-IN" dirty="0"/>
        </a:p>
        <a:p>
          <a:r>
            <a:rPr lang="en-IN" dirty="0"/>
            <a:t>17691A0577</a:t>
          </a:r>
          <a:endParaRPr lang="en-US" dirty="0"/>
        </a:p>
      </dgm:t>
    </dgm:pt>
    <dgm:pt modelId="{8E56849E-D4A9-44D1-9279-8C4A9DAAB3C4}" type="parTrans" cxnId="{6DCFEC74-D72B-411A-BE7B-F619CE8C5797}">
      <dgm:prSet/>
      <dgm:spPr/>
      <dgm:t>
        <a:bodyPr/>
        <a:lstStyle/>
        <a:p>
          <a:endParaRPr lang="en-US"/>
        </a:p>
      </dgm:t>
    </dgm:pt>
    <dgm:pt modelId="{CE4CB661-B02E-4426-8C63-17F354CA7CB7}" type="sibTrans" cxnId="{6DCFEC74-D72B-411A-BE7B-F619CE8C5797}">
      <dgm:prSet/>
      <dgm:spPr/>
      <dgm:t>
        <a:bodyPr/>
        <a:lstStyle/>
        <a:p>
          <a:endParaRPr lang="en-US"/>
        </a:p>
      </dgm:t>
    </dgm:pt>
    <dgm:pt modelId="{5240B007-B708-4A99-B5D6-A2E3E37CB70B}">
      <dgm:prSet/>
      <dgm:spPr/>
      <dgm:t>
        <a:bodyPr/>
        <a:lstStyle/>
        <a:p>
          <a:r>
            <a:rPr lang="en-IN" dirty="0" err="1"/>
            <a:t>Madhusudan.R</a:t>
          </a:r>
          <a:endParaRPr lang="en-IN" dirty="0"/>
        </a:p>
        <a:p>
          <a:r>
            <a:rPr lang="en-IN" dirty="0"/>
            <a:t>17691A0565</a:t>
          </a:r>
          <a:endParaRPr lang="en-US" dirty="0"/>
        </a:p>
      </dgm:t>
    </dgm:pt>
    <dgm:pt modelId="{E98AA096-8FE3-46EC-9FCD-B57121F6A851}" type="parTrans" cxnId="{B4309909-38C7-4871-B0FD-349C486CDC4F}">
      <dgm:prSet/>
      <dgm:spPr/>
      <dgm:t>
        <a:bodyPr/>
        <a:lstStyle/>
        <a:p>
          <a:endParaRPr lang="en-US"/>
        </a:p>
      </dgm:t>
    </dgm:pt>
    <dgm:pt modelId="{D744C3DD-6696-4BC7-A2B6-C0CFC082759D}" type="sibTrans" cxnId="{B4309909-38C7-4871-B0FD-349C486CDC4F}">
      <dgm:prSet/>
      <dgm:spPr/>
      <dgm:t>
        <a:bodyPr/>
        <a:lstStyle/>
        <a:p>
          <a:endParaRPr lang="en-US"/>
        </a:p>
      </dgm:t>
    </dgm:pt>
    <dgm:pt modelId="{EF523BF2-D85E-49FA-A7EC-2DE3EC6DAC5F}" type="pres">
      <dgm:prSet presAssocID="{244E0EC3-FE65-4B41-87A0-A4AF52F64565}" presName="Name0" presStyleCnt="0">
        <dgm:presLayoutVars>
          <dgm:dir/>
          <dgm:animLvl val="lvl"/>
          <dgm:resizeHandles val="exact"/>
        </dgm:presLayoutVars>
      </dgm:prSet>
      <dgm:spPr/>
    </dgm:pt>
    <dgm:pt modelId="{68FB5D1C-F53A-4C13-B040-5AB70462EDD6}" type="pres">
      <dgm:prSet presAssocID="{35443243-73D6-4F1F-8DC1-88636B35B801}" presName="parTxOnly" presStyleLbl="node1" presStyleIdx="0" presStyleCnt="3" custLinFactNeighborX="3777">
        <dgm:presLayoutVars>
          <dgm:chMax val="0"/>
          <dgm:chPref val="0"/>
          <dgm:bulletEnabled val="1"/>
        </dgm:presLayoutVars>
      </dgm:prSet>
      <dgm:spPr/>
    </dgm:pt>
    <dgm:pt modelId="{54ED99DB-56AF-4021-8467-3F6CDD4904A0}" type="pres">
      <dgm:prSet presAssocID="{A86366F9-BDC6-41AD-8D8F-DCFB5A0B810E}" presName="parTxOnlySpace" presStyleCnt="0"/>
      <dgm:spPr/>
    </dgm:pt>
    <dgm:pt modelId="{289780C8-B8D9-41C1-9D98-161724140633}" type="pres">
      <dgm:prSet presAssocID="{DDA57CF3-5B59-4FDB-AF62-2C6DB9AD0BDC}" presName="parTxOnly" presStyleLbl="node1" presStyleIdx="1" presStyleCnt="3">
        <dgm:presLayoutVars>
          <dgm:chMax val="0"/>
          <dgm:chPref val="0"/>
          <dgm:bulletEnabled val="1"/>
        </dgm:presLayoutVars>
      </dgm:prSet>
      <dgm:spPr/>
    </dgm:pt>
    <dgm:pt modelId="{DD094192-2F3E-4928-9F35-2EE152214E14}" type="pres">
      <dgm:prSet presAssocID="{CE4CB661-B02E-4426-8C63-17F354CA7CB7}" presName="parTxOnlySpace" presStyleCnt="0"/>
      <dgm:spPr/>
    </dgm:pt>
    <dgm:pt modelId="{084F35BC-72A7-47BE-A6FF-E7362699ED06}" type="pres">
      <dgm:prSet presAssocID="{5240B007-B708-4A99-B5D6-A2E3E37CB70B}" presName="parTxOnly" presStyleLbl="node1" presStyleIdx="2" presStyleCnt="3">
        <dgm:presLayoutVars>
          <dgm:chMax val="0"/>
          <dgm:chPref val="0"/>
          <dgm:bulletEnabled val="1"/>
        </dgm:presLayoutVars>
      </dgm:prSet>
      <dgm:spPr/>
    </dgm:pt>
  </dgm:ptLst>
  <dgm:cxnLst>
    <dgm:cxn modelId="{A75C0502-E10D-4B96-B63B-83B546FE3DCB}" type="presOf" srcId="{DDA57CF3-5B59-4FDB-AF62-2C6DB9AD0BDC}" destId="{289780C8-B8D9-41C1-9D98-161724140633}" srcOrd="0" destOrd="0" presId="urn:microsoft.com/office/officeart/2005/8/layout/chevron1"/>
    <dgm:cxn modelId="{B4309909-38C7-4871-B0FD-349C486CDC4F}" srcId="{244E0EC3-FE65-4B41-87A0-A4AF52F64565}" destId="{5240B007-B708-4A99-B5D6-A2E3E37CB70B}" srcOrd="2" destOrd="0" parTransId="{E98AA096-8FE3-46EC-9FCD-B57121F6A851}" sibTransId="{D744C3DD-6696-4BC7-A2B6-C0CFC082759D}"/>
    <dgm:cxn modelId="{B9E62333-6CDA-4FD9-B78F-7BFBC86D240C}" srcId="{244E0EC3-FE65-4B41-87A0-A4AF52F64565}" destId="{35443243-73D6-4F1F-8DC1-88636B35B801}" srcOrd="0" destOrd="0" parTransId="{3E9D931A-46B4-4C16-B63F-64DA6A6AFA28}" sibTransId="{A86366F9-BDC6-41AD-8D8F-DCFB5A0B810E}"/>
    <dgm:cxn modelId="{DB828644-27AA-4513-9F65-4FACD45B8637}" type="presOf" srcId="{35443243-73D6-4F1F-8DC1-88636B35B801}" destId="{68FB5D1C-F53A-4C13-B040-5AB70462EDD6}" srcOrd="0" destOrd="0" presId="urn:microsoft.com/office/officeart/2005/8/layout/chevron1"/>
    <dgm:cxn modelId="{6DCFEC74-D72B-411A-BE7B-F619CE8C5797}" srcId="{244E0EC3-FE65-4B41-87A0-A4AF52F64565}" destId="{DDA57CF3-5B59-4FDB-AF62-2C6DB9AD0BDC}" srcOrd="1" destOrd="0" parTransId="{8E56849E-D4A9-44D1-9279-8C4A9DAAB3C4}" sibTransId="{CE4CB661-B02E-4426-8C63-17F354CA7CB7}"/>
    <dgm:cxn modelId="{8F49B3C6-9A80-4BA6-B822-37A6BA7CBD9F}" type="presOf" srcId="{244E0EC3-FE65-4B41-87A0-A4AF52F64565}" destId="{EF523BF2-D85E-49FA-A7EC-2DE3EC6DAC5F}" srcOrd="0" destOrd="0" presId="urn:microsoft.com/office/officeart/2005/8/layout/chevron1"/>
    <dgm:cxn modelId="{8DB2EBF5-51F4-40EB-BEE2-5A6B726D1A5C}" type="presOf" srcId="{5240B007-B708-4A99-B5D6-A2E3E37CB70B}" destId="{084F35BC-72A7-47BE-A6FF-E7362699ED06}" srcOrd="0" destOrd="0" presId="urn:microsoft.com/office/officeart/2005/8/layout/chevron1"/>
    <dgm:cxn modelId="{1724FE1E-7510-41FB-92A9-5CDF8DE59309}" type="presParOf" srcId="{EF523BF2-D85E-49FA-A7EC-2DE3EC6DAC5F}" destId="{68FB5D1C-F53A-4C13-B040-5AB70462EDD6}" srcOrd="0" destOrd="0" presId="urn:microsoft.com/office/officeart/2005/8/layout/chevron1"/>
    <dgm:cxn modelId="{576FADEE-33BB-4A62-88B5-9A8EEC1417D0}" type="presParOf" srcId="{EF523BF2-D85E-49FA-A7EC-2DE3EC6DAC5F}" destId="{54ED99DB-56AF-4021-8467-3F6CDD4904A0}" srcOrd="1" destOrd="0" presId="urn:microsoft.com/office/officeart/2005/8/layout/chevron1"/>
    <dgm:cxn modelId="{7EDF38A4-363F-4390-8907-6A1090D8D739}" type="presParOf" srcId="{EF523BF2-D85E-49FA-A7EC-2DE3EC6DAC5F}" destId="{289780C8-B8D9-41C1-9D98-161724140633}" srcOrd="2" destOrd="0" presId="urn:microsoft.com/office/officeart/2005/8/layout/chevron1"/>
    <dgm:cxn modelId="{8D317BC0-EA59-49F6-9476-72C28BDB0BA3}" type="presParOf" srcId="{EF523BF2-D85E-49FA-A7EC-2DE3EC6DAC5F}" destId="{DD094192-2F3E-4928-9F35-2EE152214E14}" srcOrd="3" destOrd="0" presId="urn:microsoft.com/office/officeart/2005/8/layout/chevron1"/>
    <dgm:cxn modelId="{E6EC9CBD-FFF0-4A78-A3B6-0F5C0AFAD544}" type="presParOf" srcId="{EF523BF2-D85E-49FA-A7EC-2DE3EC6DAC5F}" destId="{084F35BC-72A7-47BE-A6FF-E7362699ED0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3351ED-130E-4078-905B-35882F764EAC}" type="doc">
      <dgm:prSet loTypeId="urn:microsoft.com/office/officeart/2005/8/layout/hProcess9" loCatId="process" qsTypeId="urn:microsoft.com/office/officeart/2005/8/quickstyle/simple5" qsCatId="simple" csTypeId="urn:microsoft.com/office/officeart/2005/8/colors/accent0_3" csCatId="mainScheme" phldr="1"/>
      <dgm:spPr/>
      <dgm:t>
        <a:bodyPr/>
        <a:lstStyle/>
        <a:p>
          <a:endParaRPr lang="en-US"/>
        </a:p>
      </dgm:t>
    </dgm:pt>
    <dgm:pt modelId="{F1F06A17-06BC-40FB-A31F-F1EB55F9F320}">
      <dgm:prSet/>
      <dgm:spPr/>
      <dgm:t>
        <a:bodyPr/>
        <a:lstStyle/>
        <a:p>
          <a:r>
            <a:rPr lang="en-IN">
              <a:effectLst>
                <a:glow>
                  <a:schemeClr val="accent1">
                    <a:alpha val="40000"/>
                  </a:schemeClr>
                </a:glow>
              </a:effectLst>
            </a:rPr>
            <a:t>Software system allows admin to manage its employee in a better way.</a:t>
          </a:r>
          <a:endParaRPr lang="en-US">
            <a:effectLst>
              <a:glow>
                <a:schemeClr val="accent1">
                  <a:alpha val="40000"/>
                </a:schemeClr>
              </a:glow>
            </a:effectLst>
          </a:endParaRPr>
        </a:p>
      </dgm:t>
    </dgm:pt>
    <dgm:pt modelId="{4F161889-8620-489F-9AAF-219B220AA6B6}" type="parTrans" cxnId="{5572E5DC-6A83-46CA-9EE4-E8A70B15B793}">
      <dgm:prSet/>
      <dgm:spPr/>
      <dgm:t>
        <a:bodyPr/>
        <a:lstStyle/>
        <a:p>
          <a:endParaRPr lang="en-US"/>
        </a:p>
      </dgm:t>
    </dgm:pt>
    <dgm:pt modelId="{4173401F-63ED-49F7-9B54-092E0393715B}" type="sibTrans" cxnId="{5572E5DC-6A83-46CA-9EE4-E8A70B15B793}">
      <dgm:prSet/>
      <dgm:spPr/>
      <dgm:t>
        <a:bodyPr/>
        <a:lstStyle/>
        <a:p>
          <a:endParaRPr lang="en-US"/>
        </a:p>
      </dgm:t>
    </dgm:pt>
    <dgm:pt modelId="{FF4C65DF-FFD7-46A5-A23A-EE844FA25944}">
      <dgm:prSet/>
      <dgm:spPr/>
      <dgm:t>
        <a:bodyPr/>
        <a:lstStyle/>
        <a:p>
          <a:r>
            <a:rPr lang="en-IN" dirty="0"/>
            <a:t>When needed it will take less time to give the details of an employee and his contributions.</a:t>
          </a:r>
          <a:endParaRPr lang="en-US" dirty="0"/>
        </a:p>
      </dgm:t>
    </dgm:pt>
    <dgm:pt modelId="{4433F9D8-2E2A-49B6-9D54-17AF543104AB}" type="parTrans" cxnId="{F732C0EF-54AF-4700-990C-0AA779D8A614}">
      <dgm:prSet/>
      <dgm:spPr/>
      <dgm:t>
        <a:bodyPr/>
        <a:lstStyle/>
        <a:p>
          <a:endParaRPr lang="en-US"/>
        </a:p>
      </dgm:t>
    </dgm:pt>
    <dgm:pt modelId="{25AFA992-457A-4FC7-A5E2-74D54404ECFB}" type="sibTrans" cxnId="{F732C0EF-54AF-4700-990C-0AA779D8A614}">
      <dgm:prSet/>
      <dgm:spPr/>
      <dgm:t>
        <a:bodyPr/>
        <a:lstStyle/>
        <a:p>
          <a:endParaRPr lang="en-US"/>
        </a:p>
      </dgm:t>
    </dgm:pt>
    <dgm:pt modelId="{C0681C99-D001-4E14-A1FB-802EDA750FAB}">
      <dgm:prSet/>
      <dgm:spPr/>
      <dgm:t>
        <a:bodyPr/>
        <a:lstStyle/>
        <a:p>
          <a:r>
            <a:rPr lang="en-IN"/>
            <a:t>It will also help admin to maintain data in a professional manner rather than records and papers.</a:t>
          </a:r>
          <a:endParaRPr lang="en-US"/>
        </a:p>
      </dgm:t>
    </dgm:pt>
    <dgm:pt modelId="{9B2CE7D5-6237-4811-866C-56351C809462}" type="parTrans" cxnId="{406FA659-B4DA-4BD6-951A-3792DF40EFF5}">
      <dgm:prSet/>
      <dgm:spPr/>
      <dgm:t>
        <a:bodyPr/>
        <a:lstStyle/>
        <a:p>
          <a:endParaRPr lang="en-US"/>
        </a:p>
      </dgm:t>
    </dgm:pt>
    <dgm:pt modelId="{6FF54F70-57FD-4875-9998-533E4AA80EEE}" type="sibTrans" cxnId="{406FA659-B4DA-4BD6-951A-3792DF40EFF5}">
      <dgm:prSet/>
      <dgm:spPr/>
      <dgm:t>
        <a:bodyPr/>
        <a:lstStyle/>
        <a:p>
          <a:endParaRPr lang="en-US"/>
        </a:p>
      </dgm:t>
    </dgm:pt>
    <dgm:pt modelId="{41BB6B36-68CC-4163-824A-659648A741FC}" type="pres">
      <dgm:prSet presAssocID="{393351ED-130E-4078-905B-35882F764EAC}" presName="CompostProcess" presStyleCnt="0">
        <dgm:presLayoutVars>
          <dgm:dir/>
          <dgm:resizeHandles val="exact"/>
        </dgm:presLayoutVars>
      </dgm:prSet>
      <dgm:spPr/>
    </dgm:pt>
    <dgm:pt modelId="{7886698D-B688-4B5D-A9B4-A060FBB2BCB2}" type="pres">
      <dgm:prSet presAssocID="{393351ED-130E-4078-905B-35882F764EAC}" presName="arrow" presStyleLbl="bgShp" presStyleIdx="0" presStyleCnt="1"/>
      <dgm:spPr/>
    </dgm:pt>
    <dgm:pt modelId="{34F15B75-14C3-45B0-9B31-8011F7615DF5}" type="pres">
      <dgm:prSet presAssocID="{393351ED-130E-4078-905B-35882F764EAC}" presName="linearProcess" presStyleCnt="0"/>
      <dgm:spPr/>
    </dgm:pt>
    <dgm:pt modelId="{E94C8434-CAF2-4C90-99D9-97E96DC482B8}" type="pres">
      <dgm:prSet presAssocID="{F1F06A17-06BC-40FB-A31F-F1EB55F9F320}" presName="textNode" presStyleLbl="node1" presStyleIdx="0" presStyleCnt="3">
        <dgm:presLayoutVars>
          <dgm:bulletEnabled val="1"/>
        </dgm:presLayoutVars>
      </dgm:prSet>
      <dgm:spPr/>
    </dgm:pt>
    <dgm:pt modelId="{F168EC1B-865C-4C4D-B416-19104E0EAF66}" type="pres">
      <dgm:prSet presAssocID="{4173401F-63ED-49F7-9B54-092E0393715B}" presName="sibTrans" presStyleCnt="0"/>
      <dgm:spPr/>
    </dgm:pt>
    <dgm:pt modelId="{DC596B87-79E6-46FB-B5AB-C3A45BDA6C95}" type="pres">
      <dgm:prSet presAssocID="{FF4C65DF-FFD7-46A5-A23A-EE844FA25944}" presName="textNode" presStyleLbl="node1" presStyleIdx="1" presStyleCnt="3">
        <dgm:presLayoutVars>
          <dgm:bulletEnabled val="1"/>
        </dgm:presLayoutVars>
      </dgm:prSet>
      <dgm:spPr/>
    </dgm:pt>
    <dgm:pt modelId="{D4219895-F151-49D4-9497-D489996E296F}" type="pres">
      <dgm:prSet presAssocID="{25AFA992-457A-4FC7-A5E2-74D54404ECFB}" presName="sibTrans" presStyleCnt="0"/>
      <dgm:spPr/>
    </dgm:pt>
    <dgm:pt modelId="{C9DD1373-9B6B-4020-94D0-3D9313458541}" type="pres">
      <dgm:prSet presAssocID="{C0681C99-D001-4E14-A1FB-802EDA750FAB}" presName="textNode" presStyleLbl="node1" presStyleIdx="2" presStyleCnt="3">
        <dgm:presLayoutVars>
          <dgm:bulletEnabled val="1"/>
        </dgm:presLayoutVars>
      </dgm:prSet>
      <dgm:spPr/>
    </dgm:pt>
  </dgm:ptLst>
  <dgm:cxnLst>
    <dgm:cxn modelId="{7D65D706-44FF-4B87-B049-4AEC9489B3E6}" type="presOf" srcId="{C0681C99-D001-4E14-A1FB-802EDA750FAB}" destId="{C9DD1373-9B6B-4020-94D0-3D9313458541}" srcOrd="0" destOrd="0" presId="urn:microsoft.com/office/officeart/2005/8/layout/hProcess9"/>
    <dgm:cxn modelId="{E8F47436-4DBC-4630-828A-F463876EB13E}" type="presOf" srcId="{393351ED-130E-4078-905B-35882F764EAC}" destId="{41BB6B36-68CC-4163-824A-659648A741FC}" srcOrd="0" destOrd="0" presId="urn:microsoft.com/office/officeart/2005/8/layout/hProcess9"/>
    <dgm:cxn modelId="{AB6D536E-8109-4FCF-B38F-2DA3076821E7}" type="presOf" srcId="{F1F06A17-06BC-40FB-A31F-F1EB55F9F320}" destId="{E94C8434-CAF2-4C90-99D9-97E96DC482B8}" srcOrd="0" destOrd="0" presId="urn:microsoft.com/office/officeart/2005/8/layout/hProcess9"/>
    <dgm:cxn modelId="{406FA659-B4DA-4BD6-951A-3792DF40EFF5}" srcId="{393351ED-130E-4078-905B-35882F764EAC}" destId="{C0681C99-D001-4E14-A1FB-802EDA750FAB}" srcOrd="2" destOrd="0" parTransId="{9B2CE7D5-6237-4811-866C-56351C809462}" sibTransId="{6FF54F70-57FD-4875-9998-533E4AA80EEE}"/>
    <dgm:cxn modelId="{5572E5DC-6A83-46CA-9EE4-E8A70B15B793}" srcId="{393351ED-130E-4078-905B-35882F764EAC}" destId="{F1F06A17-06BC-40FB-A31F-F1EB55F9F320}" srcOrd="0" destOrd="0" parTransId="{4F161889-8620-489F-9AAF-219B220AA6B6}" sibTransId="{4173401F-63ED-49F7-9B54-092E0393715B}"/>
    <dgm:cxn modelId="{F732C0EF-54AF-4700-990C-0AA779D8A614}" srcId="{393351ED-130E-4078-905B-35882F764EAC}" destId="{FF4C65DF-FFD7-46A5-A23A-EE844FA25944}" srcOrd="1" destOrd="0" parTransId="{4433F9D8-2E2A-49B6-9D54-17AF543104AB}" sibTransId="{25AFA992-457A-4FC7-A5E2-74D54404ECFB}"/>
    <dgm:cxn modelId="{E05191FE-11DC-4497-9163-DC70494C1D9D}" type="presOf" srcId="{FF4C65DF-FFD7-46A5-A23A-EE844FA25944}" destId="{DC596B87-79E6-46FB-B5AB-C3A45BDA6C95}" srcOrd="0" destOrd="0" presId="urn:microsoft.com/office/officeart/2005/8/layout/hProcess9"/>
    <dgm:cxn modelId="{373FD569-472F-470B-88A8-34CEBE2AD95E}" type="presParOf" srcId="{41BB6B36-68CC-4163-824A-659648A741FC}" destId="{7886698D-B688-4B5D-A9B4-A060FBB2BCB2}" srcOrd="0" destOrd="0" presId="urn:microsoft.com/office/officeart/2005/8/layout/hProcess9"/>
    <dgm:cxn modelId="{70D9017F-BBA6-4F66-9AE0-FD7D60E10727}" type="presParOf" srcId="{41BB6B36-68CC-4163-824A-659648A741FC}" destId="{34F15B75-14C3-45B0-9B31-8011F7615DF5}" srcOrd="1" destOrd="0" presId="urn:microsoft.com/office/officeart/2005/8/layout/hProcess9"/>
    <dgm:cxn modelId="{28C7960F-88AB-4FED-85BC-8E2A8A1FBD26}" type="presParOf" srcId="{34F15B75-14C3-45B0-9B31-8011F7615DF5}" destId="{E94C8434-CAF2-4C90-99D9-97E96DC482B8}" srcOrd="0" destOrd="0" presId="urn:microsoft.com/office/officeart/2005/8/layout/hProcess9"/>
    <dgm:cxn modelId="{26DD9E28-3401-451B-A524-6CE67C46F6D9}" type="presParOf" srcId="{34F15B75-14C3-45B0-9B31-8011F7615DF5}" destId="{F168EC1B-865C-4C4D-B416-19104E0EAF66}" srcOrd="1" destOrd="0" presId="urn:microsoft.com/office/officeart/2005/8/layout/hProcess9"/>
    <dgm:cxn modelId="{7F71E275-AD98-4CE2-B686-DD13A1A25B51}" type="presParOf" srcId="{34F15B75-14C3-45B0-9B31-8011F7615DF5}" destId="{DC596B87-79E6-46FB-B5AB-C3A45BDA6C95}" srcOrd="2" destOrd="0" presId="urn:microsoft.com/office/officeart/2005/8/layout/hProcess9"/>
    <dgm:cxn modelId="{8BB421E9-F40D-4B77-B0AC-07FA030231CE}" type="presParOf" srcId="{34F15B75-14C3-45B0-9B31-8011F7615DF5}" destId="{D4219895-F151-49D4-9497-D489996E296F}" srcOrd="3" destOrd="0" presId="urn:microsoft.com/office/officeart/2005/8/layout/hProcess9"/>
    <dgm:cxn modelId="{7C597473-72D5-4773-885A-9784113A03C5}" type="presParOf" srcId="{34F15B75-14C3-45B0-9B31-8011F7615DF5}" destId="{C9DD1373-9B6B-4020-94D0-3D931345854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C785D7-114B-4746-A3D5-2A41B45906D4}" type="doc">
      <dgm:prSet loTypeId="urn:microsoft.com/office/officeart/2016/7/layout/LinearArrowProcessNumbered" loCatId="process" qsTypeId="urn:microsoft.com/office/officeart/2005/8/quickstyle/simple1" qsCatId="simple" csTypeId="urn:microsoft.com/office/officeart/2005/8/colors/accent1_2" csCatId="accent1" phldr="1"/>
      <dgm:spPr/>
      <dgm:t>
        <a:bodyPr/>
        <a:lstStyle/>
        <a:p>
          <a:endParaRPr lang="en-US"/>
        </a:p>
      </dgm:t>
    </dgm:pt>
    <dgm:pt modelId="{8426BF2F-286F-4B05-ADF7-1C34FA5661D9}">
      <dgm:prSet custT="1"/>
      <dgm:spPr/>
      <dgm:t>
        <a:bodyPr/>
        <a:lstStyle/>
        <a:p>
          <a:r>
            <a:rPr lang="en-IN" sz="2400" baseline="0" dirty="0"/>
            <a:t>Front End using Java-Swings.</a:t>
          </a:r>
          <a:endParaRPr lang="en-US" sz="2400" baseline="0" dirty="0"/>
        </a:p>
      </dgm:t>
    </dgm:pt>
    <dgm:pt modelId="{8DEDB7A1-CD55-4BF5-87D5-48FFD2523272}" type="parTrans" cxnId="{B8FB2A55-D6C6-4F30-9209-CA20B8582130}">
      <dgm:prSet/>
      <dgm:spPr/>
      <dgm:t>
        <a:bodyPr/>
        <a:lstStyle/>
        <a:p>
          <a:endParaRPr lang="en-US"/>
        </a:p>
      </dgm:t>
    </dgm:pt>
    <dgm:pt modelId="{E54E9822-01A7-410B-995D-5B95AF31FB5F}" type="sibTrans" cxnId="{B8FB2A55-D6C6-4F30-9209-CA20B8582130}">
      <dgm:prSet phldrT="1" phldr="0"/>
      <dgm:spPr/>
      <dgm:t>
        <a:bodyPr/>
        <a:lstStyle/>
        <a:p>
          <a:r>
            <a:rPr lang="en-US"/>
            <a:t>1</a:t>
          </a:r>
        </a:p>
      </dgm:t>
    </dgm:pt>
    <dgm:pt modelId="{CF9C0EF2-224C-430A-91A6-D015BAE1718C}">
      <dgm:prSet/>
      <dgm:spPr/>
      <dgm:t>
        <a:bodyPr/>
        <a:lstStyle/>
        <a:p>
          <a:r>
            <a:rPr lang="en-IN"/>
            <a:t>Back End using Oracle.</a:t>
          </a:r>
          <a:endParaRPr lang="en-US"/>
        </a:p>
      </dgm:t>
    </dgm:pt>
    <dgm:pt modelId="{BCB4B237-A5A8-44D6-8E80-8AF81DEB65FD}" type="parTrans" cxnId="{BB8A8657-D5F5-4A7F-8FEF-4A3040C69E57}">
      <dgm:prSet/>
      <dgm:spPr/>
      <dgm:t>
        <a:bodyPr/>
        <a:lstStyle/>
        <a:p>
          <a:endParaRPr lang="en-US"/>
        </a:p>
      </dgm:t>
    </dgm:pt>
    <dgm:pt modelId="{86E4FAEE-4B08-40D3-BD96-12E2F3C652B3}" type="sibTrans" cxnId="{BB8A8657-D5F5-4A7F-8FEF-4A3040C69E57}">
      <dgm:prSet phldrT="2" phldr="0"/>
      <dgm:spPr/>
      <dgm:t>
        <a:bodyPr/>
        <a:lstStyle/>
        <a:p>
          <a:r>
            <a:rPr lang="en-US"/>
            <a:t>2</a:t>
          </a:r>
        </a:p>
      </dgm:t>
    </dgm:pt>
    <dgm:pt modelId="{AA74D2D7-2C81-4E5A-B789-5E7430F9D920}">
      <dgm:prSet/>
      <dgm:spPr/>
      <dgm:t>
        <a:bodyPr/>
        <a:lstStyle/>
        <a:p>
          <a:r>
            <a:rPr lang="en-IN" dirty="0"/>
            <a:t>Rational Rose Tool</a:t>
          </a:r>
        </a:p>
      </dgm:t>
    </dgm:pt>
    <dgm:pt modelId="{7299CAC6-B774-4239-9870-A98C6979BA8F}" type="parTrans" cxnId="{FDC398CA-FBDC-40F6-985E-9970DE26E802}">
      <dgm:prSet/>
      <dgm:spPr/>
      <dgm:t>
        <a:bodyPr/>
        <a:lstStyle/>
        <a:p>
          <a:endParaRPr lang="en-IN"/>
        </a:p>
      </dgm:t>
    </dgm:pt>
    <dgm:pt modelId="{85D2D038-8498-4C31-94B2-6D62517B1229}" type="sibTrans" cxnId="{FDC398CA-FBDC-40F6-985E-9970DE26E802}">
      <dgm:prSet phldrT="3" phldr="0"/>
      <dgm:spPr/>
      <dgm:t>
        <a:bodyPr/>
        <a:lstStyle/>
        <a:p>
          <a:r>
            <a:rPr lang="en-IN"/>
            <a:t>3</a:t>
          </a:r>
        </a:p>
      </dgm:t>
    </dgm:pt>
    <dgm:pt modelId="{D8EDAB30-888F-442F-A695-6655E8A28ECF}" type="pres">
      <dgm:prSet presAssocID="{DCC785D7-114B-4746-A3D5-2A41B45906D4}" presName="linearFlow" presStyleCnt="0">
        <dgm:presLayoutVars>
          <dgm:dir/>
          <dgm:animLvl val="lvl"/>
          <dgm:resizeHandles val="exact"/>
        </dgm:presLayoutVars>
      </dgm:prSet>
      <dgm:spPr/>
    </dgm:pt>
    <dgm:pt modelId="{EB74BC0F-B88D-4862-9489-3D717DCA89AC}" type="pres">
      <dgm:prSet presAssocID="{8426BF2F-286F-4B05-ADF7-1C34FA5661D9}" presName="compositeNode" presStyleCnt="0"/>
      <dgm:spPr/>
    </dgm:pt>
    <dgm:pt modelId="{EAFCD05B-D52E-43C9-A53F-41021733D67B}" type="pres">
      <dgm:prSet presAssocID="{8426BF2F-286F-4B05-ADF7-1C34FA5661D9}" presName="parTx" presStyleLbl="node1" presStyleIdx="0" presStyleCnt="0">
        <dgm:presLayoutVars>
          <dgm:chMax val="0"/>
          <dgm:chPref val="0"/>
          <dgm:bulletEnabled val="1"/>
        </dgm:presLayoutVars>
      </dgm:prSet>
      <dgm:spPr/>
    </dgm:pt>
    <dgm:pt modelId="{D0F6835B-81EC-4B7C-8F0E-820A99181A80}" type="pres">
      <dgm:prSet presAssocID="{8426BF2F-286F-4B05-ADF7-1C34FA5661D9}" presName="parSh" presStyleCnt="0"/>
      <dgm:spPr/>
    </dgm:pt>
    <dgm:pt modelId="{B2A2F62B-2A13-45B2-9AA3-D19177996419}" type="pres">
      <dgm:prSet presAssocID="{8426BF2F-286F-4B05-ADF7-1C34FA5661D9}" presName="lineNode" presStyleLbl="alignAccFollowNode1" presStyleIdx="0" presStyleCnt="9"/>
      <dgm:spPr/>
    </dgm:pt>
    <dgm:pt modelId="{EAC80263-2981-4372-8092-2B6D8079C679}" type="pres">
      <dgm:prSet presAssocID="{8426BF2F-286F-4B05-ADF7-1C34FA5661D9}" presName="lineArrowNode" presStyleLbl="alignAccFollowNode1" presStyleIdx="1" presStyleCnt="9"/>
      <dgm:spPr/>
    </dgm:pt>
    <dgm:pt modelId="{B9C9DE49-1DF8-4EF0-9B1D-F921DC659B8C}" type="pres">
      <dgm:prSet presAssocID="{E54E9822-01A7-410B-995D-5B95AF31FB5F}" presName="sibTransNodeCircle" presStyleLbl="alignNode1" presStyleIdx="0" presStyleCnt="3">
        <dgm:presLayoutVars>
          <dgm:chMax val="0"/>
          <dgm:bulletEnabled/>
        </dgm:presLayoutVars>
      </dgm:prSet>
      <dgm:spPr/>
    </dgm:pt>
    <dgm:pt modelId="{91F83318-91A0-4D2A-B5F7-959E9015BE93}" type="pres">
      <dgm:prSet presAssocID="{E54E9822-01A7-410B-995D-5B95AF31FB5F}" presName="spacerBetweenCircleAndCallout" presStyleCnt="0">
        <dgm:presLayoutVars/>
      </dgm:prSet>
      <dgm:spPr/>
    </dgm:pt>
    <dgm:pt modelId="{D7E9DA2E-B4F9-4110-93AA-1D50BF7C234C}" type="pres">
      <dgm:prSet presAssocID="{8426BF2F-286F-4B05-ADF7-1C34FA5661D9}" presName="nodeText" presStyleLbl="alignAccFollowNode1" presStyleIdx="2" presStyleCnt="9">
        <dgm:presLayoutVars>
          <dgm:bulletEnabled val="1"/>
        </dgm:presLayoutVars>
      </dgm:prSet>
      <dgm:spPr/>
    </dgm:pt>
    <dgm:pt modelId="{1D9750AF-E76F-4D58-A36B-D154E824E0CA}" type="pres">
      <dgm:prSet presAssocID="{E54E9822-01A7-410B-995D-5B95AF31FB5F}" presName="sibTransComposite" presStyleCnt="0"/>
      <dgm:spPr/>
    </dgm:pt>
    <dgm:pt modelId="{D277344F-25D0-4076-A4C6-E09F6B4E64F1}" type="pres">
      <dgm:prSet presAssocID="{CF9C0EF2-224C-430A-91A6-D015BAE1718C}" presName="compositeNode" presStyleCnt="0"/>
      <dgm:spPr/>
    </dgm:pt>
    <dgm:pt modelId="{F1CEBF66-F0C9-4D46-83D8-3BC1A2293BB9}" type="pres">
      <dgm:prSet presAssocID="{CF9C0EF2-224C-430A-91A6-D015BAE1718C}" presName="parTx" presStyleLbl="node1" presStyleIdx="0" presStyleCnt="0">
        <dgm:presLayoutVars>
          <dgm:chMax val="0"/>
          <dgm:chPref val="0"/>
          <dgm:bulletEnabled val="1"/>
        </dgm:presLayoutVars>
      </dgm:prSet>
      <dgm:spPr/>
    </dgm:pt>
    <dgm:pt modelId="{B5E14763-1CD4-41E8-94BB-5BB2E99297D2}" type="pres">
      <dgm:prSet presAssocID="{CF9C0EF2-224C-430A-91A6-D015BAE1718C}" presName="parSh" presStyleCnt="0"/>
      <dgm:spPr/>
    </dgm:pt>
    <dgm:pt modelId="{AF85B401-676E-4466-8857-4B51BB68C384}" type="pres">
      <dgm:prSet presAssocID="{CF9C0EF2-224C-430A-91A6-D015BAE1718C}" presName="lineNode" presStyleLbl="alignAccFollowNode1" presStyleIdx="3" presStyleCnt="9"/>
      <dgm:spPr/>
    </dgm:pt>
    <dgm:pt modelId="{F2EC708E-DD31-471C-AA1D-F5D252F37F71}" type="pres">
      <dgm:prSet presAssocID="{CF9C0EF2-224C-430A-91A6-D015BAE1718C}" presName="lineArrowNode" presStyleLbl="alignAccFollowNode1" presStyleIdx="4" presStyleCnt="9"/>
      <dgm:spPr/>
    </dgm:pt>
    <dgm:pt modelId="{7A782659-0FC9-466E-BAB8-565A88A2FED5}" type="pres">
      <dgm:prSet presAssocID="{86E4FAEE-4B08-40D3-BD96-12E2F3C652B3}" presName="sibTransNodeCircle" presStyleLbl="alignNode1" presStyleIdx="1" presStyleCnt="3">
        <dgm:presLayoutVars>
          <dgm:chMax val="0"/>
          <dgm:bulletEnabled/>
        </dgm:presLayoutVars>
      </dgm:prSet>
      <dgm:spPr/>
    </dgm:pt>
    <dgm:pt modelId="{DF7502B9-1595-4720-BDF2-C70EF7EB89C6}" type="pres">
      <dgm:prSet presAssocID="{86E4FAEE-4B08-40D3-BD96-12E2F3C652B3}" presName="spacerBetweenCircleAndCallout" presStyleCnt="0">
        <dgm:presLayoutVars/>
      </dgm:prSet>
      <dgm:spPr/>
    </dgm:pt>
    <dgm:pt modelId="{63F11487-5F80-442A-960B-20778BB1045E}" type="pres">
      <dgm:prSet presAssocID="{CF9C0EF2-224C-430A-91A6-D015BAE1718C}" presName="nodeText" presStyleLbl="alignAccFollowNode1" presStyleIdx="5" presStyleCnt="9">
        <dgm:presLayoutVars>
          <dgm:bulletEnabled val="1"/>
        </dgm:presLayoutVars>
      </dgm:prSet>
      <dgm:spPr/>
    </dgm:pt>
    <dgm:pt modelId="{9D75E917-664C-48A4-9C52-CAB78B087FBC}" type="pres">
      <dgm:prSet presAssocID="{86E4FAEE-4B08-40D3-BD96-12E2F3C652B3}" presName="sibTransComposite" presStyleCnt="0"/>
      <dgm:spPr/>
    </dgm:pt>
    <dgm:pt modelId="{B3097BCC-9F0A-43F0-B447-335C8C382AEE}" type="pres">
      <dgm:prSet presAssocID="{AA74D2D7-2C81-4E5A-B789-5E7430F9D920}" presName="compositeNode" presStyleCnt="0"/>
      <dgm:spPr/>
    </dgm:pt>
    <dgm:pt modelId="{F4C404A3-1579-4085-97EE-F5D2E0C30802}" type="pres">
      <dgm:prSet presAssocID="{AA74D2D7-2C81-4E5A-B789-5E7430F9D920}" presName="parTx" presStyleLbl="node1" presStyleIdx="0" presStyleCnt="0">
        <dgm:presLayoutVars>
          <dgm:chMax val="0"/>
          <dgm:chPref val="0"/>
          <dgm:bulletEnabled val="1"/>
        </dgm:presLayoutVars>
      </dgm:prSet>
      <dgm:spPr/>
    </dgm:pt>
    <dgm:pt modelId="{4E14D407-991E-4478-9345-10557193529E}" type="pres">
      <dgm:prSet presAssocID="{AA74D2D7-2C81-4E5A-B789-5E7430F9D920}" presName="parSh" presStyleCnt="0"/>
      <dgm:spPr/>
    </dgm:pt>
    <dgm:pt modelId="{A4B7C7FE-9C8F-4B03-8882-9F0987474E20}" type="pres">
      <dgm:prSet presAssocID="{AA74D2D7-2C81-4E5A-B789-5E7430F9D920}" presName="lineNode" presStyleLbl="alignAccFollowNode1" presStyleIdx="6" presStyleCnt="9"/>
      <dgm:spPr/>
    </dgm:pt>
    <dgm:pt modelId="{3EB09D53-1EBE-4435-9E3A-06C6F2025F11}" type="pres">
      <dgm:prSet presAssocID="{AA74D2D7-2C81-4E5A-B789-5E7430F9D920}" presName="lineArrowNode" presStyleLbl="alignAccFollowNode1" presStyleIdx="7" presStyleCnt="9"/>
      <dgm:spPr/>
    </dgm:pt>
    <dgm:pt modelId="{A8BB8C16-F929-4752-83B5-79591C60CD1E}" type="pres">
      <dgm:prSet presAssocID="{85D2D038-8498-4C31-94B2-6D62517B1229}" presName="sibTransNodeCircle" presStyleLbl="alignNode1" presStyleIdx="2" presStyleCnt="3">
        <dgm:presLayoutVars>
          <dgm:chMax val="0"/>
          <dgm:bulletEnabled/>
        </dgm:presLayoutVars>
      </dgm:prSet>
      <dgm:spPr/>
    </dgm:pt>
    <dgm:pt modelId="{E2FAD060-0A99-403D-B345-7D84E92C797D}" type="pres">
      <dgm:prSet presAssocID="{85D2D038-8498-4C31-94B2-6D62517B1229}" presName="spacerBetweenCircleAndCallout" presStyleCnt="0">
        <dgm:presLayoutVars/>
      </dgm:prSet>
      <dgm:spPr/>
    </dgm:pt>
    <dgm:pt modelId="{82E11BE4-8DF4-4F87-9170-B4F75E24B137}" type="pres">
      <dgm:prSet presAssocID="{AA74D2D7-2C81-4E5A-B789-5E7430F9D920}" presName="nodeText" presStyleLbl="alignAccFollowNode1" presStyleIdx="8" presStyleCnt="9">
        <dgm:presLayoutVars>
          <dgm:bulletEnabled val="1"/>
        </dgm:presLayoutVars>
      </dgm:prSet>
      <dgm:spPr/>
    </dgm:pt>
  </dgm:ptLst>
  <dgm:cxnLst>
    <dgm:cxn modelId="{55808D3E-6373-4187-8258-F9F2F68C547C}" type="presOf" srcId="{DCC785D7-114B-4746-A3D5-2A41B45906D4}" destId="{D8EDAB30-888F-442F-A695-6655E8A28ECF}" srcOrd="0" destOrd="0" presId="urn:microsoft.com/office/officeart/2016/7/layout/LinearArrowProcessNumbered"/>
    <dgm:cxn modelId="{DE20EC40-7916-4F35-AE80-AD0D5010233C}" type="presOf" srcId="{CF9C0EF2-224C-430A-91A6-D015BAE1718C}" destId="{63F11487-5F80-442A-960B-20778BB1045E}" srcOrd="0" destOrd="0" presId="urn:microsoft.com/office/officeart/2016/7/layout/LinearArrowProcessNumbered"/>
    <dgm:cxn modelId="{1C6E365F-5D89-4753-9CEF-92CCD2BFFEEE}" type="presOf" srcId="{E54E9822-01A7-410B-995D-5B95AF31FB5F}" destId="{B9C9DE49-1DF8-4EF0-9B1D-F921DC659B8C}" srcOrd="0" destOrd="0" presId="urn:microsoft.com/office/officeart/2016/7/layout/LinearArrowProcessNumbered"/>
    <dgm:cxn modelId="{B8FB2A55-D6C6-4F30-9209-CA20B8582130}" srcId="{DCC785D7-114B-4746-A3D5-2A41B45906D4}" destId="{8426BF2F-286F-4B05-ADF7-1C34FA5661D9}" srcOrd="0" destOrd="0" parTransId="{8DEDB7A1-CD55-4BF5-87D5-48FFD2523272}" sibTransId="{E54E9822-01A7-410B-995D-5B95AF31FB5F}"/>
    <dgm:cxn modelId="{BB8A8657-D5F5-4A7F-8FEF-4A3040C69E57}" srcId="{DCC785D7-114B-4746-A3D5-2A41B45906D4}" destId="{CF9C0EF2-224C-430A-91A6-D015BAE1718C}" srcOrd="1" destOrd="0" parTransId="{BCB4B237-A5A8-44D6-8E80-8AF81DEB65FD}" sibTransId="{86E4FAEE-4B08-40D3-BD96-12E2F3C652B3}"/>
    <dgm:cxn modelId="{9F3C12AA-F1A7-46FA-BC4F-132AA5084A97}" type="presOf" srcId="{AA74D2D7-2C81-4E5A-B789-5E7430F9D920}" destId="{82E11BE4-8DF4-4F87-9170-B4F75E24B137}" srcOrd="0" destOrd="0" presId="urn:microsoft.com/office/officeart/2016/7/layout/LinearArrowProcessNumbered"/>
    <dgm:cxn modelId="{9BC233C1-A7BC-4AEF-A610-215C1E232337}" type="presOf" srcId="{85D2D038-8498-4C31-94B2-6D62517B1229}" destId="{A8BB8C16-F929-4752-83B5-79591C60CD1E}" srcOrd="0" destOrd="0" presId="urn:microsoft.com/office/officeart/2016/7/layout/LinearArrowProcessNumbered"/>
    <dgm:cxn modelId="{FDC398CA-FBDC-40F6-985E-9970DE26E802}" srcId="{DCC785D7-114B-4746-A3D5-2A41B45906D4}" destId="{AA74D2D7-2C81-4E5A-B789-5E7430F9D920}" srcOrd="2" destOrd="0" parTransId="{7299CAC6-B774-4239-9870-A98C6979BA8F}" sibTransId="{85D2D038-8498-4C31-94B2-6D62517B1229}"/>
    <dgm:cxn modelId="{CDA7D3E6-943A-4120-B767-2BEEC93DD99B}" type="presOf" srcId="{86E4FAEE-4B08-40D3-BD96-12E2F3C652B3}" destId="{7A782659-0FC9-466E-BAB8-565A88A2FED5}" srcOrd="0" destOrd="0" presId="urn:microsoft.com/office/officeart/2016/7/layout/LinearArrowProcessNumbered"/>
    <dgm:cxn modelId="{7F1E88F1-33A8-48EC-A3B4-AF4C49B877F8}" type="presOf" srcId="{8426BF2F-286F-4B05-ADF7-1C34FA5661D9}" destId="{D7E9DA2E-B4F9-4110-93AA-1D50BF7C234C}" srcOrd="0" destOrd="0" presId="urn:microsoft.com/office/officeart/2016/7/layout/LinearArrowProcessNumbered"/>
    <dgm:cxn modelId="{EC7EE84B-ED26-4536-84E0-C13FEAF77AF0}" type="presParOf" srcId="{D8EDAB30-888F-442F-A695-6655E8A28ECF}" destId="{EB74BC0F-B88D-4862-9489-3D717DCA89AC}" srcOrd="0" destOrd="0" presId="urn:microsoft.com/office/officeart/2016/7/layout/LinearArrowProcessNumbered"/>
    <dgm:cxn modelId="{661E5115-FC1E-4A52-94F7-EE75A8B3C273}" type="presParOf" srcId="{EB74BC0F-B88D-4862-9489-3D717DCA89AC}" destId="{EAFCD05B-D52E-43C9-A53F-41021733D67B}" srcOrd="0" destOrd="0" presId="urn:microsoft.com/office/officeart/2016/7/layout/LinearArrowProcessNumbered"/>
    <dgm:cxn modelId="{8C03F3B1-B9E4-4CE8-A2AD-97FA1E2DC0DA}" type="presParOf" srcId="{EB74BC0F-B88D-4862-9489-3D717DCA89AC}" destId="{D0F6835B-81EC-4B7C-8F0E-820A99181A80}" srcOrd="1" destOrd="0" presId="urn:microsoft.com/office/officeart/2016/7/layout/LinearArrowProcessNumbered"/>
    <dgm:cxn modelId="{5DB39525-3B76-4789-9134-E7ED23EE5484}" type="presParOf" srcId="{D0F6835B-81EC-4B7C-8F0E-820A99181A80}" destId="{B2A2F62B-2A13-45B2-9AA3-D19177996419}" srcOrd="0" destOrd="0" presId="urn:microsoft.com/office/officeart/2016/7/layout/LinearArrowProcessNumbered"/>
    <dgm:cxn modelId="{50D21949-E1B2-4741-8FAF-07115D7A706A}" type="presParOf" srcId="{D0F6835B-81EC-4B7C-8F0E-820A99181A80}" destId="{EAC80263-2981-4372-8092-2B6D8079C679}" srcOrd="1" destOrd="0" presId="urn:microsoft.com/office/officeart/2016/7/layout/LinearArrowProcessNumbered"/>
    <dgm:cxn modelId="{743E7139-6913-4663-A7FC-EC7E623772C3}" type="presParOf" srcId="{D0F6835B-81EC-4B7C-8F0E-820A99181A80}" destId="{B9C9DE49-1DF8-4EF0-9B1D-F921DC659B8C}" srcOrd="2" destOrd="0" presId="urn:microsoft.com/office/officeart/2016/7/layout/LinearArrowProcessNumbered"/>
    <dgm:cxn modelId="{06BB28CC-2199-4DAE-A2F7-159E1E0F08F0}" type="presParOf" srcId="{D0F6835B-81EC-4B7C-8F0E-820A99181A80}" destId="{91F83318-91A0-4D2A-B5F7-959E9015BE93}" srcOrd="3" destOrd="0" presId="urn:microsoft.com/office/officeart/2016/7/layout/LinearArrowProcessNumbered"/>
    <dgm:cxn modelId="{3ED0C764-D78E-4F5C-9CDD-D1BDBADFB5B5}" type="presParOf" srcId="{EB74BC0F-B88D-4862-9489-3D717DCA89AC}" destId="{D7E9DA2E-B4F9-4110-93AA-1D50BF7C234C}" srcOrd="2" destOrd="0" presId="urn:microsoft.com/office/officeart/2016/7/layout/LinearArrowProcessNumbered"/>
    <dgm:cxn modelId="{72A76793-EADE-4B94-AB13-79C5689724C2}" type="presParOf" srcId="{D8EDAB30-888F-442F-A695-6655E8A28ECF}" destId="{1D9750AF-E76F-4D58-A36B-D154E824E0CA}" srcOrd="1" destOrd="0" presId="urn:microsoft.com/office/officeart/2016/7/layout/LinearArrowProcessNumbered"/>
    <dgm:cxn modelId="{FCE2E4DA-9A57-472F-BE8F-352CC842CC15}" type="presParOf" srcId="{D8EDAB30-888F-442F-A695-6655E8A28ECF}" destId="{D277344F-25D0-4076-A4C6-E09F6B4E64F1}" srcOrd="2" destOrd="0" presId="urn:microsoft.com/office/officeart/2016/7/layout/LinearArrowProcessNumbered"/>
    <dgm:cxn modelId="{80684F12-FBB7-4A4F-B67D-A448C13A4107}" type="presParOf" srcId="{D277344F-25D0-4076-A4C6-E09F6B4E64F1}" destId="{F1CEBF66-F0C9-4D46-83D8-3BC1A2293BB9}" srcOrd="0" destOrd="0" presId="urn:microsoft.com/office/officeart/2016/7/layout/LinearArrowProcessNumbered"/>
    <dgm:cxn modelId="{0A82BE5A-5E0A-4409-A37B-7DB79AD53187}" type="presParOf" srcId="{D277344F-25D0-4076-A4C6-E09F6B4E64F1}" destId="{B5E14763-1CD4-41E8-94BB-5BB2E99297D2}" srcOrd="1" destOrd="0" presId="urn:microsoft.com/office/officeart/2016/7/layout/LinearArrowProcessNumbered"/>
    <dgm:cxn modelId="{4C38F7A2-6DCE-4EEA-88CF-C06DBC326541}" type="presParOf" srcId="{B5E14763-1CD4-41E8-94BB-5BB2E99297D2}" destId="{AF85B401-676E-4466-8857-4B51BB68C384}" srcOrd="0" destOrd="0" presId="urn:microsoft.com/office/officeart/2016/7/layout/LinearArrowProcessNumbered"/>
    <dgm:cxn modelId="{565858FB-C62A-4406-ABB9-BCF17683775C}" type="presParOf" srcId="{B5E14763-1CD4-41E8-94BB-5BB2E99297D2}" destId="{F2EC708E-DD31-471C-AA1D-F5D252F37F71}" srcOrd="1" destOrd="0" presId="urn:microsoft.com/office/officeart/2016/7/layout/LinearArrowProcessNumbered"/>
    <dgm:cxn modelId="{4357E93A-066C-4C86-8DF6-9124990CE79C}" type="presParOf" srcId="{B5E14763-1CD4-41E8-94BB-5BB2E99297D2}" destId="{7A782659-0FC9-466E-BAB8-565A88A2FED5}" srcOrd="2" destOrd="0" presId="urn:microsoft.com/office/officeart/2016/7/layout/LinearArrowProcessNumbered"/>
    <dgm:cxn modelId="{BB677E61-F949-406F-9A1E-6F8A50501E61}" type="presParOf" srcId="{B5E14763-1CD4-41E8-94BB-5BB2E99297D2}" destId="{DF7502B9-1595-4720-BDF2-C70EF7EB89C6}" srcOrd="3" destOrd="0" presId="urn:microsoft.com/office/officeart/2016/7/layout/LinearArrowProcessNumbered"/>
    <dgm:cxn modelId="{A54BAE08-02F4-4EF1-BCDE-BE29D0441A67}" type="presParOf" srcId="{D277344F-25D0-4076-A4C6-E09F6B4E64F1}" destId="{63F11487-5F80-442A-960B-20778BB1045E}" srcOrd="2" destOrd="0" presId="urn:microsoft.com/office/officeart/2016/7/layout/LinearArrowProcessNumbered"/>
    <dgm:cxn modelId="{BCBDE93C-224D-470D-BF6D-066246186640}" type="presParOf" srcId="{D8EDAB30-888F-442F-A695-6655E8A28ECF}" destId="{9D75E917-664C-48A4-9C52-CAB78B087FBC}" srcOrd="3" destOrd="0" presId="urn:microsoft.com/office/officeart/2016/7/layout/LinearArrowProcessNumbered"/>
    <dgm:cxn modelId="{CAEAAE95-FD8C-4F2A-B45C-47E24CFB52A8}" type="presParOf" srcId="{D8EDAB30-888F-442F-A695-6655E8A28ECF}" destId="{B3097BCC-9F0A-43F0-B447-335C8C382AEE}" srcOrd="4" destOrd="0" presId="urn:microsoft.com/office/officeart/2016/7/layout/LinearArrowProcessNumbered"/>
    <dgm:cxn modelId="{0FE2847B-CE29-4C72-9455-2A95ACE69AEF}" type="presParOf" srcId="{B3097BCC-9F0A-43F0-B447-335C8C382AEE}" destId="{F4C404A3-1579-4085-97EE-F5D2E0C30802}" srcOrd="0" destOrd="0" presId="urn:microsoft.com/office/officeart/2016/7/layout/LinearArrowProcessNumbered"/>
    <dgm:cxn modelId="{53A46C69-EB67-492E-B67F-6A9231783566}" type="presParOf" srcId="{B3097BCC-9F0A-43F0-B447-335C8C382AEE}" destId="{4E14D407-991E-4478-9345-10557193529E}" srcOrd="1" destOrd="0" presId="urn:microsoft.com/office/officeart/2016/7/layout/LinearArrowProcessNumbered"/>
    <dgm:cxn modelId="{A388A077-F214-4BD8-92EA-92BF37DB622F}" type="presParOf" srcId="{4E14D407-991E-4478-9345-10557193529E}" destId="{A4B7C7FE-9C8F-4B03-8882-9F0987474E20}" srcOrd="0" destOrd="0" presId="urn:microsoft.com/office/officeart/2016/7/layout/LinearArrowProcessNumbered"/>
    <dgm:cxn modelId="{28A31C94-DD5C-4BD8-9DE8-CC53676EF6D3}" type="presParOf" srcId="{4E14D407-991E-4478-9345-10557193529E}" destId="{3EB09D53-1EBE-4435-9E3A-06C6F2025F11}" srcOrd="1" destOrd="0" presId="urn:microsoft.com/office/officeart/2016/7/layout/LinearArrowProcessNumbered"/>
    <dgm:cxn modelId="{1188005E-8900-42D6-91C0-700E9794CAD2}" type="presParOf" srcId="{4E14D407-991E-4478-9345-10557193529E}" destId="{A8BB8C16-F929-4752-83B5-79591C60CD1E}" srcOrd="2" destOrd="0" presId="urn:microsoft.com/office/officeart/2016/7/layout/LinearArrowProcessNumbered"/>
    <dgm:cxn modelId="{23DA387B-F2BE-455B-BCE5-B2E3AFC8149D}" type="presParOf" srcId="{4E14D407-991E-4478-9345-10557193529E}" destId="{E2FAD060-0A99-403D-B345-7D84E92C797D}" srcOrd="3" destOrd="0" presId="urn:microsoft.com/office/officeart/2016/7/layout/LinearArrowProcessNumbered"/>
    <dgm:cxn modelId="{C20779AA-7CEF-4172-AC82-00D52EE99F57}" type="presParOf" srcId="{B3097BCC-9F0A-43F0-B447-335C8C382AEE}" destId="{82E11BE4-8DF4-4F87-9170-B4F75E24B137}"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B5D1C-F53A-4C13-B040-5AB70462EDD6}">
      <dsp:nvSpPr>
        <dsp:cNvPr id="0" name=""/>
        <dsp:cNvSpPr/>
      </dsp:nvSpPr>
      <dsp:spPr>
        <a:xfrm>
          <a:off x="17757" y="992598"/>
          <a:ext cx="3862164" cy="1544865"/>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IN" sz="2300" kern="1200" dirty="0" err="1"/>
            <a:t>Pruthvi.M</a:t>
          </a:r>
          <a:endParaRPr lang="en-IN" sz="2300" kern="1200" dirty="0"/>
        </a:p>
        <a:p>
          <a:pPr marL="0" lvl="0" indent="0" algn="ctr" defTabSz="1022350">
            <a:lnSpc>
              <a:spcPct val="90000"/>
            </a:lnSpc>
            <a:spcBef>
              <a:spcPct val="0"/>
            </a:spcBef>
            <a:spcAft>
              <a:spcPct val="35000"/>
            </a:spcAft>
            <a:buNone/>
          </a:pPr>
          <a:r>
            <a:rPr lang="en-IN" sz="2300" kern="1200" dirty="0"/>
            <a:t>17691A05A2</a:t>
          </a:r>
          <a:endParaRPr lang="en-US" sz="2300" kern="1200" dirty="0"/>
        </a:p>
      </dsp:txBody>
      <dsp:txXfrm>
        <a:off x="790190" y="992598"/>
        <a:ext cx="2317299" cy="1544865"/>
      </dsp:txXfrm>
    </dsp:sp>
    <dsp:sp modelId="{289780C8-B8D9-41C1-9D98-161724140633}">
      <dsp:nvSpPr>
        <dsp:cNvPr id="0" name=""/>
        <dsp:cNvSpPr/>
      </dsp:nvSpPr>
      <dsp:spPr>
        <a:xfrm>
          <a:off x="3479117" y="992598"/>
          <a:ext cx="3862164" cy="1544865"/>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IN" sz="2300" kern="1200" dirty="0"/>
            <a:t>Mohan Vamsi </a:t>
          </a:r>
          <a:r>
            <a:rPr lang="en-IN" sz="2300" kern="1200" dirty="0" err="1"/>
            <a:t>Reddy.K</a:t>
          </a:r>
          <a:endParaRPr lang="en-IN" sz="2300" kern="1200" dirty="0"/>
        </a:p>
        <a:p>
          <a:pPr marL="0" lvl="0" indent="0" algn="ctr" defTabSz="1022350">
            <a:lnSpc>
              <a:spcPct val="90000"/>
            </a:lnSpc>
            <a:spcBef>
              <a:spcPct val="0"/>
            </a:spcBef>
            <a:spcAft>
              <a:spcPct val="35000"/>
            </a:spcAft>
            <a:buNone/>
          </a:pPr>
          <a:r>
            <a:rPr lang="en-IN" sz="2300" kern="1200" dirty="0"/>
            <a:t>17691A0577</a:t>
          </a:r>
          <a:endParaRPr lang="en-US" sz="2300" kern="1200" dirty="0"/>
        </a:p>
      </dsp:txBody>
      <dsp:txXfrm>
        <a:off x="4251550" y="992598"/>
        <a:ext cx="2317299" cy="1544865"/>
      </dsp:txXfrm>
    </dsp:sp>
    <dsp:sp modelId="{084F35BC-72A7-47BE-A6FF-E7362699ED06}">
      <dsp:nvSpPr>
        <dsp:cNvPr id="0" name=""/>
        <dsp:cNvSpPr/>
      </dsp:nvSpPr>
      <dsp:spPr>
        <a:xfrm>
          <a:off x="6955065" y="992598"/>
          <a:ext cx="3862164" cy="1544865"/>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IN" sz="2300" kern="1200" dirty="0" err="1"/>
            <a:t>Madhusudan.R</a:t>
          </a:r>
          <a:endParaRPr lang="en-IN" sz="2300" kern="1200" dirty="0"/>
        </a:p>
        <a:p>
          <a:pPr marL="0" lvl="0" indent="0" algn="ctr" defTabSz="1022350">
            <a:lnSpc>
              <a:spcPct val="90000"/>
            </a:lnSpc>
            <a:spcBef>
              <a:spcPct val="0"/>
            </a:spcBef>
            <a:spcAft>
              <a:spcPct val="35000"/>
            </a:spcAft>
            <a:buNone/>
          </a:pPr>
          <a:r>
            <a:rPr lang="en-IN" sz="2300" kern="1200" dirty="0"/>
            <a:t>17691A0565</a:t>
          </a:r>
          <a:endParaRPr lang="en-US" sz="2300" kern="1200" dirty="0"/>
        </a:p>
      </dsp:txBody>
      <dsp:txXfrm>
        <a:off x="7727498" y="992598"/>
        <a:ext cx="2317299" cy="15448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6698D-B688-4B5D-A9B4-A060FBB2BCB2}">
      <dsp:nvSpPr>
        <dsp:cNvPr id="0" name=""/>
        <dsp:cNvSpPr/>
      </dsp:nvSpPr>
      <dsp:spPr>
        <a:xfrm>
          <a:off x="811529" y="0"/>
          <a:ext cx="9197340" cy="3530062"/>
        </a:xfrm>
        <a:prstGeom prst="rightArrow">
          <a:avLst/>
        </a:prstGeom>
        <a:solidFill>
          <a:schemeClr val="dk2">
            <a:tint val="40000"/>
            <a:hueOff val="0"/>
            <a:satOff val="0"/>
            <a:lumOff val="0"/>
            <a:alphaOff val="0"/>
          </a:schemeClr>
        </a:solidFill>
        <a:ln>
          <a:noFill/>
        </a:ln>
        <a:effectLst/>
        <a:scene3d>
          <a:camera prst="orthographicFront">
            <a:rot lat="0" lon="0" rev="0"/>
          </a:camera>
          <a:lightRig rig="threePt" dir="t"/>
        </a:scene3d>
        <a:sp3d>
          <a:bevelT w="25400" h="12700"/>
        </a:sp3d>
      </dsp:spPr>
      <dsp:style>
        <a:lnRef idx="0">
          <a:scrgbClr r="0" g="0" b="0"/>
        </a:lnRef>
        <a:fillRef idx="1">
          <a:scrgbClr r="0" g="0" b="0"/>
        </a:fillRef>
        <a:effectRef idx="2">
          <a:scrgbClr r="0" g="0" b="0"/>
        </a:effectRef>
        <a:fontRef idx="minor"/>
      </dsp:style>
    </dsp:sp>
    <dsp:sp modelId="{E94C8434-CAF2-4C90-99D9-97E96DC482B8}">
      <dsp:nvSpPr>
        <dsp:cNvPr id="0" name=""/>
        <dsp:cNvSpPr/>
      </dsp:nvSpPr>
      <dsp:spPr>
        <a:xfrm>
          <a:off x="11623" y="1059018"/>
          <a:ext cx="3482816" cy="1412024"/>
        </a:xfrm>
        <a:prstGeom prst="roundRect">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effectLst>
                <a:glow>
                  <a:schemeClr val="accent1">
                    <a:alpha val="40000"/>
                  </a:schemeClr>
                </a:glow>
              </a:effectLst>
            </a:rPr>
            <a:t>Software system allows admin to manage its employee in a better way.</a:t>
          </a:r>
          <a:endParaRPr lang="en-US" sz="1900" kern="1200">
            <a:effectLst>
              <a:glow>
                <a:schemeClr val="accent1">
                  <a:alpha val="40000"/>
                </a:schemeClr>
              </a:glow>
            </a:effectLst>
          </a:endParaRPr>
        </a:p>
      </dsp:txBody>
      <dsp:txXfrm>
        <a:off x="80552" y="1127947"/>
        <a:ext cx="3344958" cy="1274166"/>
      </dsp:txXfrm>
    </dsp:sp>
    <dsp:sp modelId="{DC596B87-79E6-46FB-B5AB-C3A45BDA6C95}">
      <dsp:nvSpPr>
        <dsp:cNvPr id="0" name=""/>
        <dsp:cNvSpPr/>
      </dsp:nvSpPr>
      <dsp:spPr>
        <a:xfrm>
          <a:off x="3668791" y="1059018"/>
          <a:ext cx="3482816" cy="1412024"/>
        </a:xfrm>
        <a:prstGeom prst="roundRect">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When needed it will take less time to give the details of an employee and his contributions.</a:t>
          </a:r>
          <a:endParaRPr lang="en-US" sz="1900" kern="1200" dirty="0"/>
        </a:p>
      </dsp:txBody>
      <dsp:txXfrm>
        <a:off x="3737720" y="1127947"/>
        <a:ext cx="3344958" cy="1274166"/>
      </dsp:txXfrm>
    </dsp:sp>
    <dsp:sp modelId="{C9DD1373-9B6B-4020-94D0-3D9313458541}">
      <dsp:nvSpPr>
        <dsp:cNvPr id="0" name=""/>
        <dsp:cNvSpPr/>
      </dsp:nvSpPr>
      <dsp:spPr>
        <a:xfrm>
          <a:off x="7325960" y="1059018"/>
          <a:ext cx="3482816" cy="1412024"/>
        </a:xfrm>
        <a:prstGeom prst="roundRect">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It will also help admin to maintain data in a professional manner rather than records and papers.</a:t>
          </a:r>
          <a:endParaRPr lang="en-US" sz="1900" kern="1200"/>
        </a:p>
      </dsp:txBody>
      <dsp:txXfrm>
        <a:off x="7394889" y="1127947"/>
        <a:ext cx="3344958" cy="1274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A2F62B-2A13-45B2-9AA3-D19177996419}">
      <dsp:nvSpPr>
        <dsp:cNvPr id="0" name=""/>
        <dsp:cNvSpPr/>
      </dsp:nvSpPr>
      <dsp:spPr>
        <a:xfrm>
          <a:off x="1069416" y="1415324"/>
          <a:ext cx="853032"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C80263-2981-4372-8092-2B6D8079C679}">
      <dsp:nvSpPr>
        <dsp:cNvPr id="0" name=""/>
        <dsp:cNvSpPr/>
      </dsp:nvSpPr>
      <dsp:spPr>
        <a:xfrm>
          <a:off x="1973630" y="1343706"/>
          <a:ext cx="98098" cy="183690"/>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C9DE49-1DF8-4EF0-9B1D-F921DC659B8C}">
      <dsp:nvSpPr>
        <dsp:cNvPr id="0" name=""/>
        <dsp:cNvSpPr/>
      </dsp:nvSpPr>
      <dsp:spPr>
        <a:xfrm>
          <a:off x="533515" y="986087"/>
          <a:ext cx="858545" cy="858545"/>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316" tIns="33316" rIns="33316" bIns="33316" numCol="1" spcCol="1270" anchor="ctr" anchorCtr="0">
          <a:noAutofit/>
        </a:bodyPr>
        <a:lstStyle/>
        <a:p>
          <a:pPr marL="0" lvl="0" indent="0" algn="ctr" defTabSz="1689100">
            <a:lnSpc>
              <a:spcPct val="90000"/>
            </a:lnSpc>
            <a:spcBef>
              <a:spcPct val="0"/>
            </a:spcBef>
            <a:spcAft>
              <a:spcPct val="35000"/>
            </a:spcAft>
            <a:buNone/>
          </a:pPr>
          <a:r>
            <a:rPr lang="en-US" sz="3800" kern="1200"/>
            <a:t>1</a:t>
          </a:r>
        </a:p>
      </dsp:txBody>
      <dsp:txXfrm>
        <a:off x="659246" y="1111818"/>
        <a:ext cx="607083" cy="607083"/>
      </dsp:txXfrm>
    </dsp:sp>
    <dsp:sp modelId="{D7E9DA2E-B4F9-4110-93AA-1D50BF7C234C}">
      <dsp:nvSpPr>
        <dsp:cNvPr id="0" name=""/>
        <dsp:cNvSpPr/>
      </dsp:nvSpPr>
      <dsp:spPr>
        <a:xfrm>
          <a:off x="3126" y="2009726"/>
          <a:ext cx="1919322" cy="208845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398" tIns="165100" rIns="151398" bIns="165100" numCol="1" spcCol="1270" anchor="t" anchorCtr="0">
          <a:noAutofit/>
        </a:bodyPr>
        <a:lstStyle/>
        <a:p>
          <a:pPr marL="0" lvl="0" indent="0" algn="l" defTabSz="1066800">
            <a:lnSpc>
              <a:spcPct val="90000"/>
            </a:lnSpc>
            <a:spcBef>
              <a:spcPct val="0"/>
            </a:spcBef>
            <a:spcAft>
              <a:spcPct val="35000"/>
            </a:spcAft>
            <a:buNone/>
          </a:pPr>
          <a:r>
            <a:rPr lang="en-IN" sz="2400" kern="1200" baseline="0" dirty="0"/>
            <a:t>Front End using Java-Swings.</a:t>
          </a:r>
          <a:endParaRPr lang="en-US" sz="2400" kern="1200" baseline="0" dirty="0"/>
        </a:p>
      </dsp:txBody>
      <dsp:txXfrm>
        <a:off x="3126" y="2393590"/>
        <a:ext cx="1919322" cy="1704586"/>
      </dsp:txXfrm>
    </dsp:sp>
    <dsp:sp modelId="{AF85B401-676E-4466-8857-4B51BB68C384}">
      <dsp:nvSpPr>
        <dsp:cNvPr id="0" name=""/>
        <dsp:cNvSpPr/>
      </dsp:nvSpPr>
      <dsp:spPr>
        <a:xfrm>
          <a:off x="2135706" y="1416643"/>
          <a:ext cx="1919322"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EC708E-DD31-471C-AA1D-F5D252F37F71}">
      <dsp:nvSpPr>
        <dsp:cNvPr id="0" name=""/>
        <dsp:cNvSpPr/>
      </dsp:nvSpPr>
      <dsp:spPr>
        <a:xfrm>
          <a:off x="4106210" y="1344804"/>
          <a:ext cx="98098" cy="184820"/>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82659-0FC9-466E-BAB8-565A88A2FED5}">
      <dsp:nvSpPr>
        <dsp:cNvPr id="0" name=""/>
        <dsp:cNvSpPr/>
      </dsp:nvSpPr>
      <dsp:spPr>
        <a:xfrm>
          <a:off x="2666095" y="987406"/>
          <a:ext cx="858545" cy="858545"/>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316" tIns="33316" rIns="33316" bIns="33316" numCol="1" spcCol="1270" anchor="ctr" anchorCtr="0">
          <a:noAutofit/>
        </a:bodyPr>
        <a:lstStyle/>
        <a:p>
          <a:pPr marL="0" lvl="0" indent="0" algn="ctr" defTabSz="1689100">
            <a:lnSpc>
              <a:spcPct val="90000"/>
            </a:lnSpc>
            <a:spcBef>
              <a:spcPct val="0"/>
            </a:spcBef>
            <a:spcAft>
              <a:spcPct val="35000"/>
            </a:spcAft>
            <a:buNone/>
          </a:pPr>
          <a:r>
            <a:rPr lang="en-US" sz="3800" kern="1200"/>
            <a:t>2</a:t>
          </a:r>
        </a:p>
      </dsp:txBody>
      <dsp:txXfrm>
        <a:off x="2791826" y="1113137"/>
        <a:ext cx="607083" cy="607083"/>
      </dsp:txXfrm>
    </dsp:sp>
    <dsp:sp modelId="{63F11487-5F80-442A-960B-20778BB1045E}">
      <dsp:nvSpPr>
        <dsp:cNvPr id="0" name=""/>
        <dsp:cNvSpPr/>
      </dsp:nvSpPr>
      <dsp:spPr>
        <a:xfrm>
          <a:off x="2135706" y="2012871"/>
          <a:ext cx="1919322" cy="208845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398" tIns="165100" rIns="151398" bIns="165100" numCol="1" spcCol="1270" anchor="t" anchorCtr="0">
          <a:noAutofit/>
        </a:bodyPr>
        <a:lstStyle/>
        <a:p>
          <a:pPr marL="0" lvl="0" indent="0" algn="l" defTabSz="1155700">
            <a:lnSpc>
              <a:spcPct val="90000"/>
            </a:lnSpc>
            <a:spcBef>
              <a:spcPct val="0"/>
            </a:spcBef>
            <a:spcAft>
              <a:spcPct val="35000"/>
            </a:spcAft>
            <a:buNone/>
          </a:pPr>
          <a:r>
            <a:rPr lang="en-IN" sz="2600" kern="1200"/>
            <a:t>Back End using Oracle.</a:t>
          </a:r>
          <a:endParaRPr lang="en-US" sz="2600" kern="1200"/>
        </a:p>
      </dsp:txBody>
      <dsp:txXfrm>
        <a:off x="2135706" y="2396735"/>
        <a:ext cx="1919322" cy="1704586"/>
      </dsp:txXfrm>
    </dsp:sp>
    <dsp:sp modelId="{A4B7C7FE-9C8F-4B03-8882-9F0987474E20}">
      <dsp:nvSpPr>
        <dsp:cNvPr id="0" name=""/>
        <dsp:cNvSpPr/>
      </dsp:nvSpPr>
      <dsp:spPr>
        <a:xfrm>
          <a:off x="4268287" y="1416643"/>
          <a:ext cx="959661"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BB8C16-F929-4752-83B5-79591C60CD1E}">
      <dsp:nvSpPr>
        <dsp:cNvPr id="0" name=""/>
        <dsp:cNvSpPr/>
      </dsp:nvSpPr>
      <dsp:spPr>
        <a:xfrm>
          <a:off x="4798675" y="987406"/>
          <a:ext cx="858545" cy="858545"/>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316" tIns="33316" rIns="33316" bIns="33316" numCol="1" spcCol="1270" anchor="ctr" anchorCtr="0">
          <a:noAutofit/>
        </a:bodyPr>
        <a:lstStyle/>
        <a:p>
          <a:pPr marL="0" lvl="0" indent="0" algn="ctr" defTabSz="1689100">
            <a:lnSpc>
              <a:spcPct val="90000"/>
            </a:lnSpc>
            <a:spcBef>
              <a:spcPct val="0"/>
            </a:spcBef>
            <a:spcAft>
              <a:spcPct val="35000"/>
            </a:spcAft>
            <a:buNone/>
          </a:pPr>
          <a:r>
            <a:rPr lang="en-IN" sz="3800" kern="1200"/>
            <a:t>3</a:t>
          </a:r>
        </a:p>
      </dsp:txBody>
      <dsp:txXfrm>
        <a:off x="4924406" y="1113137"/>
        <a:ext cx="607083" cy="607083"/>
      </dsp:txXfrm>
    </dsp:sp>
    <dsp:sp modelId="{82E11BE4-8DF4-4F87-9170-B4F75E24B137}">
      <dsp:nvSpPr>
        <dsp:cNvPr id="0" name=""/>
        <dsp:cNvSpPr/>
      </dsp:nvSpPr>
      <dsp:spPr>
        <a:xfrm>
          <a:off x="4268287" y="2012871"/>
          <a:ext cx="1919322" cy="208845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398" tIns="165100" rIns="151398" bIns="165100" numCol="1" spcCol="1270" anchor="t" anchorCtr="0">
          <a:noAutofit/>
        </a:bodyPr>
        <a:lstStyle/>
        <a:p>
          <a:pPr marL="0" lvl="0" indent="0" algn="l" defTabSz="1155700">
            <a:lnSpc>
              <a:spcPct val="90000"/>
            </a:lnSpc>
            <a:spcBef>
              <a:spcPct val="0"/>
            </a:spcBef>
            <a:spcAft>
              <a:spcPct val="35000"/>
            </a:spcAft>
            <a:buNone/>
          </a:pPr>
          <a:r>
            <a:rPr lang="en-IN" sz="2600" kern="1200" dirty="0"/>
            <a:t>Rational Rose Tool</a:t>
          </a:r>
        </a:p>
      </dsp:txBody>
      <dsp:txXfrm>
        <a:off x="4268287" y="2396735"/>
        <a:ext cx="1919322" cy="17045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4/26/2019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8339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3103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4/26/2019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8538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4/26/2019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11192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4/26/2019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82701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6113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1639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33757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4/26/2019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399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21263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4/26/2019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7047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41105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89825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836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5661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3660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68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4/26/2019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65937994"/>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0B3BC-4D5E-422B-AF3E-6C002B351E18}"/>
              </a:ext>
            </a:extLst>
          </p:cNvPr>
          <p:cNvSpPr>
            <a:spLocks noGrp="1"/>
          </p:cNvSpPr>
          <p:nvPr>
            <p:ph type="ctrTitle"/>
          </p:nvPr>
        </p:nvSpPr>
        <p:spPr>
          <a:xfrm>
            <a:off x="4687410" y="1803405"/>
            <a:ext cx="6132990" cy="1825096"/>
          </a:xfrm>
        </p:spPr>
        <p:txBody>
          <a:bodyPr>
            <a:normAutofit/>
          </a:bodyPr>
          <a:lstStyle/>
          <a:p>
            <a:r>
              <a:rPr lang="en-IN" sz="3800" dirty="0">
                <a:latin typeface="Book Antiqua" panose="02040602050305030304" pitchFamily="18" charset="0"/>
              </a:rPr>
              <a:t>Software Personnel management system</a:t>
            </a:r>
          </a:p>
        </p:txBody>
      </p:sp>
      <p:sp>
        <p:nvSpPr>
          <p:cNvPr id="3" name="Subtitle 2">
            <a:extLst>
              <a:ext uri="{FF2B5EF4-FFF2-40B4-BE49-F238E27FC236}">
                <a16:creationId xmlns:a16="http://schemas.microsoft.com/office/drawing/2014/main" id="{015BEBEE-F2EE-4BDC-ADF3-500DBCAF84D3}"/>
              </a:ext>
            </a:extLst>
          </p:cNvPr>
          <p:cNvSpPr>
            <a:spLocks noGrp="1"/>
          </p:cNvSpPr>
          <p:nvPr>
            <p:ph type="subTitle" idx="1"/>
          </p:nvPr>
        </p:nvSpPr>
        <p:spPr>
          <a:xfrm>
            <a:off x="4687410" y="3632201"/>
            <a:ext cx="6132990" cy="685800"/>
          </a:xfrm>
        </p:spPr>
        <p:txBody>
          <a:bodyPr>
            <a:normAutofit/>
          </a:bodyPr>
          <a:lstStyle/>
          <a:p>
            <a:r>
              <a:rPr lang="en-IN" dirty="0">
                <a:latin typeface="Bradley Hand ITC" panose="03070402050302030203" pitchFamily="66" charset="0"/>
              </a:rPr>
              <a:t>By The Marvel Coders</a:t>
            </a:r>
          </a:p>
        </p:txBody>
      </p:sp>
      <p:pic>
        <p:nvPicPr>
          <p:cNvPr id="40" name="Graphic 39" descr="Laptop">
            <a:extLst>
              <a:ext uri="{FF2B5EF4-FFF2-40B4-BE49-F238E27FC236}">
                <a16:creationId xmlns:a16="http://schemas.microsoft.com/office/drawing/2014/main" id="{59C16D23-1F78-454E-9D3F-CE9126B58B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4752" y="1801368"/>
            <a:ext cx="2660904" cy="2660904"/>
          </a:xfrm>
          <a:prstGeom prst="rect">
            <a:avLst/>
          </a:prstGeom>
        </p:spPr>
      </p:pic>
    </p:spTree>
    <p:extLst>
      <p:ext uri="{BB962C8B-B14F-4D97-AF65-F5344CB8AC3E}">
        <p14:creationId xmlns:p14="http://schemas.microsoft.com/office/powerpoint/2010/main" val="42330345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0510-12C7-4CE6-AAD3-3B33179DE745}"/>
              </a:ext>
            </a:extLst>
          </p:cNvPr>
          <p:cNvSpPr>
            <a:spLocks noGrp="1"/>
          </p:cNvSpPr>
          <p:nvPr>
            <p:ph type="title"/>
          </p:nvPr>
        </p:nvSpPr>
        <p:spPr/>
        <p:txBody>
          <a:bodyPr/>
          <a:lstStyle/>
          <a:p>
            <a:pPr algn="ctr"/>
            <a:r>
              <a:rPr lang="en-IN" dirty="0"/>
              <a:t>Class diagram</a:t>
            </a:r>
          </a:p>
        </p:txBody>
      </p:sp>
      <p:sp>
        <p:nvSpPr>
          <p:cNvPr id="3" name="Content Placeholder 2">
            <a:extLst>
              <a:ext uri="{FF2B5EF4-FFF2-40B4-BE49-F238E27FC236}">
                <a16:creationId xmlns:a16="http://schemas.microsoft.com/office/drawing/2014/main" id="{D0FD3DF9-1293-41A7-9402-4C3A0EA1D145}"/>
              </a:ext>
            </a:extLst>
          </p:cNvPr>
          <p:cNvSpPr>
            <a:spLocks noGrp="1"/>
          </p:cNvSpPr>
          <p:nvPr>
            <p:ph idx="1"/>
          </p:nvPr>
        </p:nvSpPr>
        <p:spPr/>
        <p:txBody>
          <a:bodyPr/>
          <a:lstStyle/>
          <a:p>
            <a:pPr marL="0" indent="0" algn="just">
              <a:buNone/>
            </a:pPr>
            <a:r>
              <a:rPr lang="en-IN" sz="2400" dirty="0"/>
              <a:t>Class diagram is used to model the structure of a software</a:t>
            </a:r>
            <a:r>
              <a:rPr lang="en-IN" dirty="0"/>
              <a:t>.</a:t>
            </a:r>
          </a:p>
          <a:p>
            <a:pPr marL="0" indent="0" algn="just">
              <a:buNone/>
            </a:pPr>
            <a:r>
              <a:rPr lang="en-IN" sz="2800" u="sng" dirty="0"/>
              <a:t>Contents:</a:t>
            </a:r>
          </a:p>
          <a:p>
            <a:pPr marL="0" indent="0" algn="just">
              <a:buNone/>
            </a:pPr>
            <a:r>
              <a:rPr lang="en-IN" sz="2400" dirty="0"/>
              <a:t>Classes , interfaces , collaborations, relationships, note, grouping things, annotation things.</a:t>
            </a:r>
          </a:p>
          <a:p>
            <a:pPr marL="0" indent="0" algn="just">
              <a:buNone/>
            </a:pPr>
            <a:r>
              <a:rPr lang="en-IN" sz="2800" u="sng" dirty="0"/>
              <a:t>Structural things</a:t>
            </a:r>
            <a:r>
              <a:rPr lang="en-IN" sz="2800" dirty="0"/>
              <a:t>: </a:t>
            </a:r>
            <a:r>
              <a:rPr lang="en-IN" sz="2400" dirty="0"/>
              <a:t>classes.</a:t>
            </a:r>
          </a:p>
          <a:p>
            <a:pPr marL="0" indent="0" algn="just">
              <a:buNone/>
            </a:pPr>
            <a:r>
              <a:rPr lang="en-IN" sz="2800" u="sng" dirty="0"/>
              <a:t>Annotation things</a:t>
            </a:r>
            <a:r>
              <a:rPr lang="en-IN" dirty="0"/>
              <a:t>: </a:t>
            </a:r>
            <a:r>
              <a:rPr lang="en-IN" sz="2400" dirty="0"/>
              <a:t>Note</a:t>
            </a:r>
            <a:r>
              <a:rPr lang="en-IN" dirty="0"/>
              <a:t>.</a:t>
            </a:r>
          </a:p>
          <a:p>
            <a:pPr marL="0" indent="0" algn="just">
              <a:buNone/>
            </a:pPr>
            <a:r>
              <a:rPr lang="en-IN" sz="2800" dirty="0"/>
              <a:t>Relationships:</a:t>
            </a:r>
            <a:r>
              <a:rPr lang="en-IN" dirty="0"/>
              <a:t> </a:t>
            </a:r>
            <a:r>
              <a:rPr lang="en-IN" sz="2400" dirty="0"/>
              <a:t>Association, Generalisation, Realisation, Dependency.</a:t>
            </a:r>
          </a:p>
        </p:txBody>
      </p:sp>
    </p:spTree>
    <p:extLst>
      <p:ext uri="{BB962C8B-B14F-4D97-AF65-F5344CB8AC3E}">
        <p14:creationId xmlns:p14="http://schemas.microsoft.com/office/powerpoint/2010/main" val="268810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1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1" name="Picture 21">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32" name="Rectangle 23">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5">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DF683C3D-F905-49A9-AB55-A10AD20D36D7}"/>
              </a:ext>
            </a:extLst>
          </p:cNvPr>
          <p:cNvSpPr>
            <a:spLocks noGrp="1"/>
          </p:cNvSpPr>
          <p:nvPr>
            <p:ph type="title"/>
          </p:nvPr>
        </p:nvSpPr>
        <p:spPr>
          <a:xfrm>
            <a:off x="5038725" y="-2126531"/>
            <a:ext cx="5655960" cy="3273061"/>
          </a:xfrm>
          <a:noFill/>
          <a:ln w="19050">
            <a:noFill/>
            <a:prstDash val="dash"/>
          </a:ln>
        </p:spPr>
        <p:txBody>
          <a:bodyPr vert="horz" lIns="91440" tIns="45720" rIns="91440" bIns="45720" rtlCol="0" anchor="b">
            <a:normAutofit/>
          </a:bodyPr>
          <a:lstStyle/>
          <a:p>
            <a:r>
              <a:rPr lang="en-US" sz="4800" dirty="0"/>
              <a:t>Class diagram</a:t>
            </a:r>
          </a:p>
        </p:txBody>
      </p:sp>
      <p:pic>
        <p:nvPicPr>
          <p:cNvPr id="8" name="Content Placeholder 4">
            <a:extLst>
              <a:ext uri="{FF2B5EF4-FFF2-40B4-BE49-F238E27FC236}">
                <a16:creationId xmlns:a16="http://schemas.microsoft.com/office/drawing/2014/main" id="{9A224A9D-C084-405B-882E-5A9051DCE95F}"/>
              </a:ext>
            </a:extLst>
          </p:cNvPr>
          <p:cNvPicPr>
            <a:picLocks noChangeAspect="1"/>
          </p:cNvPicPr>
          <p:nvPr/>
        </p:nvPicPr>
        <p:blipFill>
          <a:blip r:embed="rId4"/>
          <a:stretch>
            <a:fillRect/>
          </a:stretch>
        </p:blipFill>
        <p:spPr>
          <a:xfrm>
            <a:off x="17756" y="1146530"/>
            <a:ext cx="12192000" cy="5711470"/>
          </a:xfrm>
          <a:prstGeom prst="rect">
            <a:avLst/>
          </a:prstGeom>
          <a:ln>
            <a:solidFill>
              <a:schemeClr val="tx1"/>
            </a:solidFill>
          </a:ln>
        </p:spPr>
      </p:pic>
      <p:sp>
        <p:nvSpPr>
          <p:cNvPr id="3" name="Oval 2">
            <a:extLst>
              <a:ext uri="{FF2B5EF4-FFF2-40B4-BE49-F238E27FC236}">
                <a16:creationId xmlns:a16="http://schemas.microsoft.com/office/drawing/2014/main" id="{A39FA910-9A5B-4984-8593-219C5028FEB5}"/>
              </a:ext>
            </a:extLst>
          </p:cNvPr>
          <p:cNvSpPr/>
          <p:nvPr/>
        </p:nvSpPr>
        <p:spPr>
          <a:xfrm>
            <a:off x="2175029" y="4696287"/>
            <a:ext cx="381740" cy="1331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E0E26F43-C269-487F-9530-4925B46F8D1F}"/>
              </a:ext>
            </a:extLst>
          </p:cNvPr>
          <p:cNvSpPr/>
          <p:nvPr/>
        </p:nvSpPr>
        <p:spPr>
          <a:xfrm>
            <a:off x="4731798" y="5442012"/>
            <a:ext cx="306927" cy="1953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7862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FF22-51B9-40B2-8483-AEE8980409BE}"/>
              </a:ext>
            </a:extLst>
          </p:cNvPr>
          <p:cNvSpPr>
            <a:spLocks noGrp="1"/>
          </p:cNvSpPr>
          <p:nvPr>
            <p:ph type="title"/>
          </p:nvPr>
        </p:nvSpPr>
        <p:spPr/>
        <p:txBody>
          <a:bodyPr/>
          <a:lstStyle/>
          <a:p>
            <a:pPr algn="ctr"/>
            <a:r>
              <a:rPr lang="en-IN" dirty="0"/>
              <a:t>Object diagram</a:t>
            </a:r>
          </a:p>
        </p:txBody>
      </p:sp>
      <p:sp>
        <p:nvSpPr>
          <p:cNvPr id="3" name="Content Placeholder 2">
            <a:extLst>
              <a:ext uri="{FF2B5EF4-FFF2-40B4-BE49-F238E27FC236}">
                <a16:creationId xmlns:a16="http://schemas.microsoft.com/office/drawing/2014/main" id="{7C96F1FA-0D70-432F-9352-7E0F6083CE1C}"/>
              </a:ext>
            </a:extLst>
          </p:cNvPr>
          <p:cNvSpPr>
            <a:spLocks noGrp="1"/>
          </p:cNvSpPr>
          <p:nvPr>
            <p:ph idx="1"/>
          </p:nvPr>
        </p:nvSpPr>
        <p:spPr/>
        <p:txBody>
          <a:bodyPr/>
          <a:lstStyle/>
          <a:p>
            <a:endParaRPr lang="en-IN" sz="2400" dirty="0"/>
          </a:p>
          <a:p>
            <a:endParaRPr lang="en-IN" sz="2400" dirty="0"/>
          </a:p>
          <a:p>
            <a:r>
              <a:rPr lang="en-IN" sz="2400" dirty="0"/>
              <a:t>Object diagram models the instance of classes from the class diagram.</a:t>
            </a:r>
          </a:p>
          <a:p>
            <a:pPr marL="0" indent="0">
              <a:buNone/>
            </a:pPr>
            <a:endParaRPr lang="en-IN" sz="2400" dirty="0"/>
          </a:p>
          <a:p>
            <a:r>
              <a:rPr lang="en-IN" sz="2400" dirty="0"/>
              <a:t>Object diagram represent the static part of the system.</a:t>
            </a:r>
          </a:p>
          <a:p>
            <a:pPr marL="0" indent="0">
              <a:buNone/>
            </a:pPr>
            <a:r>
              <a:rPr lang="en-IN" sz="2800" u="sng" dirty="0"/>
              <a:t>Contents: </a:t>
            </a:r>
            <a:r>
              <a:rPr lang="en-IN" sz="2400" dirty="0"/>
              <a:t>objects, links, annotation things, grouping things.</a:t>
            </a:r>
          </a:p>
          <a:p>
            <a:pPr marL="0" indent="0">
              <a:buNone/>
            </a:pPr>
            <a:endParaRPr lang="en-IN" sz="2400" dirty="0"/>
          </a:p>
          <a:p>
            <a:endParaRPr lang="en-US" dirty="0"/>
          </a:p>
          <a:p>
            <a:endParaRPr lang="en-IN" dirty="0"/>
          </a:p>
        </p:txBody>
      </p:sp>
    </p:spTree>
    <p:extLst>
      <p:ext uri="{BB962C8B-B14F-4D97-AF65-F5344CB8AC3E}">
        <p14:creationId xmlns:p14="http://schemas.microsoft.com/office/powerpoint/2010/main" val="420469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30DD-0C64-42F1-942A-38331719DECC}"/>
              </a:ext>
            </a:extLst>
          </p:cNvPr>
          <p:cNvSpPr>
            <a:spLocks noGrp="1"/>
          </p:cNvSpPr>
          <p:nvPr>
            <p:ph type="title"/>
          </p:nvPr>
        </p:nvSpPr>
        <p:spPr>
          <a:xfrm>
            <a:off x="3790950" y="-197652"/>
            <a:ext cx="8610600" cy="1293028"/>
          </a:xfrm>
        </p:spPr>
        <p:txBody>
          <a:bodyPr/>
          <a:lstStyle/>
          <a:p>
            <a:pPr algn="ctr"/>
            <a:r>
              <a:rPr lang="en-IN" dirty="0"/>
              <a:t>Object diagram</a:t>
            </a:r>
          </a:p>
        </p:txBody>
      </p:sp>
      <p:pic>
        <p:nvPicPr>
          <p:cNvPr id="5" name="Content Placeholder 4">
            <a:extLst>
              <a:ext uri="{FF2B5EF4-FFF2-40B4-BE49-F238E27FC236}">
                <a16:creationId xmlns:a16="http://schemas.microsoft.com/office/drawing/2014/main" id="{A824F4F3-5484-4EA0-BD37-9FBF3B8ADD5C}"/>
              </a:ext>
            </a:extLst>
          </p:cNvPr>
          <p:cNvPicPr>
            <a:picLocks noGrp="1" noChangeAspect="1"/>
          </p:cNvPicPr>
          <p:nvPr>
            <p:ph idx="1"/>
          </p:nvPr>
        </p:nvPicPr>
        <p:blipFill>
          <a:blip r:embed="rId2"/>
          <a:stretch>
            <a:fillRect/>
          </a:stretch>
        </p:blipFill>
        <p:spPr>
          <a:xfrm>
            <a:off x="-26634" y="933450"/>
            <a:ext cx="12192000" cy="5924550"/>
          </a:xfrm>
        </p:spPr>
      </p:pic>
    </p:spTree>
    <p:extLst>
      <p:ext uri="{BB962C8B-B14F-4D97-AF65-F5344CB8AC3E}">
        <p14:creationId xmlns:p14="http://schemas.microsoft.com/office/powerpoint/2010/main" val="517212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2B5E-FE26-4932-8247-D62F0685B6D7}"/>
              </a:ext>
            </a:extLst>
          </p:cNvPr>
          <p:cNvSpPr>
            <a:spLocks noGrp="1"/>
          </p:cNvSpPr>
          <p:nvPr>
            <p:ph type="title"/>
          </p:nvPr>
        </p:nvSpPr>
        <p:spPr/>
        <p:txBody>
          <a:bodyPr/>
          <a:lstStyle/>
          <a:p>
            <a:pPr algn="just">
              <a:lnSpc>
                <a:spcPct val="150000"/>
              </a:lnSpc>
            </a:pPr>
            <a:r>
              <a:rPr lang="en-IN" dirty="0"/>
              <a:t>Component Diagram</a:t>
            </a:r>
          </a:p>
        </p:txBody>
      </p:sp>
      <p:sp>
        <p:nvSpPr>
          <p:cNvPr id="3" name="Content Placeholder 2">
            <a:extLst>
              <a:ext uri="{FF2B5EF4-FFF2-40B4-BE49-F238E27FC236}">
                <a16:creationId xmlns:a16="http://schemas.microsoft.com/office/drawing/2014/main" id="{DFB848C0-F7AC-4302-A71A-21EBF02D6ACE}"/>
              </a:ext>
            </a:extLst>
          </p:cNvPr>
          <p:cNvSpPr>
            <a:spLocks noGrp="1"/>
          </p:cNvSpPr>
          <p:nvPr>
            <p:ph idx="1"/>
          </p:nvPr>
        </p:nvSpPr>
        <p:spPr/>
        <p:txBody>
          <a:bodyPr/>
          <a:lstStyle/>
          <a:p>
            <a:pPr algn="just">
              <a:lnSpc>
                <a:spcPct val="150000"/>
              </a:lnSpc>
            </a:pPr>
            <a:r>
              <a:rPr lang="en-IN" dirty="0"/>
              <a:t>It models the physical aspects of a system.</a:t>
            </a:r>
            <a:endParaRPr lang="en-IN" b="1" dirty="0"/>
          </a:p>
          <a:p>
            <a:pPr algn="just">
              <a:lnSpc>
                <a:spcPct val="150000"/>
              </a:lnSpc>
            </a:pPr>
            <a:r>
              <a:rPr lang="en-IN" b="1" dirty="0"/>
              <a:t>Contents:</a:t>
            </a:r>
          </a:p>
          <a:p>
            <a:pPr marL="0" indent="0" algn="just">
              <a:lnSpc>
                <a:spcPct val="150000"/>
              </a:lnSpc>
              <a:buNone/>
            </a:pPr>
            <a:r>
              <a:rPr lang="en-IN" b="1" dirty="0"/>
              <a:t>        </a:t>
            </a:r>
            <a:r>
              <a:rPr lang="en-IN" dirty="0"/>
              <a:t>Component, interface, relationships, grouping things, annotation things.</a:t>
            </a:r>
            <a:endParaRPr lang="en-IN" b="1" dirty="0"/>
          </a:p>
        </p:txBody>
      </p:sp>
    </p:spTree>
    <p:extLst>
      <p:ext uri="{BB962C8B-B14F-4D97-AF65-F5344CB8AC3E}">
        <p14:creationId xmlns:p14="http://schemas.microsoft.com/office/powerpoint/2010/main" val="3469710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BEE31-280A-4BFC-B27E-018261985E39}"/>
              </a:ext>
            </a:extLst>
          </p:cNvPr>
          <p:cNvSpPr>
            <a:spLocks noGrp="1"/>
          </p:cNvSpPr>
          <p:nvPr>
            <p:ph type="title"/>
          </p:nvPr>
        </p:nvSpPr>
        <p:spPr>
          <a:xfrm>
            <a:off x="2328724" y="154125"/>
            <a:ext cx="8610600" cy="1293028"/>
          </a:xfrm>
        </p:spPr>
        <p:txBody>
          <a:bodyPr/>
          <a:lstStyle/>
          <a:p>
            <a:r>
              <a:rPr lang="en-IN" dirty="0"/>
              <a:t>Component diagram</a:t>
            </a:r>
          </a:p>
        </p:txBody>
      </p:sp>
      <p:pic>
        <p:nvPicPr>
          <p:cNvPr id="7" name="Content Placeholder 6">
            <a:extLst>
              <a:ext uri="{FF2B5EF4-FFF2-40B4-BE49-F238E27FC236}">
                <a16:creationId xmlns:a16="http://schemas.microsoft.com/office/drawing/2014/main" id="{A40C1D6A-7328-4E97-8E41-B67ED53E6295}"/>
              </a:ext>
            </a:extLst>
          </p:cNvPr>
          <p:cNvPicPr>
            <a:picLocks noGrp="1" noChangeAspect="1"/>
          </p:cNvPicPr>
          <p:nvPr>
            <p:ph idx="1"/>
          </p:nvPr>
        </p:nvPicPr>
        <p:blipFill>
          <a:blip r:embed="rId2"/>
          <a:stretch>
            <a:fillRect/>
          </a:stretch>
        </p:blipFill>
        <p:spPr>
          <a:xfrm>
            <a:off x="-8878" y="1213036"/>
            <a:ext cx="12192000" cy="5644964"/>
          </a:xfrm>
        </p:spPr>
      </p:pic>
    </p:spTree>
    <p:extLst>
      <p:ext uri="{BB962C8B-B14F-4D97-AF65-F5344CB8AC3E}">
        <p14:creationId xmlns:p14="http://schemas.microsoft.com/office/powerpoint/2010/main" val="2864188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DB5A1-EB31-4404-B1EC-A645AD404A59}"/>
              </a:ext>
            </a:extLst>
          </p:cNvPr>
          <p:cNvSpPr>
            <a:spLocks noGrp="1"/>
          </p:cNvSpPr>
          <p:nvPr>
            <p:ph type="title"/>
          </p:nvPr>
        </p:nvSpPr>
        <p:spPr/>
        <p:txBody>
          <a:bodyPr/>
          <a:lstStyle/>
          <a:p>
            <a:r>
              <a:rPr lang="en-IN" dirty="0" err="1"/>
              <a:t>Deployement</a:t>
            </a:r>
            <a:r>
              <a:rPr lang="en-IN" dirty="0"/>
              <a:t> diagram</a:t>
            </a:r>
          </a:p>
        </p:txBody>
      </p:sp>
      <p:sp>
        <p:nvSpPr>
          <p:cNvPr id="3" name="Content Placeholder 2">
            <a:extLst>
              <a:ext uri="{FF2B5EF4-FFF2-40B4-BE49-F238E27FC236}">
                <a16:creationId xmlns:a16="http://schemas.microsoft.com/office/drawing/2014/main" id="{1C6159F3-8C19-4025-A9D8-8698DB4BEB85}"/>
              </a:ext>
            </a:extLst>
          </p:cNvPr>
          <p:cNvSpPr>
            <a:spLocks noGrp="1"/>
          </p:cNvSpPr>
          <p:nvPr>
            <p:ph idx="1"/>
          </p:nvPr>
        </p:nvSpPr>
        <p:spPr/>
        <p:txBody>
          <a:bodyPr/>
          <a:lstStyle/>
          <a:p>
            <a:pPr algn="just">
              <a:lnSpc>
                <a:spcPct val="150000"/>
              </a:lnSpc>
            </a:pPr>
            <a:r>
              <a:rPr lang="en-IN" dirty="0"/>
              <a:t>It represents the static view of a system.</a:t>
            </a:r>
          </a:p>
          <a:p>
            <a:pPr algn="just">
              <a:lnSpc>
                <a:spcPct val="150000"/>
              </a:lnSpc>
            </a:pPr>
            <a:r>
              <a:rPr lang="en-IN" dirty="0"/>
              <a:t>A node is a physical element that exists at run time used to perform some computational operations.</a:t>
            </a:r>
            <a:r>
              <a:rPr lang="en-IN" b="1" dirty="0"/>
              <a:t> </a:t>
            </a:r>
          </a:p>
          <a:p>
            <a:pPr algn="just">
              <a:lnSpc>
                <a:spcPct val="150000"/>
              </a:lnSpc>
            </a:pPr>
            <a:r>
              <a:rPr lang="en-IN" b="1" dirty="0"/>
              <a:t>Contents:</a:t>
            </a:r>
          </a:p>
          <a:p>
            <a:pPr marL="0" indent="0" algn="just">
              <a:lnSpc>
                <a:spcPct val="150000"/>
              </a:lnSpc>
              <a:buNone/>
            </a:pPr>
            <a:r>
              <a:rPr lang="en-IN" b="1" dirty="0"/>
              <a:t>          </a:t>
            </a:r>
            <a:r>
              <a:rPr lang="en-IN" dirty="0"/>
              <a:t>Nodes, links.</a:t>
            </a:r>
            <a:endParaRPr lang="en-IN" b="1" dirty="0"/>
          </a:p>
        </p:txBody>
      </p:sp>
    </p:spTree>
    <p:extLst>
      <p:ext uri="{BB962C8B-B14F-4D97-AF65-F5344CB8AC3E}">
        <p14:creationId xmlns:p14="http://schemas.microsoft.com/office/powerpoint/2010/main" val="3388917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A581-0B59-4C04-8F46-9E4E94EE1DE6}"/>
              </a:ext>
            </a:extLst>
          </p:cNvPr>
          <p:cNvSpPr>
            <a:spLocks noGrp="1"/>
          </p:cNvSpPr>
          <p:nvPr>
            <p:ph type="title"/>
          </p:nvPr>
        </p:nvSpPr>
        <p:spPr>
          <a:xfrm>
            <a:off x="2438400" y="0"/>
            <a:ext cx="8610600" cy="1293028"/>
          </a:xfrm>
        </p:spPr>
        <p:txBody>
          <a:bodyPr/>
          <a:lstStyle/>
          <a:p>
            <a:r>
              <a:rPr lang="en-IN" dirty="0"/>
              <a:t>Deployment diagram</a:t>
            </a:r>
          </a:p>
        </p:txBody>
      </p:sp>
      <p:pic>
        <p:nvPicPr>
          <p:cNvPr id="7" name="Content Placeholder 6">
            <a:extLst>
              <a:ext uri="{FF2B5EF4-FFF2-40B4-BE49-F238E27FC236}">
                <a16:creationId xmlns:a16="http://schemas.microsoft.com/office/drawing/2014/main" id="{DE3843C4-DC8E-4A18-B927-B87956DBDFEC}"/>
              </a:ext>
            </a:extLst>
          </p:cNvPr>
          <p:cNvPicPr>
            <a:picLocks noGrp="1" noChangeAspect="1"/>
          </p:cNvPicPr>
          <p:nvPr>
            <p:ph idx="1"/>
          </p:nvPr>
        </p:nvPicPr>
        <p:blipFill>
          <a:blip r:embed="rId2"/>
          <a:stretch>
            <a:fillRect/>
          </a:stretch>
        </p:blipFill>
        <p:spPr>
          <a:xfrm>
            <a:off x="0" y="1020932"/>
            <a:ext cx="12192000" cy="5837068"/>
          </a:xfrm>
        </p:spPr>
      </p:pic>
    </p:spTree>
    <p:extLst>
      <p:ext uri="{BB962C8B-B14F-4D97-AF65-F5344CB8AC3E}">
        <p14:creationId xmlns:p14="http://schemas.microsoft.com/office/powerpoint/2010/main" val="1418262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E012F-BB6F-479E-9218-A32D9F303813}"/>
              </a:ext>
            </a:extLst>
          </p:cNvPr>
          <p:cNvSpPr>
            <a:spLocks noGrp="1"/>
          </p:cNvSpPr>
          <p:nvPr>
            <p:ph type="title"/>
          </p:nvPr>
        </p:nvSpPr>
        <p:spPr>
          <a:xfrm>
            <a:off x="1790700" y="2782486"/>
            <a:ext cx="8610600" cy="1293028"/>
          </a:xfrm>
        </p:spPr>
        <p:txBody>
          <a:bodyPr/>
          <a:lstStyle/>
          <a:p>
            <a:pPr algn="ctr"/>
            <a:r>
              <a:rPr lang="en-IN" dirty="0"/>
              <a:t>Behavioural things and diagrams</a:t>
            </a:r>
          </a:p>
        </p:txBody>
      </p:sp>
    </p:spTree>
    <p:extLst>
      <p:ext uri="{BB962C8B-B14F-4D97-AF65-F5344CB8AC3E}">
        <p14:creationId xmlns:p14="http://schemas.microsoft.com/office/powerpoint/2010/main" val="1383894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3C18-FD69-4E9E-9C3F-3C7ADEF89FBF}"/>
              </a:ext>
            </a:extLst>
          </p:cNvPr>
          <p:cNvSpPr>
            <a:spLocks noGrp="1"/>
          </p:cNvSpPr>
          <p:nvPr>
            <p:ph type="title"/>
          </p:nvPr>
        </p:nvSpPr>
        <p:spPr/>
        <p:txBody>
          <a:bodyPr/>
          <a:lstStyle/>
          <a:p>
            <a:pPr algn="ctr"/>
            <a:r>
              <a:rPr lang="en-IN" dirty="0" err="1"/>
              <a:t>Usecase</a:t>
            </a:r>
            <a:r>
              <a:rPr lang="en-IN" dirty="0"/>
              <a:t> diagram</a:t>
            </a:r>
          </a:p>
        </p:txBody>
      </p:sp>
      <p:sp>
        <p:nvSpPr>
          <p:cNvPr id="3" name="Content Placeholder 2">
            <a:extLst>
              <a:ext uri="{FF2B5EF4-FFF2-40B4-BE49-F238E27FC236}">
                <a16:creationId xmlns:a16="http://schemas.microsoft.com/office/drawing/2014/main" id="{85710B00-9143-4432-B954-F3D6437300C2}"/>
              </a:ext>
            </a:extLst>
          </p:cNvPr>
          <p:cNvSpPr>
            <a:spLocks noGrp="1"/>
          </p:cNvSpPr>
          <p:nvPr>
            <p:ph idx="1"/>
          </p:nvPr>
        </p:nvSpPr>
        <p:spPr/>
        <p:txBody>
          <a:bodyPr/>
          <a:lstStyle/>
          <a:p>
            <a:pPr algn="just">
              <a:buNone/>
            </a:pPr>
            <a:r>
              <a:rPr lang="en-IN" sz="2000" dirty="0" err="1"/>
              <a:t>Usecase</a:t>
            </a:r>
            <a:r>
              <a:rPr lang="en-IN" sz="2000" dirty="0"/>
              <a:t> diagram is used for modelling dynamic aspects of a system.</a:t>
            </a:r>
          </a:p>
          <a:p>
            <a:pPr marL="0" indent="0" algn="just">
              <a:buNone/>
            </a:pPr>
            <a:r>
              <a:rPr lang="en-IN" sz="2000" dirty="0"/>
              <a:t>It specifies what the system does.</a:t>
            </a:r>
          </a:p>
          <a:p>
            <a:pPr marL="0" indent="0" algn="just">
              <a:buNone/>
            </a:pPr>
            <a:endParaRPr lang="en-IN" sz="2000" dirty="0"/>
          </a:p>
          <a:p>
            <a:pPr marL="0" indent="0" algn="just">
              <a:buNone/>
            </a:pPr>
            <a:r>
              <a:rPr lang="en-IN" sz="2000" u="sng" dirty="0"/>
              <a:t>Contents</a:t>
            </a:r>
            <a:r>
              <a:rPr lang="en-IN" sz="2000" dirty="0"/>
              <a:t>:</a:t>
            </a:r>
          </a:p>
          <a:p>
            <a:pPr marL="0" indent="0" algn="just">
              <a:buNone/>
            </a:pPr>
            <a:r>
              <a:rPr lang="en-IN" sz="2000" dirty="0" err="1"/>
              <a:t>Usecases</a:t>
            </a:r>
            <a:r>
              <a:rPr lang="en-IN" sz="2000" dirty="0"/>
              <a:t>, actors , relationships, annotation things, grouping things ,constraints, tagged values.</a:t>
            </a:r>
          </a:p>
          <a:p>
            <a:pPr marL="0" indent="0" algn="just">
              <a:buNone/>
            </a:pPr>
            <a:r>
              <a:rPr lang="en-IN" sz="2000" u="sng" dirty="0"/>
              <a:t>Relationships</a:t>
            </a:r>
            <a:r>
              <a:rPr lang="en-IN" sz="2000" dirty="0"/>
              <a:t>: unidirectional association</a:t>
            </a:r>
            <a:r>
              <a:rPr lang="en-IN" sz="1800" dirty="0"/>
              <a:t>.</a:t>
            </a:r>
          </a:p>
          <a:p>
            <a:endParaRPr lang="en-US" dirty="0"/>
          </a:p>
          <a:p>
            <a:endParaRPr lang="en-IN" dirty="0"/>
          </a:p>
        </p:txBody>
      </p:sp>
    </p:spTree>
    <p:extLst>
      <p:ext uri="{BB962C8B-B14F-4D97-AF65-F5344CB8AC3E}">
        <p14:creationId xmlns:p14="http://schemas.microsoft.com/office/powerpoint/2010/main" val="346073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A6105-1393-493E-8448-3C69340B9660}"/>
              </a:ext>
            </a:extLst>
          </p:cNvPr>
          <p:cNvSpPr>
            <a:spLocks noGrp="1"/>
          </p:cNvSpPr>
          <p:nvPr>
            <p:ph type="title"/>
          </p:nvPr>
        </p:nvSpPr>
        <p:spPr>
          <a:xfrm>
            <a:off x="2895600" y="764373"/>
            <a:ext cx="8610600" cy="1293028"/>
          </a:xfrm>
        </p:spPr>
        <p:txBody>
          <a:bodyPr>
            <a:normAutofit/>
          </a:bodyPr>
          <a:lstStyle/>
          <a:p>
            <a:r>
              <a:rPr lang="en-IN" dirty="0">
                <a:solidFill>
                  <a:srgbClr val="00B0F0"/>
                </a:solidFill>
                <a:latin typeface="Bradley Hand ITC" panose="03070402050302030203" pitchFamily="66" charset="0"/>
              </a:rPr>
              <a:t>The Marvel coders</a:t>
            </a:r>
          </a:p>
        </p:txBody>
      </p:sp>
      <p:graphicFrame>
        <p:nvGraphicFramePr>
          <p:cNvPr id="5" name="Content Placeholder 2">
            <a:extLst>
              <a:ext uri="{FF2B5EF4-FFF2-40B4-BE49-F238E27FC236}">
                <a16:creationId xmlns:a16="http://schemas.microsoft.com/office/drawing/2014/main" id="{FA304CD4-FA5B-4F83-A81D-C49CBEBC3A8C}"/>
              </a:ext>
            </a:extLst>
          </p:cNvPr>
          <p:cNvGraphicFramePr>
            <a:graphicFrameLocks noGrp="1"/>
          </p:cNvGraphicFramePr>
          <p:nvPr>
            <p:ph idx="1"/>
            <p:extLst>
              <p:ext uri="{D42A27DB-BD31-4B8C-83A1-F6EECF244321}">
                <p14:modId xmlns:p14="http://schemas.microsoft.com/office/powerpoint/2010/main" val="24362978"/>
              </p:ext>
            </p:extLst>
          </p:nvPr>
        </p:nvGraphicFramePr>
        <p:xfrm>
          <a:off x="703555"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4195354"/>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CB217-0F93-485E-A10D-4D3939096783}"/>
              </a:ext>
            </a:extLst>
          </p:cNvPr>
          <p:cNvSpPr>
            <a:spLocks noGrp="1"/>
          </p:cNvSpPr>
          <p:nvPr>
            <p:ph type="title"/>
          </p:nvPr>
        </p:nvSpPr>
        <p:spPr>
          <a:xfrm>
            <a:off x="2895600" y="221447"/>
            <a:ext cx="8610600" cy="1073953"/>
          </a:xfrm>
        </p:spPr>
        <p:txBody>
          <a:bodyPr/>
          <a:lstStyle/>
          <a:p>
            <a:r>
              <a:rPr lang="en-IN" dirty="0" err="1"/>
              <a:t>Usecase</a:t>
            </a:r>
            <a:r>
              <a:rPr lang="en-IN" dirty="0"/>
              <a:t> diagram</a:t>
            </a:r>
          </a:p>
        </p:txBody>
      </p:sp>
      <p:pic>
        <p:nvPicPr>
          <p:cNvPr id="5" name="Content Placeholder 4">
            <a:extLst>
              <a:ext uri="{FF2B5EF4-FFF2-40B4-BE49-F238E27FC236}">
                <a16:creationId xmlns:a16="http://schemas.microsoft.com/office/drawing/2014/main" id="{95FB2367-204A-401E-8D5F-CCB7193F7209}"/>
              </a:ext>
            </a:extLst>
          </p:cNvPr>
          <p:cNvPicPr>
            <a:picLocks noGrp="1" noChangeAspect="1"/>
          </p:cNvPicPr>
          <p:nvPr>
            <p:ph idx="1"/>
          </p:nvPr>
        </p:nvPicPr>
        <p:blipFill>
          <a:blip r:embed="rId2"/>
          <a:stretch>
            <a:fillRect/>
          </a:stretch>
        </p:blipFill>
        <p:spPr>
          <a:xfrm>
            <a:off x="-8878" y="1123950"/>
            <a:ext cx="12192000" cy="5734050"/>
          </a:xfrm>
        </p:spPr>
      </p:pic>
    </p:spTree>
    <p:extLst>
      <p:ext uri="{BB962C8B-B14F-4D97-AF65-F5344CB8AC3E}">
        <p14:creationId xmlns:p14="http://schemas.microsoft.com/office/powerpoint/2010/main" val="999175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4D67-3799-47FB-BBCC-CAF70AACA5E9}"/>
              </a:ext>
            </a:extLst>
          </p:cNvPr>
          <p:cNvSpPr>
            <a:spLocks noGrp="1"/>
          </p:cNvSpPr>
          <p:nvPr>
            <p:ph type="title"/>
          </p:nvPr>
        </p:nvSpPr>
        <p:spPr/>
        <p:txBody>
          <a:bodyPr/>
          <a:lstStyle/>
          <a:p>
            <a:pPr algn="ctr"/>
            <a:r>
              <a:rPr lang="en-IN" dirty="0"/>
              <a:t>Interaction diagram</a:t>
            </a:r>
          </a:p>
        </p:txBody>
      </p:sp>
      <p:sp>
        <p:nvSpPr>
          <p:cNvPr id="3" name="Content Placeholder 2">
            <a:extLst>
              <a:ext uri="{FF2B5EF4-FFF2-40B4-BE49-F238E27FC236}">
                <a16:creationId xmlns:a16="http://schemas.microsoft.com/office/drawing/2014/main" id="{EA0088C5-2FA1-40C7-A90F-68D22B5CAD30}"/>
              </a:ext>
            </a:extLst>
          </p:cNvPr>
          <p:cNvSpPr>
            <a:spLocks noGrp="1"/>
          </p:cNvSpPr>
          <p:nvPr>
            <p:ph idx="1"/>
          </p:nvPr>
        </p:nvSpPr>
        <p:spPr/>
        <p:txBody>
          <a:bodyPr/>
          <a:lstStyle/>
          <a:p>
            <a:pPr algn="just">
              <a:lnSpc>
                <a:spcPct val="150000"/>
              </a:lnSpc>
              <a:buNone/>
            </a:pPr>
            <a:r>
              <a:rPr lang="en-IN" sz="2000" dirty="0"/>
              <a:t>Interaction diagram is used to design the dynamic aspects of the system.</a:t>
            </a:r>
          </a:p>
          <a:p>
            <a:pPr marL="0" indent="0" algn="just">
              <a:lnSpc>
                <a:spcPct val="150000"/>
              </a:lnSpc>
              <a:buNone/>
            </a:pPr>
            <a:r>
              <a:rPr lang="en-IN" sz="2000" u="sng" dirty="0"/>
              <a:t>Contents</a:t>
            </a:r>
            <a:r>
              <a:rPr lang="en-IN" sz="2000" dirty="0"/>
              <a:t>: objects, links, messages</a:t>
            </a:r>
          </a:p>
          <a:p>
            <a:pPr marL="0" indent="0" algn="just">
              <a:lnSpc>
                <a:spcPct val="150000"/>
              </a:lnSpc>
              <a:buNone/>
            </a:pPr>
            <a:r>
              <a:rPr lang="en-IN" sz="2000" u="sng" dirty="0"/>
              <a:t>Sequence diagram</a:t>
            </a:r>
            <a:r>
              <a:rPr lang="en-IN" sz="2000" dirty="0"/>
              <a:t>: Sequence diagram is one of the two interaction diagrams. It emphasises on time ordering of messages.</a:t>
            </a:r>
          </a:p>
          <a:p>
            <a:pPr marL="0" indent="0" algn="just">
              <a:lnSpc>
                <a:spcPct val="150000"/>
              </a:lnSpc>
              <a:buNone/>
            </a:pPr>
            <a:r>
              <a:rPr lang="en-IN" sz="2000" u="sng" dirty="0"/>
              <a:t>Collaboration diagram</a:t>
            </a:r>
            <a:r>
              <a:rPr lang="en-IN" sz="2000" dirty="0"/>
              <a:t>: Collaboration diagram gives structural organisation of objects.</a:t>
            </a:r>
          </a:p>
          <a:p>
            <a:pPr>
              <a:lnSpc>
                <a:spcPct val="150000"/>
              </a:lnSpc>
              <a:buNone/>
            </a:pPr>
            <a:endParaRPr lang="en-US" dirty="0"/>
          </a:p>
        </p:txBody>
      </p:sp>
    </p:spTree>
    <p:extLst>
      <p:ext uri="{BB962C8B-B14F-4D97-AF65-F5344CB8AC3E}">
        <p14:creationId xmlns:p14="http://schemas.microsoft.com/office/powerpoint/2010/main" val="3868635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8442-5BA7-45D6-9482-0D170C5ED80D}"/>
              </a:ext>
            </a:extLst>
          </p:cNvPr>
          <p:cNvSpPr>
            <a:spLocks noGrp="1"/>
          </p:cNvSpPr>
          <p:nvPr>
            <p:ph type="title"/>
          </p:nvPr>
        </p:nvSpPr>
        <p:spPr>
          <a:xfrm>
            <a:off x="2886075" y="0"/>
            <a:ext cx="8610600" cy="1293028"/>
          </a:xfrm>
        </p:spPr>
        <p:txBody>
          <a:bodyPr/>
          <a:lstStyle/>
          <a:p>
            <a:r>
              <a:rPr lang="en-IN" dirty="0"/>
              <a:t>Sequence diagram</a:t>
            </a:r>
          </a:p>
        </p:txBody>
      </p:sp>
      <p:pic>
        <p:nvPicPr>
          <p:cNvPr id="5" name="Content Placeholder 4">
            <a:extLst>
              <a:ext uri="{FF2B5EF4-FFF2-40B4-BE49-F238E27FC236}">
                <a16:creationId xmlns:a16="http://schemas.microsoft.com/office/drawing/2014/main" id="{A46CED57-5131-4599-9617-F100DDD07F43}"/>
              </a:ext>
            </a:extLst>
          </p:cNvPr>
          <p:cNvPicPr>
            <a:picLocks noGrp="1" noChangeAspect="1"/>
          </p:cNvPicPr>
          <p:nvPr>
            <p:ph idx="1"/>
          </p:nvPr>
        </p:nvPicPr>
        <p:blipFill>
          <a:blip r:embed="rId2"/>
          <a:stretch>
            <a:fillRect/>
          </a:stretch>
        </p:blipFill>
        <p:spPr>
          <a:xfrm>
            <a:off x="0" y="1095374"/>
            <a:ext cx="12192000" cy="5762626"/>
          </a:xfrm>
        </p:spPr>
      </p:pic>
      <p:cxnSp>
        <p:nvCxnSpPr>
          <p:cNvPr id="9" name="Straight Connector 8">
            <a:extLst>
              <a:ext uri="{FF2B5EF4-FFF2-40B4-BE49-F238E27FC236}">
                <a16:creationId xmlns:a16="http://schemas.microsoft.com/office/drawing/2014/main" id="{E8E2A816-D791-470C-8E3E-B380E42FF69B}"/>
              </a:ext>
            </a:extLst>
          </p:cNvPr>
          <p:cNvCxnSpPr/>
          <p:nvPr/>
        </p:nvCxnSpPr>
        <p:spPr>
          <a:xfrm>
            <a:off x="4918229" y="2974019"/>
            <a:ext cx="34534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5B2A30C-681E-41DA-81B9-9F5F9ACC5687}"/>
              </a:ext>
            </a:extLst>
          </p:cNvPr>
          <p:cNvCxnSpPr/>
          <p:nvPr/>
        </p:nvCxnSpPr>
        <p:spPr>
          <a:xfrm>
            <a:off x="8522563" y="3258105"/>
            <a:ext cx="28319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547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BFDC3-3C95-42EC-AA42-82081425C418}"/>
              </a:ext>
            </a:extLst>
          </p:cNvPr>
          <p:cNvSpPr>
            <a:spLocks noGrp="1"/>
          </p:cNvSpPr>
          <p:nvPr>
            <p:ph type="title"/>
          </p:nvPr>
        </p:nvSpPr>
        <p:spPr>
          <a:xfrm>
            <a:off x="2933700" y="0"/>
            <a:ext cx="8610600" cy="1293028"/>
          </a:xfrm>
        </p:spPr>
        <p:txBody>
          <a:bodyPr/>
          <a:lstStyle/>
          <a:p>
            <a:r>
              <a:rPr lang="en-IN" dirty="0"/>
              <a:t>Collaboration diagram</a:t>
            </a:r>
          </a:p>
        </p:txBody>
      </p:sp>
      <p:pic>
        <p:nvPicPr>
          <p:cNvPr id="5" name="Content Placeholder 4">
            <a:extLst>
              <a:ext uri="{FF2B5EF4-FFF2-40B4-BE49-F238E27FC236}">
                <a16:creationId xmlns:a16="http://schemas.microsoft.com/office/drawing/2014/main" id="{954B6D88-837A-4D65-A13C-8070461C1C66}"/>
              </a:ext>
            </a:extLst>
          </p:cNvPr>
          <p:cNvPicPr>
            <a:picLocks noGrp="1" noChangeAspect="1"/>
          </p:cNvPicPr>
          <p:nvPr>
            <p:ph idx="1"/>
          </p:nvPr>
        </p:nvPicPr>
        <p:blipFill>
          <a:blip r:embed="rId2"/>
          <a:stretch>
            <a:fillRect/>
          </a:stretch>
        </p:blipFill>
        <p:spPr>
          <a:xfrm>
            <a:off x="17756" y="1066800"/>
            <a:ext cx="12192000" cy="5791200"/>
          </a:xfrm>
        </p:spPr>
      </p:pic>
      <p:cxnSp>
        <p:nvCxnSpPr>
          <p:cNvPr id="7" name="Straight Connector 6">
            <a:extLst>
              <a:ext uri="{FF2B5EF4-FFF2-40B4-BE49-F238E27FC236}">
                <a16:creationId xmlns:a16="http://schemas.microsoft.com/office/drawing/2014/main" id="{AE3F4E81-E1DC-47F0-B513-034D3B2A6B23}"/>
              </a:ext>
            </a:extLst>
          </p:cNvPr>
          <p:cNvCxnSpPr/>
          <p:nvPr/>
        </p:nvCxnSpPr>
        <p:spPr>
          <a:xfrm flipH="1">
            <a:off x="6267635" y="4208016"/>
            <a:ext cx="381740" cy="150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C797EB9-0474-435C-BAA1-8417E86AE10F}"/>
              </a:ext>
            </a:extLst>
          </p:cNvPr>
          <p:cNvCxnSpPr/>
          <p:nvPr/>
        </p:nvCxnSpPr>
        <p:spPr>
          <a:xfrm>
            <a:off x="6161103" y="5681709"/>
            <a:ext cx="3817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803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B2A0D-2B3D-4536-9382-35EA954B9A07}"/>
              </a:ext>
            </a:extLst>
          </p:cNvPr>
          <p:cNvSpPr>
            <a:spLocks noGrp="1"/>
          </p:cNvSpPr>
          <p:nvPr>
            <p:ph type="title"/>
          </p:nvPr>
        </p:nvSpPr>
        <p:spPr/>
        <p:txBody>
          <a:bodyPr/>
          <a:lstStyle/>
          <a:p>
            <a:pPr algn="ctr"/>
            <a:r>
              <a:rPr lang="en-IN" dirty="0"/>
              <a:t>Activity diagram</a:t>
            </a:r>
          </a:p>
        </p:txBody>
      </p:sp>
      <p:sp>
        <p:nvSpPr>
          <p:cNvPr id="3" name="Content Placeholder 2">
            <a:extLst>
              <a:ext uri="{FF2B5EF4-FFF2-40B4-BE49-F238E27FC236}">
                <a16:creationId xmlns:a16="http://schemas.microsoft.com/office/drawing/2014/main" id="{40CE2F0A-4849-4262-9936-CD3368331B4D}"/>
              </a:ext>
            </a:extLst>
          </p:cNvPr>
          <p:cNvSpPr>
            <a:spLocks noGrp="1"/>
          </p:cNvSpPr>
          <p:nvPr>
            <p:ph idx="1"/>
          </p:nvPr>
        </p:nvSpPr>
        <p:spPr/>
        <p:txBody>
          <a:bodyPr/>
          <a:lstStyle/>
          <a:p>
            <a:pPr algn="just"/>
            <a:r>
              <a:rPr lang="en-IN" sz="2000" dirty="0"/>
              <a:t>Activity diagram is similar to flow chart. It represents flow of execution from one activity to another activity.</a:t>
            </a:r>
          </a:p>
          <a:p>
            <a:pPr marL="0" indent="0" algn="just">
              <a:buNone/>
            </a:pPr>
            <a:r>
              <a:rPr lang="en-IN" sz="2000" u="sng" dirty="0"/>
              <a:t>Contents</a:t>
            </a:r>
            <a:r>
              <a:rPr lang="en-IN" sz="2000" dirty="0"/>
              <a:t>: </a:t>
            </a:r>
          </a:p>
          <a:p>
            <a:pPr marL="0" indent="0" algn="just">
              <a:buNone/>
            </a:pPr>
            <a:r>
              <a:rPr lang="en-IN" sz="2000" dirty="0"/>
              <a:t>Start, end, action, branching, fork, join, transition, </a:t>
            </a:r>
            <a:r>
              <a:rPr lang="en-IN" sz="2000" dirty="0" err="1"/>
              <a:t>swimlane</a:t>
            </a:r>
            <a:r>
              <a:rPr lang="en-IN" sz="2000" dirty="0"/>
              <a:t>.</a:t>
            </a:r>
          </a:p>
          <a:p>
            <a:pPr marL="0" indent="0" algn="just">
              <a:buNone/>
            </a:pPr>
            <a:endParaRPr lang="en-IN" dirty="0"/>
          </a:p>
          <a:p>
            <a:endParaRPr lang="en-US" dirty="0"/>
          </a:p>
          <a:p>
            <a:endParaRPr lang="en-IN" dirty="0"/>
          </a:p>
        </p:txBody>
      </p:sp>
    </p:spTree>
    <p:extLst>
      <p:ext uri="{BB962C8B-B14F-4D97-AF65-F5344CB8AC3E}">
        <p14:creationId xmlns:p14="http://schemas.microsoft.com/office/powerpoint/2010/main" val="2952977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6810-DD68-4F29-81E7-CFAF591CF1BD}"/>
              </a:ext>
            </a:extLst>
          </p:cNvPr>
          <p:cNvSpPr>
            <a:spLocks noGrp="1"/>
          </p:cNvSpPr>
          <p:nvPr>
            <p:ph type="title"/>
          </p:nvPr>
        </p:nvSpPr>
        <p:spPr>
          <a:xfrm>
            <a:off x="1695450" y="-92877"/>
            <a:ext cx="8610600" cy="1293028"/>
          </a:xfrm>
        </p:spPr>
        <p:txBody>
          <a:bodyPr/>
          <a:lstStyle/>
          <a:p>
            <a:r>
              <a:rPr lang="en-IN" dirty="0"/>
              <a:t>Activity diagram</a:t>
            </a:r>
          </a:p>
        </p:txBody>
      </p:sp>
      <p:pic>
        <p:nvPicPr>
          <p:cNvPr id="7" name="Content Placeholder 6">
            <a:extLst>
              <a:ext uri="{FF2B5EF4-FFF2-40B4-BE49-F238E27FC236}">
                <a16:creationId xmlns:a16="http://schemas.microsoft.com/office/drawing/2014/main" id="{2D012C29-4B26-4B8C-85B2-409887C48809}"/>
              </a:ext>
            </a:extLst>
          </p:cNvPr>
          <p:cNvPicPr>
            <a:picLocks noGrp="1" noChangeAspect="1"/>
          </p:cNvPicPr>
          <p:nvPr>
            <p:ph idx="1"/>
          </p:nvPr>
        </p:nvPicPr>
        <p:blipFill>
          <a:blip r:embed="rId2"/>
          <a:stretch>
            <a:fillRect/>
          </a:stretch>
        </p:blipFill>
        <p:spPr>
          <a:xfrm>
            <a:off x="0" y="843379"/>
            <a:ext cx="12192000" cy="6014621"/>
          </a:xfrm>
        </p:spPr>
      </p:pic>
      <p:cxnSp>
        <p:nvCxnSpPr>
          <p:cNvPr id="4" name="Straight Arrow Connector 3">
            <a:extLst>
              <a:ext uri="{FF2B5EF4-FFF2-40B4-BE49-F238E27FC236}">
                <a16:creationId xmlns:a16="http://schemas.microsoft.com/office/drawing/2014/main" id="{A31FFA6D-B689-4CE6-9F99-2407751627DB}"/>
              </a:ext>
            </a:extLst>
          </p:cNvPr>
          <p:cNvCxnSpPr/>
          <p:nvPr/>
        </p:nvCxnSpPr>
        <p:spPr>
          <a:xfrm>
            <a:off x="7874493" y="1740023"/>
            <a:ext cx="24315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ECC58EDA-43B4-4F38-BFBF-9485855F2408}"/>
              </a:ext>
            </a:extLst>
          </p:cNvPr>
          <p:cNvSpPr/>
          <p:nvPr/>
        </p:nvSpPr>
        <p:spPr>
          <a:xfrm>
            <a:off x="7874493" y="1669002"/>
            <a:ext cx="142043" cy="1331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a:extLst>
              <a:ext uri="{FF2B5EF4-FFF2-40B4-BE49-F238E27FC236}">
                <a16:creationId xmlns:a16="http://schemas.microsoft.com/office/drawing/2014/main" id="{36806D29-E4F1-47F1-ADF6-1CB2B85537D5}"/>
              </a:ext>
            </a:extLst>
          </p:cNvPr>
          <p:cNvCxnSpPr/>
          <p:nvPr/>
        </p:nvCxnSpPr>
        <p:spPr>
          <a:xfrm>
            <a:off x="7874493" y="1735581"/>
            <a:ext cx="68358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5B8AB04-5EAF-49D3-B462-92FA25D75462}"/>
              </a:ext>
            </a:extLst>
          </p:cNvPr>
          <p:cNvSpPr/>
          <p:nvPr/>
        </p:nvSpPr>
        <p:spPr>
          <a:xfrm>
            <a:off x="1003177" y="4483223"/>
            <a:ext cx="914400" cy="174890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7" name="Straight Connector 16">
            <a:extLst>
              <a:ext uri="{FF2B5EF4-FFF2-40B4-BE49-F238E27FC236}">
                <a16:creationId xmlns:a16="http://schemas.microsoft.com/office/drawing/2014/main" id="{5B6B026F-9D55-4F2A-B903-09EDAEF0EBCE}"/>
              </a:ext>
            </a:extLst>
          </p:cNvPr>
          <p:cNvCxnSpPr/>
          <p:nvPr/>
        </p:nvCxnSpPr>
        <p:spPr>
          <a:xfrm>
            <a:off x="1473693" y="4483223"/>
            <a:ext cx="639192" cy="177554"/>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B332D76-A4C1-4F12-BB6F-4BCE1D5F53DC}"/>
              </a:ext>
            </a:extLst>
          </p:cNvPr>
          <p:cNvSpPr/>
          <p:nvPr/>
        </p:nvSpPr>
        <p:spPr>
          <a:xfrm>
            <a:off x="594804" y="5188998"/>
            <a:ext cx="102093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Arrow Connector 19">
            <a:extLst>
              <a:ext uri="{FF2B5EF4-FFF2-40B4-BE49-F238E27FC236}">
                <a16:creationId xmlns:a16="http://schemas.microsoft.com/office/drawing/2014/main" id="{5863287E-4823-4A85-91AA-3D81F2738F4E}"/>
              </a:ext>
            </a:extLst>
          </p:cNvPr>
          <p:cNvCxnSpPr/>
          <p:nvPr/>
        </p:nvCxnSpPr>
        <p:spPr>
          <a:xfrm flipH="1" flipV="1">
            <a:off x="1003177" y="5234717"/>
            <a:ext cx="914400" cy="997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D223C44-20A4-45CB-B76D-65A4E0001E5A}"/>
              </a:ext>
            </a:extLst>
          </p:cNvPr>
          <p:cNvCxnSpPr>
            <a:cxnSpLocks/>
          </p:cNvCxnSpPr>
          <p:nvPr/>
        </p:nvCxnSpPr>
        <p:spPr>
          <a:xfrm flipH="1" flipV="1">
            <a:off x="932155" y="5234717"/>
            <a:ext cx="71022" cy="1281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79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1969-2845-4802-8560-963479CCFF79}"/>
              </a:ext>
            </a:extLst>
          </p:cNvPr>
          <p:cNvSpPr>
            <a:spLocks noGrp="1"/>
          </p:cNvSpPr>
          <p:nvPr>
            <p:ph type="title"/>
          </p:nvPr>
        </p:nvSpPr>
        <p:spPr/>
        <p:txBody>
          <a:bodyPr/>
          <a:lstStyle/>
          <a:p>
            <a:pPr algn="ctr"/>
            <a:r>
              <a:rPr lang="en-IN" dirty="0" err="1"/>
              <a:t>Statechart</a:t>
            </a:r>
            <a:r>
              <a:rPr lang="en-IN" dirty="0"/>
              <a:t> diagram</a:t>
            </a:r>
          </a:p>
        </p:txBody>
      </p:sp>
      <p:sp>
        <p:nvSpPr>
          <p:cNvPr id="3" name="Content Placeholder 2">
            <a:extLst>
              <a:ext uri="{FF2B5EF4-FFF2-40B4-BE49-F238E27FC236}">
                <a16:creationId xmlns:a16="http://schemas.microsoft.com/office/drawing/2014/main" id="{9566B9AF-F754-408F-B317-AD1DC021D1A5}"/>
              </a:ext>
            </a:extLst>
          </p:cNvPr>
          <p:cNvSpPr>
            <a:spLocks noGrp="1"/>
          </p:cNvSpPr>
          <p:nvPr>
            <p:ph idx="1"/>
          </p:nvPr>
        </p:nvSpPr>
        <p:spPr/>
        <p:txBody>
          <a:bodyPr/>
          <a:lstStyle/>
          <a:p>
            <a:pPr algn="just">
              <a:lnSpc>
                <a:spcPct val="150000"/>
              </a:lnSpc>
              <a:buNone/>
            </a:pPr>
            <a:r>
              <a:rPr lang="en-IN" sz="2000" dirty="0"/>
              <a:t>The </a:t>
            </a:r>
            <a:r>
              <a:rPr lang="en-IN" sz="2000" dirty="0" err="1"/>
              <a:t>statechart</a:t>
            </a:r>
            <a:r>
              <a:rPr lang="en-IN" sz="2000" dirty="0"/>
              <a:t> diagram is a state machine focussing on the flow of control from one state to another state.</a:t>
            </a:r>
          </a:p>
          <a:p>
            <a:pPr marL="0" indent="0" algn="just">
              <a:lnSpc>
                <a:spcPct val="150000"/>
              </a:lnSpc>
              <a:buNone/>
            </a:pPr>
            <a:r>
              <a:rPr lang="en-IN" sz="2000" u="sng" dirty="0"/>
              <a:t>Contents</a:t>
            </a:r>
            <a:r>
              <a:rPr lang="en-IN" sz="2000" dirty="0"/>
              <a:t>: initial state, final state, state , transition</a:t>
            </a:r>
            <a:r>
              <a:rPr lang="en-IN" sz="1800" dirty="0"/>
              <a:t>.</a:t>
            </a:r>
          </a:p>
          <a:p>
            <a:pPr algn="just">
              <a:lnSpc>
                <a:spcPct val="150000"/>
              </a:lnSpc>
            </a:pPr>
            <a:endParaRPr lang="en-US" dirty="0"/>
          </a:p>
        </p:txBody>
      </p:sp>
    </p:spTree>
    <p:extLst>
      <p:ext uri="{BB962C8B-B14F-4D97-AF65-F5344CB8AC3E}">
        <p14:creationId xmlns:p14="http://schemas.microsoft.com/office/powerpoint/2010/main" val="1817041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5CC10-1959-4BA7-9A4C-74D39533351D}"/>
              </a:ext>
            </a:extLst>
          </p:cNvPr>
          <p:cNvSpPr>
            <a:spLocks noGrp="1"/>
          </p:cNvSpPr>
          <p:nvPr>
            <p:ph type="title"/>
          </p:nvPr>
        </p:nvSpPr>
        <p:spPr>
          <a:xfrm>
            <a:off x="2140998" y="-70128"/>
            <a:ext cx="8610600" cy="1293028"/>
          </a:xfrm>
        </p:spPr>
        <p:txBody>
          <a:bodyPr/>
          <a:lstStyle/>
          <a:p>
            <a:r>
              <a:rPr lang="en-IN" dirty="0"/>
              <a:t>State chart diagram</a:t>
            </a:r>
          </a:p>
        </p:txBody>
      </p:sp>
      <p:pic>
        <p:nvPicPr>
          <p:cNvPr id="7" name="Content Placeholder 6">
            <a:extLst>
              <a:ext uri="{FF2B5EF4-FFF2-40B4-BE49-F238E27FC236}">
                <a16:creationId xmlns:a16="http://schemas.microsoft.com/office/drawing/2014/main" id="{7928B76F-BE1C-4433-9826-BD534CFDE73F}"/>
              </a:ext>
            </a:extLst>
          </p:cNvPr>
          <p:cNvPicPr>
            <a:picLocks noGrp="1" noChangeAspect="1"/>
          </p:cNvPicPr>
          <p:nvPr>
            <p:ph idx="1"/>
          </p:nvPr>
        </p:nvPicPr>
        <p:blipFill>
          <a:blip r:embed="rId2"/>
          <a:stretch>
            <a:fillRect/>
          </a:stretch>
        </p:blipFill>
        <p:spPr>
          <a:xfrm>
            <a:off x="0" y="1222900"/>
            <a:ext cx="12192000" cy="5635099"/>
          </a:xfrm>
        </p:spPr>
      </p:pic>
    </p:spTree>
    <p:extLst>
      <p:ext uri="{BB962C8B-B14F-4D97-AF65-F5344CB8AC3E}">
        <p14:creationId xmlns:p14="http://schemas.microsoft.com/office/powerpoint/2010/main" val="3642155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FDB5-982D-422D-9C85-C332D8DA1378}"/>
              </a:ext>
            </a:extLst>
          </p:cNvPr>
          <p:cNvSpPr>
            <a:spLocks noGrp="1"/>
          </p:cNvSpPr>
          <p:nvPr>
            <p:ph type="title"/>
          </p:nvPr>
        </p:nvSpPr>
        <p:spPr/>
        <p:txBody>
          <a:bodyPr/>
          <a:lstStyle/>
          <a:p>
            <a:pPr algn="ctr"/>
            <a:r>
              <a:rPr lang="en-IN" dirty="0"/>
              <a:t>implementation</a:t>
            </a:r>
          </a:p>
        </p:txBody>
      </p:sp>
      <p:sp>
        <p:nvSpPr>
          <p:cNvPr id="3" name="Content Placeholder 2">
            <a:extLst>
              <a:ext uri="{FF2B5EF4-FFF2-40B4-BE49-F238E27FC236}">
                <a16:creationId xmlns:a16="http://schemas.microsoft.com/office/drawing/2014/main" id="{08D0BE12-6FF9-4B00-9A51-BB4EED481747}"/>
              </a:ext>
            </a:extLst>
          </p:cNvPr>
          <p:cNvSpPr>
            <a:spLocks noGrp="1"/>
          </p:cNvSpPr>
          <p:nvPr>
            <p:ph idx="1"/>
          </p:nvPr>
        </p:nvSpPr>
        <p:spPr/>
        <p:txBody>
          <a:bodyPr/>
          <a:lstStyle/>
          <a:p>
            <a:r>
              <a:rPr lang="en-IN" dirty="0"/>
              <a:t>MODULES</a:t>
            </a:r>
          </a:p>
          <a:p>
            <a:pPr>
              <a:buFont typeface="Wingdings" panose="05000000000000000000" pitchFamily="2" charset="2"/>
              <a:buChar char="Ø"/>
            </a:pPr>
            <a:r>
              <a:rPr lang="en-IN" b="1" dirty="0"/>
              <a:t>Creating Credentials</a:t>
            </a:r>
            <a:endParaRPr lang="en-IN" dirty="0"/>
          </a:p>
          <a:p>
            <a:pPr>
              <a:buFont typeface="Wingdings" panose="05000000000000000000" pitchFamily="2" charset="2"/>
              <a:buChar char="Ø"/>
            </a:pPr>
            <a:r>
              <a:rPr lang="en-US" b="1" dirty="0"/>
              <a:t>Employee Checking and </a:t>
            </a:r>
            <a:r>
              <a:rPr lang="en-US" b="1"/>
              <a:t>Changing Details</a:t>
            </a:r>
            <a:endParaRPr lang="en-IN" dirty="0"/>
          </a:p>
          <a:p>
            <a:pPr>
              <a:buFont typeface="Wingdings" panose="05000000000000000000" pitchFamily="2" charset="2"/>
              <a:buChar char="Ø"/>
            </a:pPr>
            <a:r>
              <a:rPr lang="en-IN" b="1" dirty="0"/>
              <a:t>Payslips Management</a:t>
            </a:r>
            <a:endParaRPr lang="en-IN" dirty="0"/>
          </a:p>
          <a:p>
            <a:pPr>
              <a:buFont typeface="Wingdings" panose="05000000000000000000" pitchFamily="2" charset="2"/>
              <a:buChar char="Ø"/>
            </a:pPr>
            <a:r>
              <a:rPr lang="en-IN" b="1" dirty="0"/>
              <a:t>Adding and Deleting of Employee</a:t>
            </a:r>
            <a:endParaRPr lang="en-IN" dirty="0"/>
          </a:p>
          <a:p>
            <a:pPr>
              <a:buFont typeface="Wingdings" panose="05000000000000000000" pitchFamily="2" charset="2"/>
              <a:buChar char="Ø"/>
            </a:pPr>
            <a:r>
              <a:rPr lang="en-IN" b="1" dirty="0"/>
              <a:t>Checking Details of Employee</a:t>
            </a:r>
            <a:endParaRPr lang="en-IN" dirty="0"/>
          </a:p>
        </p:txBody>
      </p:sp>
    </p:spTree>
    <p:extLst>
      <p:ext uri="{BB962C8B-B14F-4D97-AF65-F5344CB8AC3E}">
        <p14:creationId xmlns:p14="http://schemas.microsoft.com/office/powerpoint/2010/main" val="4166702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1B220-A2F4-4D7E-8C8F-FD9A213508F3}"/>
              </a:ext>
            </a:extLst>
          </p:cNvPr>
          <p:cNvSpPr>
            <a:spLocks noGrp="1"/>
          </p:cNvSpPr>
          <p:nvPr>
            <p:ph idx="1"/>
          </p:nvPr>
        </p:nvSpPr>
        <p:spPr>
          <a:xfrm>
            <a:off x="685800" y="804286"/>
            <a:ext cx="10820400" cy="5769506"/>
          </a:xfrm>
        </p:spPr>
        <p:txBody>
          <a:bodyPr>
            <a:normAutofit fontScale="92500" lnSpcReduction="10000"/>
          </a:bodyPr>
          <a:lstStyle/>
          <a:p>
            <a:pPr marL="0" indent="0">
              <a:buNone/>
            </a:pPr>
            <a:endParaRPr lang="en-IN" dirty="0"/>
          </a:p>
          <a:p>
            <a:r>
              <a:rPr lang="en-IN" b="1" dirty="0"/>
              <a:t> Creating Credentials</a:t>
            </a:r>
            <a:endParaRPr lang="en-IN" dirty="0"/>
          </a:p>
          <a:p>
            <a:pPr marL="0" indent="0">
              <a:buNone/>
            </a:pPr>
            <a:r>
              <a:rPr lang="en-IN" dirty="0"/>
              <a:t>    The credentials for a employee to login are given and created by admin/ employer. The account is the main key for storing details of employee and it helps employee to check his details. The admin has a account given by the database manager. </a:t>
            </a:r>
          </a:p>
          <a:p>
            <a:pPr marL="0" indent="0">
              <a:buNone/>
            </a:pPr>
            <a:endParaRPr lang="en-IN" dirty="0"/>
          </a:p>
          <a:p>
            <a:pPr marL="0" indent="0">
              <a:buNone/>
            </a:pPr>
            <a:endParaRPr lang="en-IN" dirty="0"/>
          </a:p>
          <a:p>
            <a:r>
              <a:rPr lang="en-US" b="1" dirty="0"/>
              <a:t>Employee Checking and </a:t>
            </a:r>
            <a:r>
              <a:rPr lang="en-US" b="1"/>
              <a:t>Changing Details</a:t>
            </a:r>
            <a:endParaRPr lang="en-IN" dirty="0"/>
          </a:p>
          <a:p>
            <a:pPr marL="0" indent="0">
              <a:buNone/>
            </a:pPr>
            <a:r>
              <a:rPr lang="en-US" dirty="0"/>
              <a:t>    Employee can check his personnel details, job detail and can change his personnel details. If employee wants to change is details he can simply do it while the application is opened.</a:t>
            </a:r>
          </a:p>
          <a:p>
            <a:endParaRPr lang="en-IN" dirty="0"/>
          </a:p>
          <a:p>
            <a:endParaRPr lang="en-IN" dirty="0"/>
          </a:p>
          <a:p>
            <a:r>
              <a:rPr lang="en-US" b="1" dirty="0"/>
              <a:t> </a:t>
            </a:r>
            <a:r>
              <a:rPr lang="en-IN" b="1" dirty="0"/>
              <a:t>Payslips Management</a:t>
            </a:r>
            <a:endParaRPr lang="en-IN" dirty="0"/>
          </a:p>
          <a:p>
            <a:pPr marL="0" indent="0">
              <a:buNone/>
            </a:pPr>
            <a:r>
              <a:rPr lang="en-IN" dirty="0"/>
              <a:t>    The Payslips for each employee are calculated based on his working time i.e. how much time does the application is opened in background.  Payslips data is sent to admin.</a:t>
            </a:r>
          </a:p>
        </p:txBody>
      </p:sp>
    </p:spTree>
    <p:extLst>
      <p:ext uri="{BB962C8B-B14F-4D97-AF65-F5344CB8AC3E}">
        <p14:creationId xmlns:p14="http://schemas.microsoft.com/office/powerpoint/2010/main" val="409071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9738-7A82-4975-B549-CE5B6BFE11E1}"/>
              </a:ext>
            </a:extLst>
          </p:cNvPr>
          <p:cNvSpPr>
            <a:spLocks noGrp="1"/>
          </p:cNvSpPr>
          <p:nvPr>
            <p:ph type="title"/>
          </p:nvPr>
        </p:nvSpPr>
        <p:spPr>
          <a:xfrm>
            <a:off x="2895600" y="-70128"/>
            <a:ext cx="8610600" cy="1293028"/>
          </a:xfrm>
        </p:spPr>
        <p:txBody>
          <a:bodyPr/>
          <a:lstStyle/>
          <a:p>
            <a:pPr algn="l"/>
            <a:r>
              <a:rPr lang="en-IN" dirty="0"/>
              <a:t>          ABSTRACT</a:t>
            </a:r>
          </a:p>
        </p:txBody>
      </p:sp>
      <p:sp>
        <p:nvSpPr>
          <p:cNvPr id="3" name="Content Placeholder 2">
            <a:extLst>
              <a:ext uri="{FF2B5EF4-FFF2-40B4-BE49-F238E27FC236}">
                <a16:creationId xmlns:a16="http://schemas.microsoft.com/office/drawing/2014/main" id="{D74D4326-65C6-4F72-A4C3-9385DF4C86EE}"/>
              </a:ext>
            </a:extLst>
          </p:cNvPr>
          <p:cNvSpPr>
            <a:spLocks noGrp="1"/>
          </p:cNvSpPr>
          <p:nvPr>
            <p:ph idx="1"/>
          </p:nvPr>
        </p:nvSpPr>
        <p:spPr>
          <a:xfrm>
            <a:off x="685800" y="1222900"/>
            <a:ext cx="10820400" cy="4995785"/>
          </a:xfrm>
        </p:spPr>
        <p:txBody>
          <a:bodyPr/>
          <a:lstStyle/>
          <a:p>
            <a:pPr algn="just"/>
            <a:r>
              <a:rPr lang="en-IN" dirty="0"/>
              <a:t>The main objective of the project “Software Personnel Management System” allows employees to record time card electronically and lets automatically generates pay slips based on no of hours worked. </a:t>
            </a:r>
          </a:p>
          <a:p>
            <a:pPr algn="just"/>
            <a:r>
              <a:rPr lang="en-IN" dirty="0"/>
              <a:t>The software can be installed on employee device where they can access and edit their own personnel data only. They can even know details like for how many hours they have worked and payment details.</a:t>
            </a:r>
          </a:p>
          <a:p>
            <a:pPr algn="just"/>
            <a:r>
              <a:rPr lang="en-IN" dirty="0"/>
              <a:t> Database of the employee information is maintained and examined by administrator. Information includes employee name, id, phone number, date of join, salary details etc. </a:t>
            </a:r>
          </a:p>
          <a:p>
            <a:pPr algn="just"/>
            <a:r>
              <a:rPr lang="en-IN" dirty="0"/>
              <a:t>Only administrators will have accesses like adding new employees, deleting employees and generating reports of the employees. This project is developed with help of Java Swing as a front end and oracle as back end. The application software Rational rose is used.</a:t>
            </a:r>
          </a:p>
        </p:txBody>
      </p:sp>
    </p:spTree>
    <p:extLst>
      <p:ext uri="{BB962C8B-B14F-4D97-AF65-F5344CB8AC3E}">
        <p14:creationId xmlns:p14="http://schemas.microsoft.com/office/powerpoint/2010/main" val="93769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A5A0A2-78A4-4641-98BF-2441EE3BC6CF}"/>
              </a:ext>
            </a:extLst>
          </p:cNvPr>
          <p:cNvSpPr>
            <a:spLocks noGrp="1"/>
          </p:cNvSpPr>
          <p:nvPr>
            <p:ph idx="1"/>
          </p:nvPr>
        </p:nvSpPr>
        <p:spPr/>
        <p:txBody>
          <a:bodyPr/>
          <a:lstStyle/>
          <a:p>
            <a:r>
              <a:rPr lang="en-US" b="1" dirty="0"/>
              <a:t> </a:t>
            </a:r>
            <a:r>
              <a:rPr lang="en-IN" b="1" dirty="0"/>
              <a:t>Adding and Deleting of Employee</a:t>
            </a:r>
            <a:endParaRPr lang="en-IN" dirty="0"/>
          </a:p>
          <a:p>
            <a:pPr marL="0" indent="0">
              <a:buNone/>
            </a:pPr>
            <a:r>
              <a:rPr lang="en-IN" dirty="0"/>
              <a:t>           It is done by employer by logging in to his account. Employer has a privilege of changing certain details of employee only. </a:t>
            </a:r>
          </a:p>
          <a:p>
            <a:pPr marL="0" indent="0">
              <a:buNone/>
            </a:pPr>
            <a:endParaRPr lang="en-IN" dirty="0"/>
          </a:p>
          <a:p>
            <a:pPr marL="0" indent="0">
              <a:buNone/>
            </a:pPr>
            <a:endParaRPr lang="en-IN" dirty="0"/>
          </a:p>
          <a:p>
            <a:r>
              <a:rPr lang="en-US" b="1" dirty="0"/>
              <a:t> </a:t>
            </a:r>
            <a:r>
              <a:rPr lang="en-IN" b="1" dirty="0"/>
              <a:t>Checking Details of Employee</a:t>
            </a:r>
            <a:endParaRPr lang="en-IN" dirty="0"/>
          </a:p>
          <a:p>
            <a:pPr marL="0" indent="0">
              <a:buNone/>
            </a:pPr>
            <a:r>
              <a:rPr lang="en-US" dirty="0"/>
              <a:t>         Employer as the access to check details of every employee and all employee details are given to employer from database.</a:t>
            </a:r>
            <a:endParaRPr lang="en-IN" dirty="0"/>
          </a:p>
          <a:p>
            <a:endParaRPr lang="en-IN" dirty="0"/>
          </a:p>
        </p:txBody>
      </p:sp>
    </p:spTree>
    <p:extLst>
      <p:ext uri="{BB962C8B-B14F-4D97-AF65-F5344CB8AC3E}">
        <p14:creationId xmlns:p14="http://schemas.microsoft.com/office/powerpoint/2010/main" val="3104469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E2F5-181C-4ED0-B032-B7665FFE4661}"/>
              </a:ext>
            </a:extLst>
          </p:cNvPr>
          <p:cNvSpPr>
            <a:spLocks noGrp="1"/>
          </p:cNvSpPr>
          <p:nvPr>
            <p:ph type="title"/>
          </p:nvPr>
        </p:nvSpPr>
        <p:spPr/>
        <p:txBody>
          <a:bodyPr/>
          <a:lstStyle/>
          <a:p>
            <a:pPr algn="l"/>
            <a:r>
              <a:rPr lang="en-IN" dirty="0"/>
              <a:t>         Intro page</a:t>
            </a:r>
          </a:p>
        </p:txBody>
      </p:sp>
      <p:pic>
        <p:nvPicPr>
          <p:cNvPr id="5" name="Content Placeholder 4">
            <a:extLst>
              <a:ext uri="{FF2B5EF4-FFF2-40B4-BE49-F238E27FC236}">
                <a16:creationId xmlns:a16="http://schemas.microsoft.com/office/drawing/2014/main" id="{72F22C7A-A2FC-4F56-B0F8-88B9CCB1929B}"/>
              </a:ext>
            </a:extLst>
          </p:cNvPr>
          <p:cNvPicPr>
            <a:picLocks noGrp="1" noChangeAspect="1"/>
          </p:cNvPicPr>
          <p:nvPr>
            <p:ph idx="1"/>
          </p:nvPr>
        </p:nvPicPr>
        <p:blipFill>
          <a:blip r:embed="rId2"/>
          <a:stretch>
            <a:fillRect/>
          </a:stretch>
        </p:blipFill>
        <p:spPr>
          <a:xfrm>
            <a:off x="1219200" y="1930401"/>
            <a:ext cx="9347199" cy="4460240"/>
          </a:xfrm>
        </p:spPr>
      </p:pic>
    </p:spTree>
    <p:extLst>
      <p:ext uri="{BB962C8B-B14F-4D97-AF65-F5344CB8AC3E}">
        <p14:creationId xmlns:p14="http://schemas.microsoft.com/office/powerpoint/2010/main" val="54884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56254-BA02-462C-B5F3-935BAB68628A}"/>
              </a:ext>
            </a:extLst>
          </p:cNvPr>
          <p:cNvSpPr>
            <a:spLocks noGrp="1"/>
          </p:cNvSpPr>
          <p:nvPr>
            <p:ph type="title"/>
          </p:nvPr>
        </p:nvSpPr>
        <p:spPr>
          <a:xfrm>
            <a:off x="2895600" y="764373"/>
            <a:ext cx="8610600" cy="1293028"/>
          </a:xfrm>
        </p:spPr>
        <p:txBody>
          <a:bodyPr/>
          <a:lstStyle/>
          <a:p>
            <a:pPr algn="l"/>
            <a:r>
              <a:rPr lang="en-IN"/>
              <a:t>Employee’s main menu</a:t>
            </a:r>
            <a:endParaRPr lang="en-IN" dirty="0"/>
          </a:p>
        </p:txBody>
      </p:sp>
      <p:pic>
        <p:nvPicPr>
          <p:cNvPr id="5" name="Content Placeholder 4">
            <a:extLst>
              <a:ext uri="{FF2B5EF4-FFF2-40B4-BE49-F238E27FC236}">
                <a16:creationId xmlns:a16="http://schemas.microsoft.com/office/drawing/2014/main" id="{E877C861-95A9-456C-B205-C56B3CC3712F}"/>
              </a:ext>
            </a:extLst>
          </p:cNvPr>
          <p:cNvPicPr>
            <a:picLocks noGrp="1" noChangeAspect="1"/>
          </p:cNvPicPr>
          <p:nvPr>
            <p:ph idx="1"/>
          </p:nvPr>
        </p:nvPicPr>
        <p:blipFill>
          <a:blip r:embed="rId2"/>
          <a:stretch>
            <a:fillRect/>
          </a:stretch>
        </p:blipFill>
        <p:spPr>
          <a:xfrm>
            <a:off x="1605280" y="2338921"/>
            <a:ext cx="8514079" cy="3960279"/>
          </a:xfrm>
        </p:spPr>
      </p:pic>
    </p:spTree>
    <p:extLst>
      <p:ext uri="{BB962C8B-B14F-4D97-AF65-F5344CB8AC3E}">
        <p14:creationId xmlns:p14="http://schemas.microsoft.com/office/powerpoint/2010/main" val="2703878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57C4C-57DF-4094-85E5-344114DE3008}"/>
              </a:ext>
            </a:extLst>
          </p:cNvPr>
          <p:cNvSpPr>
            <a:spLocks noGrp="1"/>
          </p:cNvSpPr>
          <p:nvPr>
            <p:ph type="title"/>
          </p:nvPr>
        </p:nvSpPr>
        <p:spPr/>
        <p:txBody>
          <a:bodyPr/>
          <a:lstStyle/>
          <a:p>
            <a:pPr algn="l"/>
            <a:r>
              <a:rPr lang="en-IN" dirty="0"/>
              <a:t>Employee viewing his payslips</a:t>
            </a:r>
          </a:p>
        </p:txBody>
      </p:sp>
      <p:pic>
        <p:nvPicPr>
          <p:cNvPr id="5" name="Content Placeholder 4">
            <a:extLst>
              <a:ext uri="{FF2B5EF4-FFF2-40B4-BE49-F238E27FC236}">
                <a16:creationId xmlns:a16="http://schemas.microsoft.com/office/drawing/2014/main" id="{53CA4783-85EB-4F86-9267-957A04AD5F67}"/>
              </a:ext>
            </a:extLst>
          </p:cNvPr>
          <p:cNvPicPr>
            <a:picLocks noGrp="1" noChangeAspect="1"/>
          </p:cNvPicPr>
          <p:nvPr>
            <p:ph idx="1"/>
          </p:nvPr>
        </p:nvPicPr>
        <p:blipFill>
          <a:blip r:embed="rId2"/>
          <a:stretch>
            <a:fillRect/>
          </a:stretch>
        </p:blipFill>
        <p:spPr>
          <a:xfrm>
            <a:off x="731650" y="2193925"/>
            <a:ext cx="10728700" cy="4024313"/>
          </a:xfrm>
        </p:spPr>
      </p:pic>
    </p:spTree>
    <p:extLst>
      <p:ext uri="{BB962C8B-B14F-4D97-AF65-F5344CB8AC3E}">
        <p14:creationId xmlns:p14="http://schemas.microsoft.com/office/powerpoint/2010/main" val="1907281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92D2-BC78-4D10-8350-87B70D6461D0}"/>
              </a:ext>
            </a:extLst>
          </p:cNvPr>
          <p:cNvSpPr>
            <a:spLocks noGrp="1"/>
          </p:cNvSpPr>
          <p:nvPr>
            <p:ph type="title"/>
          </p:nvPr>
        </p:nvSpPr>
        <p:spPr/>
        <p:txBody>
          <a:bodyPr/>
          <a:lstStyle/>
          <a:p>
            <a:pPr algn="l"/>
            <a:r>
              <a:rPr lang="en-IN" dirty="0"/>
              <a:t>Employer’s main menu</a:t>
            </a:r>
          </a:p>
        </p:txBody>
      </p:sp>
      <p:pic>
        <p:nvPicPr>
          <p:cNvPr id="5" name="Content Placeholder 4">
            <a:extLst>
              <a:ext uri="{FF2B5EF4-FFF2-40B4-BE49-F238E27FC236}">
                <a16:creationId xmlns:a16="http://schemas.microsoft.com/office/drawing/2014/main" id="{89F3E0E9-5910-43E9-B2DE-9042FDCD4F84}"/>
              </a:ext>
            </a:extLst>
          </p:cNvPr>
          <p:cNvPicPr>
            <a:picLocks noGrp="1" noChangeAspect="1"/>
          </p:cNvPicPr>
          <p:nvPr>
            <p:ph idx="1"/>
          </p:nvPr>
        </p:nvPicPr>
        <p:blipFill>
          <a:blip r:embed="rId2"/>
          <a:stretch>
            <a:fillRect/>
          </a:stretch>
        </p:blipFill>
        <p:spPr>
          <a:xfrm>
            <a:off x="1168400" y="1971041"/>
            <a:ext cx="8849360" cy="4653280"/>
          </a:xfrm>
        </p:spPr>
      </p:pic>
    </p:spTree>
    <p:extLst>
      <p:ext uri="{BB962C8B-B14F-4D97-AF65-F5344CB8AC3E}">
        <p14:creationId xmlns:p14="http://schemas.microsoft.com/office/powerpoint/2010/main" val="1804106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A004-EB09-4BB4-AEAF-09D3D802837A}"/>
              </a:ext>
            </a:extLst>
          </p:cNvPr>
          <p:cNvSpPr>
            <a:spLocks noGrp="1"/>
          </p:cNvSpPr>
          <p:nvPr>
            <p:ph type="title"/>
          </p:nvPr>
        </p:nvSpPr>
        <p:spPr>
          <a:xfrm>
            <a:off x="2830946" y="0"/>
            <a:ext cx="8610600" cy="1293028"/>
          </a:xfrm>
        </p:spPr>
        <p:txBody>
          <a:bodyPr/>
          <a:lstStyle/>
          <a:p>
            <a:r>
              <a:rPr lang="en-IN" dirty="0"/>
              <a:t>Employer viewing payslips</a:t>
            </a:r>
          </a:p>
        </p:txBody>
      </p:sp>
      <p:pic>
        <p:nvPicPr>
          <p:cNvPr id="5" name="Content Placeholder 4">
            <a:extLst>
              <a:ext uri="{FF2B5EF4-FFF2-40B4-BE49-F238E27FC236}">
                <a16:creationId xmlns:a16="http://schemas.microsoft.com/office/drawing/2014/main" id="{9569732C-B4B5-42AE-BD07-C959A1E9A40C}"/>
              </a:ext>
            </a:extLst>
          </p:cNvPr>
          <p:cNvPicPr>
            <a:picLocks noGrp="1" noChangeAspect="1"/>
          </p:cNvPicPr>
          <p:nvPr>
            <p:ph idx="1"/>
          </p:nvPr>
        </p:nvPicPr>
        <p:blipFill>
          <a:blip r:embed="rId2"/>
          <a:stretch>
            <a:fillRect/>
          </a:stretch>
        </p:blipFill>
        <p:spPr>
          <a:xfrm>
            <a:off x="923636" y="1237673"/>
            <a:ext cx="10280073" cy="5098472"/>
          </a:xfrm>
        </p:spPr>
      </p:pic>
    </p:spTree>
    <p:extLst>
      <p:ext uri="{BB962C8B-B14F-4D97-AF65-F5344CB8AC3E}">
        <p14:creationId xmlns:p14="http://schemas.microsoft.com/office/powerpoint/2010/main" val="4164709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BE2A2-E1A2-4661-AA5C-044CD028FEBE}"/>
              </a:ext>
            </a:extLst>
          </p:cNvPr>
          <p:cNvSpPr>
            <a:spLocks noGrp="1"/>
          </p:cNvSpPr>
          <p:nvPr>
            <p:ph type="title"/>
          </p:nvPr>
        </p:nvSpPr>
        <p:spPr/>
        <p:txBody>
          <a:bodyPr/>
          <a:lstStyle/>
          <a:p>
            <a:pPr algn="l"/>
            <a:r>
              <a:rPr lang="en-IN" dirty="0"/>
              <a:t>ALL employees details</a:t>
            </a:r>
          </a:p>
        </p:txBody>
      </p:sp>
      <p:pic>
        <p:nvPicPr>
          <p:cNvPr id="5" name="Content Placeholder 4">
            <a:extLst>
              <a:ext uri="{FF2B5EF4-FFF2-40B4-BE49-F238E27FC236}">
                <a16:creationId xmlns:a16="http://schemas.microsoft.com/office/drawing/2014/main" id="{1818E47A-603F-4307-A88D-CE57EE8BBFFC}"/>
              </a:ext>
            </a:extLst>
          </p:cNvPr>
          <p:cNvPicPr>
            <a:picLocks noGrp="1" noChangeAspect="1"/>
          </p:cNvPicPr>
          <p:nvPr>
            <p:ph idx="1"/>
          </p:nvPr>
        </p:nvPicPr>
        <p:blipFill>
          <a:blip r:embed="rId2"/>
          <a:stretch>
            <a:fillRect/>
          </a:stretch>
        </p:blipFill>
        <p:spPr>
          <a:xfrm>
            <a:off x="508000" y="2057401"/>
            <a:ext cx="10889673" cy="4352635"/>
          </a:xfrm>
        </p:spPr>
      </p:pic>
    </p:spTree>
    <p:extLst>
      <p:ext uri="{BB962C8B-B14F-4D97-AF65-F5344CB8AC3E}">
        <p14:creationId xmlns:p14="http://schemas.microsoft.com/office/powerpoint/2010/main" val="1762509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0A02-ACBE-4339-BA02-13F81396F273}"/>
              </a:ext>
            </a:extLst>
          </p:cNvPr>
          <p:cNvSpPr>
            <a:spLocks noGrp="1"/>
          </p:cNvSpPr>
          <p:nvPr>
            <p:ph type="title"/>
          </p:nvPr>
        </p:nvSpPr>
        <p:spPr>
          <a:xfrm>
            <a:off x="1790700" y="639315"/>
            <a:ext cx="8610600" cy="1293028"/>
          </a:xfrm>
        </p:spPr>
        <p:txBody>
          <a:bodyPr/>
          <a:lstStyle/>
          <a:p>
            <a:pPr algn="ctr"/>
            <a:r>
              <a:rPr lang="en-IN" dirty="0"/>
              <a:t>conclusion</a:t>
            </a:r>
          </a:p>
        </p:txBody>
      </p:sp>
      <p:sp>
        <p:nvSpPr>
          <p:cNvPr id="3" name="Content Placeholder 2">
            <a:extLst>
              <a:ext uri="{FF2B5EF4-FFF2-40B4-BE49-F238E27FC236}">
                <a16:creationId xmlns:a16="http://schemas.microsoft.com/office/drawing/2014/main" id="{166C7437-0017-4A64-BE78-6B9CB28134FE}"/>
              </a:ext>
            </a:extLst>
          </p:cNvPr>
          <p:cNvSpPr>
            <a:spLocks noGrp="1"/>
          </p:cNvSpPr>
          <p:nvPr>
            <p:ph idx="1"/>
          </p:nvPr>
        </p:nvSpPr>
        <p:spPr/>
        <p:txBody>
          <a:bodyPr/>
          <a:lstStyle/>
          <a:p>
            <a:pPr algn="just"/>
            <a:r>
              <a:rPr lang="en-IN" b="1" dirty="0"/>
              <a:t> </a:t>
            </a:r>
            <a:r>
              <a:rPr lang="en-US" dirty="0"/>
              <a:t>This project sets a Platform to all Employees and Employers to know the exact days they have worked and the exact amount of salary they will be receiving at the end of the month without any errors or faults in the pay slip. This system gives a clear picture to every worker who wants to know how they are being paid.</a:t>
            </a:r>
          </a:p>
          <a:p>
            <a:pPr algn="just"/>
            <a:r>
              <a:rPr lang="en-US" dirty="0"/>
              <a:t>It also helps to maintain data of </a:t>
            </a:r>
            <a:r>
              <a:rPr lang="en-IN" dirty="0"/>
              <a:t>many employees without any extra maintenance.</a:t>
            </a:r>
          </a:p>
          <a:p>
            <a:pPr algn="just"/>
            <a:r>
              <a:rPr lang="en-IN" dirty="0"/>
              <a:t>It has good role to play when we have a large number of work force.</a:t>
            </a:r>
          </a:p>
          <a:p>
            <a:pPr algn="just"/>
            <a:endParaRPr lang="en-IN" dirty="0"/>
          </a:p>
          <a:p>
            <a:pPr algn="just"/>
            <a:endParaRPr lang="en-IN" dirty="0"/>
          </a:p>
          <a:p>
            <a:pPr algn="just"/>
            <a:endParaRPr lang="en-US" dirty="0"/>
          </a:p>
        </p:txBody>
      </p:sp>
    </p:spTree>
    <p:extLst>
      <p:ext uri="{BB962C8B-B14F-4D97-AF65-F5344CB8AC3E}">
        <p14:creationId xmlns:p14="http://schemas.microsoft.com/office/powerpoint/2010/main" val="2484011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76" name="Picture 75">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79DB2767-F299-4703-A6C5-2D58D97AE632}"/>
              </a:ext>
            </a:extLst>
          </p:cNvPr>
          <p:cNvSpPr>
            <a:spLocks noGrp="1"/>
          </p:cNvSpPr>
          <p:nvPr>
            <p:ph type="title"/>
          </p:nvPr>
        </p:nvSpPr>
        <p:spPr>
          <a:xfrm>
            <a:off x="4687410" y="1803405"/>
            <a:ext cx="6132990" cy="1825096"/>
          </a:xfrm>
        </p:spPr>
        <p:txBody>
          <a:bodyPr vert="horz" lIns="91440" tIns="45720" rIns="91440" bIns="45720" rtlCol="0" anchor="b">
            <a:normAutofit/>
          </a:bodyPr>
          <a:lstStyle/>
          <a:p>
            <a:pPr algn="l"/>
            <a:r>
              <a:rPr lang="en-US" sz="6000"/>
              <a:t>Thank you</a:t>
            </a:r>
          </a:p>
        </p:txBody>
      </p:sp>
      <p:pic>
        <p:nvPicPr>
          <p:cNvPr id="71" name="Graphic 70" descr="Smiling Face with No Fill">
            <a:extLst>
              <a:ext uri="{FF2B5EF4-FFF2-40B4-BE49-F238E27FC236}">
                <a16:creationId xmlns:a16="http://schemas.microsoft.com/office/drawing/2014/main" id="{2029F11D-6DFA-4BB0-B56F-3F5CEFCD23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4752" y="1801368"/>
            <a:ext cx="2660904" cy="2660904"/>
          </a:xfrm>
          <a:prstGeom prst="rect">
            <a:avLst/>
          </a:prstGeom>
        </p:spPr>
      </p:pic>
    </p:spTree>
    <p:extLst>
      <p:ext uri="{BB962C8B-B14F-4D97-AF65-F5344CB8AC3E}">
        <p14:creationId xmlns:p14="http://schemas.microsoft.com/office/powerpoint/2010/main" val="18344602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35" name="Rectangle 30">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A0D6A3A5-D873-456E-9E72-80150560D51A}"/>
              </a:ext>
            </a:extLst>
          </p:cNvPr>
          <p:cNvSpPr>
            <a:spLocks noGrp="1"/>
          </p:cNvSpPr>
          <p:nvPr>
            <p:ph type="title"/>
          </p:nvPr>
        </p:nvSpPr>
        <p:spPr>
          <a:xfrm>
            <a:off x="683609" y="764372"/>
            <a:ext cx="3173688" cy="5216013"/>
          </a:xfrm>
        </p:spPr>
        <p:txBody>
          <a:bodyPr>
            <a:normAutofit/>
          </a:bodyPr>
          <a:lstStyle/>
          <a:p>
            <a:r>
              <a:rPr lang="en-IN" sz="3100" dirty="0"/>
              <a:t>Introduction</a:t>
            </a:r>
          </a:p>
        </p:txBody>
      </p:sp>
      <p:cxnSp>
        <p:nvCxnSpPr>
          <p:cNvPr id="36" name="Straight Connector 32">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760EE3C-039F-4DB2-A6B5-A2CEE36F01A3}"/>
              </a:ext>
            </a:extLst>
          </p:cNvPr>
          <p:cNvSpPr>
            <a:spLocks noGrp="1"/>
          </p:cNvSpPr>
          <p:nvPr>
            <p:ph idx="1"/>
          </p:nvPr>
        </p:nvSpPr>
        <p:spPr>
          <a:xfrm>
            <a:off x="4370138" y="764372"/>
            <a:ext cx="7086600" cy="5216013"/>
          </a:xfrm>
        </p:spPr>
        <p:txBody>
          <a:bodyPr anchor="ctr">
            <a:normAutofit/>
          </a:bodyPr>
          <a:lstStyle/>
          <a:p>
            <a:pPr marL="0" indent="0" algn="just">
              <a:buNone/>
            </a:pPr>
            <a:r>
              <a:rPr lang="en-IN" sz="2000" dirty="0"/>
              <a:t>The Software Personnel Management System is an interface between employee and an administrator. It aims to improve the efficiency in the generation of pay slips and reducing the complexities involved in it . </a:t>
            </a:r>
          </a:p>
        </p:txBody>
      </p:sp>
    </p:spTree>
    <p:extLst>
      <p:ext uri="{BB962C8B-B14F-4D97-AF65-F5344CB8AC3E}">
        <p14:creationId xmlns:p14="http://schemas.microsoft.com/office/powerpoint/2010/main" val="359540766"/>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10AE-1737-4024-A77D-43BB47F02E8A}"/>
              </a:ext>
            </a:extLst>
          </p:cNvPr>
          <p:cNvSpPr>
            <a:spLocks noGrp="1"/>
          </p:cNvSpPr>
          <p:nvPr>
            <p:ph type="title"/>
          </p:nvPr>
        </p:nvSpPr>
        <p:spPr>
          <a:xfrm>
            <a:off x="2895600" y="764373"/>
            <a:ext cx="8610600" cy="1293028"/>
          </a:xfrm>
        </p:spPr>
        <p:txBody>
          <a:bodyPr>
            <a:normAutofit/>
          </a:bodyPr>
          <a:lstStyle/>
          <a:p>
            <a:r>
              <a:rPr lang="en-IN"/>
              <a:t>scope</a:t>
            </a:r>
          </a:p>
        </p:txBody>
      </p:sp>
      <p:graphicFrame>
        <p:nvGraphicFramePr>
          <p:cNvPr id="5" name="Content Placeholder 2">
            <a:extLst>
              <a:ext uri="{FF2B5EF4-FFF2-40B4-BE49-F238E27FC236}">
                <a16:creationId xmlns:a16="http://schemas.microsoft.com/office/drawing/2014/main" id="{1945F81F-4FD5-45E2-8D7E-7AA660AD3B57}"/>
              </a:ext>
            </a:extLst>
          </p:cNvPr>
          <p:cNvGraphicFramePr>
            <a:graphicFrameLocks noGrp="1"/>
          </p:cNvGraphicFramePr>
          <p:nvPr>
            <p:ph idx="1"/>
            <p:extLst>
              <p:ext uri="{D42A27DB-BD31-4B8C-83A1-F6EECF244321}">
                <p14:modId xmlns:p14="http://schemas.microsoft.com/office/powerpoint/2010/main" val="1847902249"/>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477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E13860F-1E34-4E78-97E8-D1420F14D13E}"/>
              </a:ext>
            </a:extLst>
          </p:cNvPr>
          <p:cNvSpPr>
            <a:spLocks noGrp="1"/>
          </p:cNvSpPr>
          <p:nvPr>
            <p:ph type="title"/>
          </p:nvPr>
        </p:nvSpPr>
        <p:spPr>
          <a:xfrm>
            <a:off x="685800" y="1066163"/>
            <a:ext cx="3306744" cy="5148371"/>
          </a:xfrm>
        </p:spPr>
        <p:txBody>
          <a:bodyPr>
            <a:normAutofit/>
          </a:bodyPr>
          <a:lstStyle/>
          <a:p>
            <a:r>
              <a:rPr lang="en-IN" sz="3200" dirty="0"/>
              <a:t>Software requirements</a:t>
            </a:r>
          </a:p>
        </p:txBody>
      </p:sp>
      <p:graphicFrame>
        <p:nvGraphicFramePr>
          <p:cNvPr id="5" name="Content Placeholder 2">
            <a:extLst>
              <a:ext uri="{FF2B5EF4-FFF2-40B4-BE49-F238E27FC236}">
                <a16:creationId xmlns:a16="http://schemas.microsoft.com/office/drawing/2014/main" id="{35F594A4-CD6B-43CF-91C0-0D53C93FF4E7}"/>
              </a:ext>
            </a:extLst>
          </p:cNvPr>
          <p:cNvGraphicFramePr>
            <a:graphicFrameLocks noGrp="1"/>
          </p:cNvGraphicFramePr>
          <p:nvPr>
            <p:ph idx="1"/>
            <p:extLst>
              <p:ext uri="{D42A27DB-BD31-4B8C-83A1-F6EECF244321}">
                <p14:modId xmlns:p14="http://schemas.microsoft.com/office/powerpoint/2010/main" val="659399941"/>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3819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D167-8216-47CD-B7A2-D47F65C31E38}"/>
              </a:ext>
            </a:extLst>
          </p:cNvPr>
          <p:cNvSpPr>
            <a:spLocks noGrp="1"/>
          </p:cNvSpPr>
          <p:nvPr>
            <p:ph type="title"/>
          </p:nvPr>
        </p:nvSpPr>
        <p:spPr>
          <a:xfrm>
            <a:off x="619760" y="764373"/>
            <a:ext cx="6832600" cy="1293028"/>
          </a:xfrm>
        </p:spPr>
        <p:txBody>
          <a:bodyPr>
            <a:normAutofit/>
          </a:bodyPr>
          <a:lstStyle/>
          <a:p>
            <a:r>
              <a:rPr lang="en-IN"/>
              <a:t>HARDWARE REQUIREMENTS</a:t>
            </a:r>
          </a:p>
        </p:txBody>
      </p:sp>
      <p:sp>
        <p:nvSpPr>
          <p:cNvPr id="3" name="Content Placeholder 2">
            <a:extLst>
              <a:ext uri="{FF2B5EF4-FFF2-40B4-BE49-F238E27FC236}">
                <a16:creationId xmlns:a16="http://schemas.microsoft.com/office/drawing/2014/main" id="{63A050CA-6560-4FC8-93A7-DCD5098ECCD4}"/>
              </a:ext>
            </a:extLst>
          </p:cNvPr>
          <p:cNvSpPr>
            <a:spLocks noGrp="1"/>
          </p:cNvSpPr>
          <p:nvPr>
            <p:ph idx="1"/>
          </p:nvPr>
        </p:nvSpPr>
        <p:spPr>
          <a:xfrm>
            <a:off x="619760" y="2194560"/>
            <a:ext cx="6832600" cy="4024125"/>
          </a:xfrm>
        </p:spPr>
        <p:txBody>
          <a:bodyPr>
            <a:normAutofit/>
          </a:bodyPr>
          <a:lstStyle/>
          <a:p>
            <a:pPr>
              <a:buFont typeface="Wingdings" panose="05000000000000000000" pitchFamily="2" charset="2"/>
              <a:buChar char="Ø"/>
            </a:pPr>
            <a:r>
              <a:rPr lang="en-IN" sz="3600" dirty="0">
                <a:latin typeface="Bahnschrift Light" panose="020B0502040204020203" pitchFamily="34" charset="0"/>
              </a:rPr>
              <a:t>Desktop</a:t>
            </a:r>
          </a:p>
          <a:p>
            <a:pPr>
              <a:buFont typeface="Wingdings" panose="05000000000000000000" pitchFamily="2" charset="2"/>
              <a:buChar char="Ø"/>
            </a:pPr>
            <a:r>
              <a:rPr lang="en-IN" sz="3600" dirty="0">
                <a:latin typeface="Bahnschrift Light" panose="020B0502040204020203" pitchFamily="34" charset="0"/>
              </a:rPr>
              <a:t>CPU of at least  2Gb RAM and       windows operating system</a:t>
            </a:r>
          </a:p>
          <a:p>
            <a:pPr>
              <a:buFont typeface="Wingdings" panose="05000000000000000000" pitchFamily="2" charset="2"/>
              <a:buChar char="Ø"/>
            </a:pPr>
            <a:r>
              <a:rPr lang="en-IN" sz="3600" dirty="0">
                <a:latin typeface="Bahnschrift Light" panose="020B0502040204020203" pitchFamily="34" charset="0"/>
              </a:rPr>
              <a:t>Graphic Card</a:t>
            </a:r>
          </a:p>
        </p:txBody>
      </p:sp>
      <p:pic>
        <p:nvPicPr>
          <p:cNvPr id="7" name="Graphic 6" descr="Computer">
            <a:extLst>
              <a:ext uri="{FF2B5EF4-FFF2-40B4-BE49-F238E27FC236}">
                <a16:creationId xmlns:a16="http://schemas.microsoft.com/office/drawing/2014/main" id="{F5C2B554-262C-448A-8DD0-6AF2F47DBD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1238" y="1659923"/>
            <a:ext cx="3644962" cy="3644962"/>
          </a:xfrm>
          <a:prstGeom prst="rect">
            <a:avLst/>
          </a:prstGeom>
        </p:spPr>
      </p:pic>
    </p:spTree>
    <p:extLst>
      <p:ext uri="{BB962C8B-B14F-4D97-AF65-F5344CB8AC3E}">
        <p14:creationId xmlns:p14="http://schemas.microsoft.com/office/powerpoint/2010/main" val="31732886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8CC5-3627-4F69-B05D-9AFFB4EF2DCA}"/>
              </a:ext>
            </a:extLst>
          </p:cNvPr>
          <p:cNvSpPr>
            <a:spLocks noGrp="1"/>
          </p:cNvSpPr>
          <p:nvPr>
            <p:ph type="title"/>
          </p:nvPr>
        </p:nvSpPr>
        <p:spPr>
          <a:xfrm>
            <a:off x="1990078" y="2673072"/>
            <a:ext cx="8610600" cy="1293028"/>
          </a:xfrm>
        </p:spPr>
        <p:txBody>
          <a:bodyPr/>
          <a:lstStyle/>
          <a:p>
            <a:pPr algn="ctr"/>
            <a:r>
              <a:rPr lang="en-IN" dirty="0"/>
              <a:t>Designing part</a:t>
            </a:r>
          </a:p>
        </p:txBody>
      </p:sp>
    </p:spTree>
    <p:extLst>
      <p:ext uri="{BB962C8B-B14F-4D97-AF65-F5344CB8AC3E}">
        <p14:creationId xmlns:p14="http://schemas.microsoft.com/office/powerpoint/2010/main" val="3631075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4CA2-A98B-4091-A286-B2CB3A23FB53}"/>
              </a:ext>
            </a:extLst>
          </p:cNvPr>
          <p:cNvSpPr>
            <a:spLocks noGrp="1"/>
          </p:cNvSpPr>
          <p:nvPr>
            <p:ph type="title"/>
          </p:nvPr>
        </p:nvSpPr>
        <p:spPr>
          <a:xfrm>
            <a:off x="1790700" y="2782486"/>
            <a:ext cx="8610600" cy="1293028"/>
          </a:xfrm>
        </p:spPr>
        <p:txBody>
          <a:bodyPr/>
          <a:lstStyle/>
          <a:p>
            <a:pPr algn="ctr"/>
            <a:r>
              <a:rPr lang="en-IN" dirty="0"/>
              <a:t>Structural things and diagrams</a:t>
            </a:r>
          </a:p>
        </p:txBody>
      </p:sp>
    </p:spTree>
    <p:extLst>
      <p:ext uri="{BB962C8B-B14F-4D97-AF65-F5344CB8AC3E}">
        <p14:creationId xmlns:p14="http://schemas.microsoft.com/office/powerpoint/2010/main" val="417342785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376</TotalTime>
  <Words>941</Words>
  <Application>Microsoft Office PowerPoint</Application>
  <PresentationFormat>Widescreen</PresentationFormat>
  <Paragraphs>123</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Bahnschrift Light</vt:lpstr>
      <vt:lpstr>Book Antiqua</vt:lpstr>
      <vt:lpstr>Bradley Hand ITC</vt:lpstr>
      <vt:lpstr>Century Gothic</vt:lpstr>
      <vt:lpstr>Wingdings</vt:lpstr>
      <vt:lpstr>Vapor Trail</vt:lpstr>
      <vt:lpstr>Software Personnel management system</vt:lpstr>
      <vt:lpstr>The Marvel coders</vt:lpstr>
      <vt:lpstr>          ABSTRACT</vt:lpstr>
      <vt:lpstr>Introduction</vt:lpstr>
      <vt:lpstr>scope</vt:lpstr>
      <vt:lpstr>Software requirements</vt:lpstr>
      <vt:lpstr>HARDWARE REQUIREMENTS</vt:lpstr>
      <vt:lpstr>Designing part</vt:lpstr>
      <vt:lpstr>Structural things and diagrams</vt:lpstr>
      <vt:lpstr>Class diagram</vt:lpstr>
      <vt:lpstr>Class diagram</vt:lpstr>
      <vt:lpstr>Object diagram</vt:lpstr>
      <vt:lpstr>Object diagram</vt:lpstr>
      <vt:lpstr>Component Diagram</vt:lpstr>
      <vt:lpstr>Component diagram</vt:lpstr>
      <vt:lpstr>Deployement diagram</vt:lpstr>
      <vt:lpstr>Deployment diagram</vt:lpstr>
      <vt:lpstr>Behavioural things and diagrams</vt:lpstr>
      <vt:lpstr>Usecase diagram</vt:lpstr>
      <vt:lpstr>Usecase diagram</vt:lpstr>
      <vt:lpstr>Interaction diagram</vt:lpstr>
      <vt:lpstr>Sequence diagram</vt:lpstr>
      <vt:lpstr>Collaboration diagram</vt:lpstr>
      <vt:lpstr>Activity diagram</vt:lpstr>
      <vt:lpstr>Activity diagram</vt:lpstr>
      <vt:lpstr>Statechart diagram</vt:lpstr>
      <vt:lpstr>State chart diagram</vt:lpstr>
      <vt:lpstr>implementation</vt:lpstr>
      <vt:lpstr>PowerPoint Presentation</vt:lpstr>
      <vt:lpstr>PowerPoint Presentation</vt:lpstr>
      <vt:lpstr>         Intro page</vt:lpstr>
      <vt:lpstr>Employee’s main menu</vt:lpstr>
      <vt:lpstr>Employee viewing his payslips</vt:lpstr>
      <vt:lpstr>Employer’s main menu</vt:lpstr>
      <vt:lpstr>Employer viewing payslips</vt:lpstr>
      <vt:lpstr>ALL employees details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Srinivasulu. G</dc:creator>
  <cp:lastModifiedBy>Pruthvi. M</cp:lastModifiedBy>
  <cp:revision>119</cp:revision>
  <dcterms:created xsi:type="dcterms:W3CDTF">2019-01-24T11:37:25Z</dcterms:created>
  <dcterms:modified xsi:type="dcterms:W3CDTF">2019-04-26T08:51:24Z</dcterms:modified>
</cp:coreProperties>
</file>