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C7E84-7CB9-7848-88F5-5B2D91AF81CC}" v="9" dt="2025-05-14T18:01:56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7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13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89" y="91259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Interviewer App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283" y="2778088"/>
            <a:ext cx="8229600" cy="3756528"/>
          </a:xfrm>
        </p:spPr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11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Student’s SRNs: R22EF053,R22EN060,R22EN065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Name: AI Application Development (B22EFS626)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15/05/2025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dirty="0"/>
              <a:t> &amp;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Candidates often struggle with interview preparation.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solutions lack personalized feedback and domain-specific question 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evaluation is missing, leading to inconsistent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leverage AI for tailored, data-driven interview preparation.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Multi-step interview preparation platform built with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Whisper, and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Focused on practicing job interview questions for real-world roles.</a:t>
            </a:r>
          </a:p>
          <a:p>
            <a:pPr algn="l">
              <a:buFont typeface="Wingdings" pitchFamily="2" charset="2"/>
              <a:buChar char="v"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 Features:</a:t>
            </a:r>
            <a:endParaRPr lang="en-IN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Multi-step user interface with voice recording.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domain-specific questions.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transcription and feedback using Whisper.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learning through AI-driven evaluation.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/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Overview: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(Intro, Domain, Preferences)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Capture &amp; Transcription (Whisper)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Generation &amp; Evaluation (LLM via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API) → Real-time Feedback &amp; Scoring Engine →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Interviewer Questions → Progress Dashboard &amp; Performance Tracking (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UI)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D3702A-0082-0056-7AFC-30FBE7990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23" y="219175"/>
            <a:ext cx="5520266" cy="2748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183EC1-15E3-DA9F-60CB-4EB857DB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22" y="3429000"/>
            <a:ext cx="6395156" cy="282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9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50D49E-AC5A-285A-4166-5DE3CD69B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1" y="478153"/>
            <a:ext cx="7588956" cy="2682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203F02-FFB9-9197-4F36-E8CE66BCA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22" y="3578578"/>
            <a:ext cx="6886222" cy="254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8DA4ED-9E2F-D58A-923B-35E31DFF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" y="396958"/>
            <a:ext cx="3863623" cy="2498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071F7-5BF1-EFDA-9369-96EE509E2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780" y="470336"/>
            <a:ext cx="4066823" cy="2351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B9D907-4009-D3D0-E54C-CE2BBE597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89" y="3552003"/>
            <a:ext cx="7772400" cy="18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8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Impact, Learnings,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508380" cy="50828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60% faster preparation time compared to traditional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confidence through personalized practice.</a:t>
            </a:r>
          </a:p>
          <a:p>
            <a:pPr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transcription is critical for real-time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accents pose challenges for natural language understanding.</a:t>
            </a:r>
          </a:p>
          <a:p>
            <a:pPr marL="400050" lvl="1" indent="0">
              <a:buNone/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1F8D0-3F82-406B-8B89-CF7A5F45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feedback precision with deeper NLP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domain coverage.</a:t>
            </a:r>
          </a:p>
          <a:p>
            <a:pPr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 mentorship, collaboration opportunities, and beta testers to refine our platform and meet real-world needs.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6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258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AI Interviewer App</vt:lpstr>
      <vt:lpstr>Problem &amp; Opportunity</vt:lpstr>
      <vt:lpstr>Our AI Solution</vt:lpstr>
      <vt:lpstr>Architecture / Demo</vt:lpstr>
      <vt:lpstr>PowerPoint Presentation</vt:lpstr>
      <vt:lpstr>PowerPoint Presentation</vt:lpstr>
      <vt:lpstr>PowerPoint Presentation</vt:lpstr>
      <vt:lpstr>Impact, Learnings, and Future Steps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Riya K Janali</cp:lastModifiedBy>
  <cp:revision>7</cp:revision>
  <dcterms:created xsi:type="dcterms:W3CDTF">2013-01-27T09:14:16Z</dcterms:created>
  <dcterms:modified xsi:type="dcterms:W3CDTF">2025-05-15T02:01:12Z</dcterms:modified>
  <cp:category/>
</cp:coreProperties>
</file>