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9" r:id="rId6"/>
    <p:sldId id="270" r:id="rId7"/>
    <p:sldId id="264" r:id="rId8"/>
    <p:sldId id="260" r:id="rId9"/>
    <p:sldId id="267" r:id="rId10"/>
    <p:sldId id="268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B7661-9A9F-4EF6-AE40-E9FFDD08830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A8494-CB19-4A95-B038-6993927A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5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A8494-CB19-4A95-B038-6993927AF9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0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A8494-CB19-4A95-B038-6993927AF9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0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A8494-CB19-4A95-B038-6993927AF9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0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95A43-FF35-4092-B2EE-CBE376B0A8A6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4119-9710-4F10-BD38-2B11F805A036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D2E49-66D9-41E8-A7AD-3A90273D7068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C7B0-D241-4F08-AD86-879445244514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51BAF-D3BA-462D-B9D1-59C5B3FE591B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C4894-6F03-469C-B977-0C9E9C080DC4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CE27A-7461-4DCD-8BEA-50A2BC3F016B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17BF9-8732-4791-9291-A835497A791F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96342D-03B5-4364-BCD7-C58F181C2607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3D08B-A505-4684-A4CE-B04BB35DE673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7A3F7-481C-4377-8C09-F96E5650653D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2A418-D4A3-4A17-93C9-D70EE50935E3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F075AE-BEE6-48E1-B118-88B955ADC703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6266F9-0C34-4202-9CCD-6C61FC539660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579FF-6FF1-46DA-A80C-4C81190ECD4F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FB263-0F22-4894-83B0-517E26C0AC65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A5B205-A733-4732-A845-BCD1066E1847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B8D2E-1EC5-4B87-9153-704E98B4BA83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5C13EC-115A-46BC-A969-7374B0FFAAE4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8FC08-CDD5-4E8D-B126-E0CAA365E9C7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B637F0-449A-4DDA-B8BA-85F13618D885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58A7A-E938-4045-B256-6DCC1B702DED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D16AB9-2080-4E5E-9A6A-A90DF0F193E5}" type="datetime1">
              <a:rPr lang="zh-CN" altLang="en-US" smtClean="0"/>
              <a:pPr>
                <a:defRPr/>
              </a:pPr>
              <a:t>2014/11/11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8A4DF2-60E9-428D-AE7F-8B93761FA9AA}" type="slidenum">
              <a:rPr lang="zh-CN" altLang="en-US" smtClean="0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773238"/>
            <a:ext cx="7772400" cy="795337"/>
          </a:xfrm>
        </p:spPr>
        <p:txBody>
          <a:bodyPr anchor="b"/>
          <a:lstStyle/>
          <a:p>
            <a:pPr eaLnBrk="1" hangingPunct="1"/>
            <a:r>
              <a:rPr lang="zh-CN" altLang="en-US" b="1" smtClean="0"/>
              <a:t>3D Point Cloud</a:t>
            </a:r>
            <a:endParaRPr lang="zh-CN" altLang="en-US" smtClean="0"/>
          </a:p>
        </p:txBody>
      </p:sp>
      <p:sp>
        <p:nvSpPr>
          <p:cNvPr id="307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886200"/>
            <a:ext cx="6400800" cy="134302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600" smtClean="0">
                <a:solidFill>
                  <a:srgbClr val="898989"/>
                </a:solidFill>
              </a:rPr>
              <a:t>Weichun Xu</a:t>
            </a:r>
            <a:endParaRPr lang="zh-CN" altLang="en-US" sz="2600" smtClean="0">
              <a:solidFill>
                <a:srgbClr val="898989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600" smtClean="0">
                <a:solidFill>
                  <a:srgbClr val="898989"/>
                </a:solidFill>
              </a:rPr>
              <a:t>Yutian Gui</a:t>
            </a:r>
          </a:p>
          <a:p>
            <a:pPr marL="0" indent="0" algn="ct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600" smtClean="0">
                <a:solidFill>
                  <a:srgbClr val="898989"/>
                </a:solidFill>
              </a:rPr>
              <a:t>Florida Institute of Technology</a:t>
            </a:r>
            <a:endParaRPr lang="zh-CN" altLang="en-US" sz="26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>
            <a:spLocks noChangeArrowheads="1"/>
          </p:cNvSpPr>
          <p:nvPr/>
        </p:nvSpPr>
        <p:spPr bwMode="auto">
          <a:xfrm>
            <a:off x="1835150" y="2276475"/>
            <a:ext cx="5016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7200" b="1">
                <a:latin typeface="Franklin Gothic Medium" pitchFamily="34" charset="0"/>
                <a:ea typeface="微软雅黑" pitchFamily="34" charset="-122"/>
                <a:sym typeface="微软雅黑" pitchFamily="34" charset="-122"/>
              </a:rPr>
              <a:t>Thank you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ChangeArrowheads="1"/>
          </p:cNvSpPr>
          <p:nvPr/>
        </p:nvSpPr>
        <p:spPr bwMode="auto">
          <a:xfrm>
            <a:off x="2267841" y="1412875"/>
            <a:ext cx="439195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lang="en-US" altLang="zh-CN" b="1" dirty="0"/>
              <a:t>Problem </a:t>
            </a:r>
            <a:r>
              <a:rPr lang="en-US" altLang="zh-CN" b="1" dirty="0" smtClean="0"/>
              <a:t>statement</a:t>
            </a:r>
            <a:endParaRPr lang="en-US" altLang="zh-CN" b="1" dirty="0"/>
          </a:p>
        </p:txBody>
      </p:sp>
      <p:sp>
        <p:nvSpPr>
          <p:cNvPr id="4099" name="标题 1"/>
          <p:cNvSpPr>
            <a:spLocks noChangeArrowheads="1"/>
          </p:cNvSpPr>
          <p:nvPr/>
        </p:nvSpPr>
        <p:spPr bwMode="auto">
          <a:xfrm>
            <a:off x="2267841" y="2349500"/>
            <a:ext cx="31686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lang="en-US" altLang="zh-CN" b="1" dirty="0"/>
              <a:t>Test </a:t>
            </a:r>
            <a:r>
              <a:rPr lang="en-US" altLang="zh-CN" b="1" dirty="0" smtClean="0"/>
              <a:t>procedures</a:t>
            </a:r>
            <a:endParaRPr lang="en-US" altLang="zh-CN" b="1" dirty="0"/>
          </a:p>
        </p:txBody>
      </p:sp>
      <p:sp>
        <p:nvSpPr>
          <p:cNvPr id="4100" name="标题 1"/>
          <p:cNvSpPr>
            <a:spLocks noChangeArrowheads="1"/>
          </p:cNvSpPr>
          <p:nvPr/>
        </p:nvSpPr>
        <p:spPr bwMode="auto">
          <a:xfrm>
            <a:off x="2267841" y="3213100"/>
            <a:ext cx="34559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Results</a:t>
            </a:r>
            <a:endParaRPr lang="en-US" altLang="zh-CN" b="1" dirty="0"/>
          </a:p>
        </p:txBody>
      </p:sp>
      <p:sp>
        <p:nvSpPr>
          <p:cNvPr id="4101" name="标题 1"/>
          <p:cNvSpPr>
            <a:spLocks noChangeArrowheads="1"/>
          </p:cNvSpPr>
          <p:nvPr/>
        </p:nvSpPr>
        <p:spPr bwMode="auto">
          <a:xfrm>
            <a:off x="2267840" y="4076700"/>
            <a:ext cx="540002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lang="en-US" altLang="zh-CN" b="1" dirty="0"/>
              <a:t>C</a:t>
            </a:r>
            <a:r>
              <a:rPr lang="en-US" altLang="zh-CN" b="1" dirty="0" smtClean="0"/>
              <a:t>onclusion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ChangeArrowheads="1"/>
          </p:cNvSpPr>
          <p:nvPr/>
        </p:nvSpPr>
        <p:spPr bwMode="auto">
          <a:xfrm>
            <a:off x="134938" y="225425"/>
            <a:ext cx="342899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2800" b="1" dirty="0"/>
              <a:t>Problem statement</a:t>
            </a:r>
            <a:endParaRPr lang="en-US" altLang="zh-CN" sz="2800" b="1" dirty="0">
              <a:latin typeface="Arial" charset="0"/>
              <a:ea typeface="微软雅黑" pitchFamily="34" charset="-122"/>
              <a:sym typeface="Franklin Gothic Medium" pitchFamily="34" charset="0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043755" y="1124840"/>
            <a:ext cx="763253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/>
              <a:t>Use CPU to extract 3D Point Cloud is time consuming, especially when </a:t>
            </a:r>
            <a:r>
              <a:rPr lang="en-US" altLang="zh-CN" sz="2400" dirty="0" smtClean="0"/>
              <a:t>the image is getting larger</a:t>
            </a:r>
            <a:endParaRPr lang="zh-CN" altLang="en-US" sz="2400" dirty="0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043755" y="2564940"/>
            <a:ext cx="7632530" cy="6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/>
              <a:t>Data processing of 3D Point Cloud is independent</a:t>
            </a:r>
            <a:endParaRPr lang="zh-CN" altLang="en-US" sz="2400" dirty="0"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043755" y="3645015"/>
            <a:ext cx="7632530" cy="86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>
                <a:sym typeface="Times New Roman" pitchFamily="18" charset="0"/>
              </a:rPr>
              <a:t>Use GPGPU parallel computing to reduce execution time is possible</a:t>
            </a:r>
            <a:endParaRPr lang="zh-CN" altLang="en-US" sz="2400" dirty="0"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07950" y="225425"/>
            <a:ext cx="30241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lang="en-US" altLang="zh-CN" sz="2800" b="1" dirty="0"/>
              <a:t>Test procedures</a:t>
            </a:r>
          </a:p>
        </p:txBody>
      </p:sp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043755" y="1124840"/>
            <a:ext cx="763253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matlab</a:t>
            </a:r>
            <a:r>
              <a:rPr lang="en-US" altLang="zh-CN" sz="2400" dirty="0" smtClean="0"/>
              <a:t> to generate a data set of 3D image and write the data set to a file</a:t>
            </a:r>
            <a:endParaRPr lang="zh-CN" alt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19590" r="4635" b="2242"/>
          <a:stretch/>
        </p:blipFill>
        <p:spPr bwMode="auto">
          <a:xfrm>
            <a:off x="1331775" y="2420930"/>
            <a:ext cx="3024210" cy="227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" t="10282" r="80674" b="6810"/>
          <a:stretch/>
        </p:blipFill>
        <p:spPr bwMode="auto">
          <a:xfrm>
            <a:off x="4852549" y="1979176"/>
            <a:ext cx="1774361" cy="433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7" r="84309" b="6810"/>
          <a:stretch/>
        </p:blipFill>
        <p:spPr bwMode="auto">
          <a:xfrm>
            <a:off x="6948165" y="1978142"/>
            <a:ext cx="1497834" cy="433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07950" y="225425"/>
            <a:ext cx="30241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lang="en-US" altLang="zh-CN" sz="2800" b="1" dirty="0"/>
              <a:t>Test procedures</a:t>
            </a: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043755" y="1052835"/>
            <a:ext cx="7632530" cy="79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/>
              <a:t>Use our program to read the file generated by </a:t>
            </a:r>
            <a:r>
              <a:rPr lang="en-US" altLang="zh-CN" sz="2400" dirty="0" err="1" smtClean="0"/>
              <a:t>matlab</a:t>
            </a:r>
            <a:r>
              <a:rPr lang="en-US" altLang="zh-CN" sz="2400" dirty="0" smtClean="0"/>
              <a:t> and use our program to calculate 3D Point Cloud </a:t>
            </a:r>
            <a:endParaRPr lang="zh-CN" altLang="en-US" sz="2400" dirty="0">
              <a:ea typeface="微软雅黑" pitchFamily="34" charset="-122"/>
              <a:sym typeface="Times New Roman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043755" y="1988900"/>
            <a:ext cx="7632530" cy="86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>
                <a:sym typeface="Times New Roman" pitchFamily="18" charset="0"/>
              </a:rPr>
              <a:t>A file with reduced 3D Point Cloud will be outputted and </a:t>
            </a:r>
            <a:r>
              <a:rPr lang="en-US" altLang="zh-CN" sz="2400" dirty="0" err="1" smtClean="0">
                <a:sym typeface="Times New Roman" pitchFamily="18" charset="0"/>
              </a:rPr>
              <a:t>matlab</a:t>
            </a:r>
            <a:r>
              <a:rPr lang="en-US" altLang="zh-CN" sz="2400" dirty="0" smtClean="0">
                <a:sym typeface="Times New Roman" pitchFamily="18" charset="0"/>
              </a:rPr>
              <a:t> is used to display the image</a:t>
            </a:r>
            <a:endParaRPr lang="zh-CN" altLang="en-US" sz="2400" dirty="0">
              <a:ea typeface="微软雅黑" pitchFamily="34" charset="-122"/>
              <a:sym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t="18615" r="4861" b="2242"/>
          <a:stretch/>
        </p:blipFill>
        <p:spPr bwMode="auto">
          <a:xfrm>
            <a:off x="1403780" y="3068975"/>
            <a:ext cx="2199832" cy="170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2" r="82138" b="41522"/>
          <a:stretch/>
        </p:blipFill>
        <p:spPr bwMode="auto">
          <a:xfrm>
            <a:off x="3901944" y="2996970"/>
            <a:ext cx="2057893" cy="30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84" r="81454" b="6631"/>
          <a:stretch/>
        </p:blipFill>
        <p:spPr bwMode="auto">
          <a:xfrm>
            <a:off x="6175852" y="2996971"/>
            <a:ext cx="2068403" cy="302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1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07950" y="225425"/>
            <a:ext cx="30241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lang="en-US" altLang="zh-CN" sz="2800" b="1" dirty="0"/>
              <a:t>Test procedures</a:t>
            </a: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043755" y="1700880"/>
            <a:ext cx="7632530" cy="10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>
                <a:sym typeface="Times New Roman" pitchFamily="18" charset="0"/>
              </a:rPr>
              <a:t>Time used in each step of the program will be displayed, which can be used to compare the time between CPU and GPU</a:t>
            </a:r>
            <a:endParaRPr lang="zh-CN" altLang="en-US" sz="2400" dirty="0">
              <a:ea typeface="微软雅黑" pitchFamily="34" charset="-122"/>
              <a:sym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2730" y="3107680"/>
            <a:ext cx="3958815" cy="825355"/>
            <a:chOff x="4695840" y="4331765"/>
            <a:chExt cx="3958815" cy="825355"/>
          </a:xfrm>
        </p:grpSpPr>
        <p:grpSp>
          <p:nvGrpSpPr>
            <p:cNvPr id="10" name="组合 9"/>
            <p:cNvGrpSpPr/>
            <p:nvPr/>
          </p:nvGrpSpPr>
          <p:grpSpPr>
            <a:xfrm>
              <a:off x="4695840" y="4331765"/>
              <a:ext cx="3958815" cy="453442"/>
              <a:chOff x="1259770" y="3212985"/>
              <a:chExt cx="3023095" cy="384998"/>
            </a:xfrm>
          </p:grpSpPr>
          <p:pic>
            <p:nvPicPr>
              <p:cNvPr id="12" name="图片 1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6" b="97088"/>
              <a:stretch/>
            </p:blipFill>
            <p:spPr bwMode="auto">
              <a:xfrm>
                <a:off x="1260885" y="3212985"/>
                <a:ext cx="3021980" cy="1694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图片 12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6296"/>
              <a:stretch/>
            </p:blipFill>
            <p:spPr bwMode="auto">
              <a:xfrm>
                <a:off x="1259770" y="3382454"/>
                <a:ext cx="3023095" cy="2155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" name="图片 10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61" b="38880"/>
            <a:stretch/>
          </p:blipFill>
          <p:spPr bwMode="auto">
            <a:xfrm>
              <a:off x="4697300" y="4776119"/>
              <a:ext cx="3957355" cy="381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图片 1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9" r="28747"/>
          <a:stretch/>
        </p:blipFill>
        <p:spPr bwMode="auto">
          <a:xfrm>
            <a:off x="3923955" y="4509075"/>
            <a:ext cx="3600250" cy="1008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0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80975" y="333375"/>
            <a:ext cx="18002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lang="en-US" altLang="zh-CN" sz="2800" b="1" dirty="0"/>
              <a:t>Results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47790" y="2564940"/>
            <a:ext cx="3960275" cy="3816265"/>
            <a:chOff x="1259770" y="1772885"/>
            <a:chExt cx="3024210" cy="3240224"/>
          </a:xfrm>
        </p:grpSpPr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770" y="1772885"/>
              <a:ext cx="3023095" cy="1440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1259770" y="3212985"/>
              <a:ext cx="3024210" cy="384998"/>
              <a:chOff x="1259770" y="3212985"/>
              <a:chExt cx="3024210" cy="384998"/>
            </a:xfrm>
          </p:grpSpPr>
          <p:pic>
            <p:nvPicPr>
              <p:cNvPr id="4" name="图片 3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7088"/>
              <a:stretch/>
            </p:blipFill>
            <p:spPr bwMode="auto">
              <a:xfrm>
                <a:off x="1260885" y="3212985"/>
                <a:ext cx="3023095" cy="1694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图片 4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6296"/>
              <a:stretch/>
            </p:blipFill>
            <p:spPr bwMode="auto">
              <a:xfrm>
                <a:off x="1259770" y="3382454"/>
                <a:ext cx="3023095" cy="2155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" name="图片 5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885" y="3597982"/>
              <a:ext cx="3021980" cy="14151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t="18615" r="4861" b="2242"/>
          <a:stretch/>
        </p:blipFill>
        <p:spPr bwMode="auto">
          <a:xfrm>
            <a:off x="6360920" y="3054634"/>
            <a:ext cx="1842300" cy="143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19590" r="4635" b="2242"/>
          <a:stretch/>
        </p:blipFill>
        <p:spPr bwMode="auto">
          <a:xfrm>
            <a:off x="6372125" y="1196845"/>
            <a:ext cx="1831095" cy="137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19590" r="3009" b="1917"/>
          <a:stretch/>
        </p:blipFill>
        <p:spPr bwMode="auto">
          <a:xfrm>
            <a:off x="6382354" y="4786964"/>
            <a:ext cx="1820865" cy="135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899745" y="1052628"/>
            <a:ext cx="5184360" cy="151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>
                <a:sym typeface="Times New Roman" pitchFamily="18" charset="0"/>
              </a:rPr>
              <a:t>GPGPU based computing takes 12 seconds</a:t>
            </a:r>
          </a:p>
          <a:p>
            <a:r>
              <a:rPr lang="en-US" altLang="zh-CN" sz="2400" dirty="0" smtClean="0">
                <a:ea typeface="微软雅黑" pitchFamily="34" charset="-122"/>
                <a:sym typeface="Times New Roman" pitchFamily="18" charset="0"/>
              </a:rPr>
              <a:t>CPU based computing takes &gt; 700 seconds</a:t>
            </a:r>
            <a:endParaRPr lang="zh-CN" altLang="en-US" sz="2400" dirty="0">
              <a:ea typeface="微软雅黑" pitchFamily="34" charset="-122"/>
              <a:sym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ChangeArrowheads="1"/>
          </p:cNvSpPr>
          <p:nvPr/>
        </p:nvSpPr>
        <p:spPr bwMode="auto">
          <a:xfrm>
            <a:off x="58738" y="225425"/>
            <a:ext cx="516130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lang="en-US" altLang="zh-CN" sz="2800" b="1" dirty="0" smtClean="0"/>
              <a:t>Conclusion</a:t>
            </a:r>
            <a:endParaRPr lang="en-US" altLang="zh-CN" sz="2800" b="1" dirty="0"/>
          </a:p>
        </p:txBody>
      </p:sp>
      <p:sp>
        <p:nvSpPr>
          <p:cNvPr id="11268" name="标题 1"/>
          <p:cNvSpPr>
            <a:spLocks noChangeArrowheads="1"/>
          </p:cNvSpPr>
          <p:nvPr/>
        </p:nvSpPr>
        <p:spPr bwMode="auto">
          <a:xfrm>
            <a:off x="1120775" y="3357563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endParaRPr lang="zh-CN" altLang="zh-CN" sz="2000">
              <a:solidFill>
                <a:schemeClr val="tx2"/>
              </a:solidFill>
              <a:ea typeface="微软雅黑" pitchFamily="34" charset="-122"/>
              <a:sym typeface="Franklin Gothic Book" pitchFamily="34" charset="0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043755" y="1988900"/>
            <a:ext cx="763253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/>
              <a:t>Use GPGPU parallel computing reduce execution time significantly</a:t>
            </a:r>
            <a:endParaRPr lang="zh-CN" altLang="en-US" sz="2400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043755" y="3318335"/>
            <a:ext cx="763253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dirty="0" smtClean="0"/>
              <a:t>Use GPGPU to extract 3D Point Cloud is accurate and feasible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00213"/>
            <a:ext cx="360045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标题 1"/>
          <p:cNvSpPr>
            <a:spLocks noChangeArrowheads="1"/>
          </p:cNvSpPr>
          <p:nvPr/>
        </p:nvSpPr>
        <p:spPr bwMode="auto">
          <a:xfrm>
            <a:off x="111125" y="190500"/>
            <a:ext cx="12239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2800" b="1">
                <a:latin typeface="Arial" charset="0"/>
                <a:ea typeface="微软雅黑" pitchFamily="34" charset="-122"/>
                <a:sym typeface="Franklin Gothic Medium" pitchFamily="34" charset="0"/>
              </a:rPr>
              <a:t>Q &amp; A</a:t>
            </a:r>
            <a:endParaRPr lang="zh-CN" altLang="en-US" sz="2800" b="1">
              <a:latin typeface="Arial" charset="0"/>
              <a:ea typeface="微软雅黑" pitchFamily="34" charset="-122"/>
              <a:sym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63</TotalTime>
  <Pages>0</Pages>
  <Words>184</Words>
  <Characters>0</Characters>
  <Application>Microsoft Office PowerPoint</Application>
  <DocSecurity>0</DocSecurity>
  <PresentationFormat>全屏显示(4:3)</PresentationFormat>
  <Lines>0</Lines>
  <Paragraphs>30</Paragraphs>
  <Slides>10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龙腾四海</vt:lpstr>
      <vt:lpstr>3D Point 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</dc:creator>
  <cp:lastModifiedBy>alex</cp:lastModifiedBy>
  <cp:revision>228</cp:revision>
  <dcterms:created xsi:type="dcterms:W3CDTF">2014-10-28T13:28:00Z</dcterms:created>
  <dcterms:modified xsi:type="dcterms:W3CDTF">2014-11-11T14:02:46Z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