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8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21D720-98A5-4966-A4D2-727CFC24A6F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6A249B53-357A-4431-9CC4-507327F4E321}">
      <dgm:prSet phldrT="[Text]" custT="1"/>
      <dgm:spPr/>
      <dgm:t>
        <a:bodyPr/>
        <a:lstStyle/>
        <a:p>
          <a:r>
            <a:rPr lang="en-US" sz="2000" b="1" dirty="0" smtClean="0"/>
            <a:t>Ideal Village</a:t>
          </a:r>
          <a:endParaRPr lang="en-US" sz="2000" b="1" dirty="0"/>
        </a:p>
      </dgm:t>
    </dgm:pt>
    <dgm:pt modelId="{1D84DA0F-CAEF-4268-99DC-58DCDE8DA233}" type="parTrans" cxnId="{5A33D12E-B957-4D53-B64D-CCD3F18460B5}">
      <dgm:prSet/>
      <dgm:spPr/>
      <dgm:t>
        <a:bodyPr/>
        <a:lstStyle/>
        <a:p>
          <a:endParaRPr lang="en-US"/>
        </a:p>
      </dgm:t>
    </dgm:pt>
    <dgm:pt modelId="{E8856993-38BA-452F-94A9-B56EB82C6755}" type="sibTrans" cxnId="{5A33D12E-B957-4D53-B64D-CCD3F18460B5}">
      <dgm:prSet/>
      <dgm:spPr/>
      <dgm:t>
        <a:bodyPr/>
        <a:lstStyle/>
        <a:p>
          <a:endParaRPr lang="en-US"/>
        </a:p>
      </dgm:t>
    </dgm:pt>
    <dgm:pt modelId="{8F122184-9CDB-4DA2-8B2B-305872D25884}">
      <dgm:prSet phldrT="[Text]" custT="1"/>
      <dgm:spPr/>
      <dgm:t>
        <a:bodyPr/>
        <a:lstStyle/>
        <a:p>
          <a:r>
            <a:rPr lang="en-US" sz="2000" b="1" dirty="0" smtClean="0"/>
            <a:t>Digital Village </a:t>
          </a:r>
          <a:endParaRPr lang="en-US" sz="2000" b="1" dirty="0"/>
        </a:p>
      </dgm:t>
    </dgm:pt>
    <dgm:pt modelId="{C694EDD7-64B3-44CA-9486-C40A9932EEFB}" type="parTrans" cxnId="{103757A9-9D58-4E9C-978F-4EF535A4937F}">
      <dgm:prSet/>
      <dgm:spPr/>
      <dgm:t>
        <a:bodyPr/>
        <a:lstStyle/>
        <a:p>
          <a:endParaRPr lang="en-US"/>
        </a:p>
      </dgm:t>
    </dgm:pt>
    <dgm:pt modelId="{56868888-F649-4EFF-8D18-9A4BF0225AAE}" type="sibTrans" cxnId="{103757A9-9D58-4E9C-978F-4EF535A4937F}">
      <dgm:prSet/>
      <dgm:spPr/>
      <dgm:t>
        <a:bodyPr/>
        <a:lstStyle/>
        <a:p>
          <a:endParaRPr lang="en-US"/>
        </a:p>
      </dgm:t>
    </dgm:pt>
    <dgm:pt modelId="{5EB34542-8815-48E2-9F6E-00BF3A3FEC2A}">
      <dgm:prSet phldrT="[Text]" custT="1"/>
      <dgm:spPr/>
      <dgm:t>
        <a:bodyPr/>
        <a:lstStyle/>
        <a:p>
          <a:r>
            <a:rPr lang="en-US" sz="2000" b="1" dirty="0" smtClean="0"/>
            <a:t>Smart Village </a:t>
          </a:r>
          <a:endParaRPr lang="en-US" sz="2000" b="1" dirty="0"/>
        </a:p>
      </dgm:t>
    </dgm:pt>
    <dgm:pt modelId="{62F0A1E5-2E5D-40F1-B9E2-8776A602FADC}" type="parTrans" cxnId="{F0154137-EDA8-49C0-BD12-996260359376}">
      <dgm:prSet/>
      <dgm:spPr/>
      <dgm:t>
        <a:bodyPr/>
        <a:lstStyle/>
        <a:p>
          <a:endParaRPr lang="en-US"/>
        </a:p>
      </dgm:t>
    </dgm:pt>
    <dgm:pt modelId="{0414DC37-2FCE-4209-A90C-4A0DB7EE43A4}" type="sibTrans" cxnId="{F0154137-EDA8-49C0-BD12-996260359376}">
      <dgm:prSet/>
      <dgm:spPr/>
      <dgm:t>
        <a:bodyPr/>
        <a:lstStyle/>
        <a:p>
          <a:endParaRPr lang="en-US"/>
        </a:p>
      </dgm:t>
    </dgm:pt>
    <dgm:pt modelId="{4538F4A8-E383-41E6-A4AC-D56F7000B872}" type="pres">
      <dgm:prSet presAssocID="{3821D720-98A5-4966-A4D2-727CFC24A6F9}" presName="linearFlow" presStyleCnt="0">
        <dgm:presLayoutVars>
          <dgm:dir/>
          <dgm:resizeHandles val="exact"/>
        </dgm:presLayoutVars>
      </dgm:prSet>
      <dgm:spPr/>
    </dgm:pt>
    <dgm:pt modelId="{BDB70B45-96E4-4804-B16D-EB75C422AF9D}" type="pres">
      <dgm:prSet presAssocID="{6A249B53-357A-4431-9CC4-507327F4E3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7965C-5FED-4FC1-8D20-574CE197FE6B}" type="pres">
      <dgm:prSet presAssocID="{E8856993-38BA-452F-94A9-B56EB82C6755}" presName="spacerL" presStyleCnt="0"/>
      <dgm:spPr/>
    </dgm:pt>
    <dgm:pt modelId="{9D64B95C-C801-4664-853D-809BD9ADEAE9}" type="pres">
      <dgm:prSet presAssocID="{E8856993-38BA-452F-94A9-B56EB82C675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FB254C1-B524-4C2A-BE52-3AEA08E164B8}" type="pres">
      <dgm:prSet presAssocID="{E8856993-38BA-452F-94A9-B56EB82C6755}" presName="spacerR" presStyleCnt="0"/>
      <dgm:spPr/>
    </dgm:pt>
    <dgm:pt modelId="{96C43485-7916-4718-903C-17800DDA4896}" type="pres">
      <dgm:prSet presAssocID="{8F122184-9CDB-4DA2-8B2B-305872D25884}" presName="node" presStyleLbl="node1" presStyleIdx="1" presStyleCnt="3" custLinFactNeighborX="1" custLinFactNeighborY="-1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E8290-A75B-42A4-A7A1-5B78D37B4FA7}" type="pres">
      <dgm:prSet presAssocID="{56868888-F649-4EFF-8D18-9A4BF0225AAE}" presName="spacerL" presStyleCnt="0"/>
      <dgm:spPr/>
    </dgm:pt>
    <dgm:pt modelId="{D32DEE08-3043-43C0-A327-24C91FCFEC84}" type="pres">
      <dgm:prSet presAssocID="{56868888-F649-4EFF-8D18-9A4BF0225AA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47B3FF7-3105-4166-B8C8-CD9F55C331FF}" type="pres">
      <dgm:prSet presAssocID="{56868888-F649-4EFF-8D18-9A4BF0225AAE}" presName="spacerR" presStyleCnt="0"/>
      <dgm:spPr/>
    </dgm:pt>
    <dgm:pt modelId="{8EA47FE3-DBFF-4941-9413-A5A0658BC42F}" type="pres">
      <dgm:prSet presAssocID="{5EB34542-8815-48E2-9F6E-00BF3A3FEC2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3757A9-9D58-4E9C-978F-4EF535A4937F}" srcId="{3821D720-98A5-4966-A4D2-727CFC24A6F9}" destId="{8F122184-9CDB-4DA2-8B2B-305872D25884}" srcOrd="1" destOrd="0" parTransId="{C694EDD7-64B3-44CA-9486-C40A9932EEFB}" sibTransId="{56868888-F649-4EFF-8D18-9A4BF0225AAE}"/>
    <dgm:cxn modelId="{A71002D5-07AE-4E6D-8C6C-D4BB95EA452D}" type="presOf" srcId="{3821D720-98A5-4966-A4D2-727CFC24A6F9}" destId="{4538F4A8-E383-41E6-A4AC-D56F7000B872}" srcOrd="0" destOrd="0" presId="urn:microsoft.com/office/officeart/2005/8/layout/equation1"/>
    <dgm:cxn modelId="{5A33D12E-B957-4D53-B64D-CCD3F18460B5}" srcId="{3821D720-98A5-4966-A4D2-727CFC24A6F9}" destId="{6A249B53-357A-4431-9CC4-507327F4E321}" srcOrd="0" destOrd="0" parTransId="{1D84DA0F-CAEF-4268-99DC-58DCDE8DA233}" sibTransId="{E8856993-38BA-452F-94A9-B56EB82C6755}"/>
    <dgm:cxn modelId="{C899084D-915E-429C-8E70-F7EC35CC1E55}" type="presOf" srcId="{5EB34542-8815-48E2-9F6E-00BF3A3FEC2A}" destId="{8EA47FE3-DBFF-4941-9413-A5A0658BC42F}" srcOrd="0" destOrd="0" presId="urn:microsoft.com/office/officeart/2005/8/layout/equation1"/>
    <dgm:cxn modelId="{410C2B13-147C-49B7-BAB8-D8512222FC53}" type="presOf" srcId="{6A249B53-357A-4431-9CC4-507327F4E321}" destId="{BDB70B45-96E4-4804-B16D-EB75C422AF9D}" srcOrd="0" destOrd="0" presId="urn:microsoft.com/office/officeart/2005/8/layout/equation1"/>
    <dgm:cxn modelId="{66A99448-82DD-4BB0-BA16-CA4418BDF070}" type="presOf" srcId="{56868888-F649-4EFF-8D18-9A4BF0225AAE}" destId="{D32DEE08-3043-43C0-A327-24C91FCFEC84}" srcOrd="0" destOrd="0" presId="urn:microsoft.com/office/officeart/2005/8/layout/equation1"/>
    <dgm:cxn modelId="{F0154137-EDA8-49C0-BD12-996260359376}" srcId="{3821D720-98A5-4966-A4D2-727CFC24A6F9}" destId="{5EB34542-8815-48E2-9F6E-00BF3A3FEC2A}" srcOrd="2" destOrd="0" parTransId="{62F0A1E5-2E5D-40F1-B9E2-8776A602FADC}" sibTransId="{0414DC37-2FCE-4209-A90C-4A0DB7EE43A4}"/>
    <dgm:cxn modelId="{C3584BE2-C984-4BC0-8ACA-F50D93F55678}" type="presOf" srcId="{8F122184-9CDB-4DA2-8B2B-305872D25884}" destId="{96C43485-7916-4718-903C-17800DDA4896}" srcOrd="0" destOrd="0" presId="urn:microsoft.com/office/officeart/2005/8/layout/equation1"/>
    <dgm:cxn modelId="{B1810A34-2CBA-4102-AF87-FD32A9038E5B}" type="presOf" srcId="{E8856993-38BA-452F-94A9-B56EB82C6755}" destId="{9D64B95C-C801-4664-853D-809BD9ADEAE9}" srcOrd="0" destOrd="0" presId="urn:microsoft.com/office/officeart/2005/8/layout/equation1"/>
    <dgm:cxn modelId="{B2739755-B98A-4451-AE57-D17F5B502768}" type="presParOf" srcId="{4538F4A8-E383-41E6-A4AC-D56F7000B872}" destId="{BDB70B45-96E4-4804-B16D-EB75C422AF9D}" srcOrd="0" destOrd="0" presId="urn:microsoft.com/office/officeart/2005/8/layout/equation1"/>
    <dgm:cxn modelId="{A25CFCE8-3B1A-48DE-8505-750FF0458B76}" type="presParOf" srcId="{4538F4A8-E383-41E6-A4AC-D56F7000B872}" destId="{41A7965C-5FED-4FC1-8D20-574CE197FE6B}" srcOrd="1" destOrd="0" presId="urn:microsoft.com/office/officeart/2005/8/layout/equation1"/>
    <dgm:cxn modelId="{8ADBF752-E295-472E-9600-4D500A97F806}" type="presParOf" srcId="{4538F4A8-E383-41E6-A4AC-D56F7000B872}" destId="{9D64B95C-C801-4664-853D-809BD9ADEAE9}" srcOrd="2" destOrd="0" presId="urn:microsoft.com/office/officeart/2005/8/layout/equation1"/>
    <dgm:cxn modelId="{228EB2F0-1670-4480-A018-AB5B56E0AFF9}" type="presParOf" srcId="{4538F4A8-E383-41E6-A4AC-D56F7000B872}" destId="{BFB254C1-B524-4C2A-BE52-3AEA08E164B8}" srcOrd="3" destOrd="0" presId="urn:microsoft.com/office/officeart/2005/8/layout/equation1"/>
    <dgm:cxn modelId="{47D001D3-5747-4A5B-97B5-7E4B409AB3DE}" type="presParOf" srcId="{4538F4A8-E383-41E6-A4AC-D56F7000B872}" destId="{96C43485-7916-4718-903C-17800DDA4896}" srcOrd="4" destOrd="0" presId="urn:microsoft.com/office/officeart/2005/8/layout/equation1"/>
    <dgm:cxn modelId="{6EF52E7C-4C8F-47D6-AFF7-AA25004A7191}" type="presParOf" srcId="{4538F4A8-E383-41E6-A4AC-D56F7000B872}" destId="{E8EE8290-A75B-42A4-A7A1-5B78D37B4FA7}" srcOrd="5" destOrd="0" presId="urn:microsoft.com/office/officeart/2005/8/layout/equation1"/>
    <dgm:cxn modelId="{AEE5D634-2F71-42B8-A7C6-EFBEC104FA8F}" type="presParOf" srcId="{4538F4A8-E383-41E6-A4AC-D56F7000B872}" destId="{D32DEE08-3043-43C0-A327-24C91FCFEC84}" srcOrd="6" destOrd="0" presId="urn:microsoft.com/office/officeart/2005/8/layout/equation1"/>
    <dgm:cxn modelId="{AD40BD72-DB95-4891-A245-5BF07201F831}" type="presParOf" srcId="{4538F4A8-E383-41E6-A4AC-D56F7000B872}" destId="{347B3FF7-3105-4166-B8C8-CD9F55C331FF}" srcOrd="7" destOrd="0" presId="urn:microsoft.com/office/officeart/2005/8/layout/equation1"/>
    <dgm:cxn modelId="{AB75B08A-F22E-415D-A1D5-84E15871EF15}" type="presParOf" srcId="{4538F4A8-E383-41E6-A4AC-D56F7000B872}" destId="{8EA47FE3-DBFF-4941-9413-A5A0658BC42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2C1E06A-EA1F-4CA8-A626-CC69DDF632FB}" type="pres">
      <dgm:prSet presAssocID="{7CECA0AB-610B-40F3-B090-6F1635DEEBA3}" presName="ChildAccent3" presStyleCnt="0"/>
      <dgm:spPr/>
    </dgm:pt>
    <dgm:pt modelId="{878FC103-C764-4B12-881B-D0533F7D9205}" type="pres">
      <dgm:prSet presAssocID="{7CECA0AB-610B-40F3-B090-6F1635DEEBA3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93EBE-B6CC-44D9-96D8-9EC440AA2DF8}" type="pres">
      <dgm:prSet presAssocID="{DC116BB7-7E08-4371-8427-129FC519EAC3}" presName="ChildAccent2" presStyleCnt="0"/>
      <dgm:spPr/>
    </dgm:pt>
    <dgm:pt modelId="{8481E0A1-3340-4D41-A335-19FC673E8623}" type="pres">
      <dgm:prSet presAssocID="{DC116BB7-7E08-4371-8427-129FC519EAC3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D4591-DBFF-4CB2-9093-D43637390FB5}" type="pres">
      <dgm:prSet presAssocID="{9973DBD4-90CD-4290-8BFE-98DD059D9533}" presName="ChildAccent1" presStyleCnt="0"/>
      <dgm:spPr/>
    </dgm:pt>
    <dgm:pt modelId="{3830D3E1-928E-44CE-8B15-1E0CB9FA2D58}" type="pres">
      <dgm:prSet presAssocID="{9973DBD4-90CD-4290-8BFE-98DD059D9533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70B45-96E4-4804-B16D-EB75C422AF9D}">
      <dsp:nvSpPr>
        <dsp:cNvPr id="0" name=""/>
        <dsp:cNvSpPr/>
      </dsp:nvSpPr>
      <dsp:spPr>
        <a:xfrm>
          <a:off x="69301" y="210"/>
          <a:ext cx="1293804" cy="1293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Ideal Village</a:t>
          </a:r>
          <a:endParaRPr lang="en-US" sz="2000" b="1" kern="1200" dirty="0"/>
        </a:p>
      </dsp:txBody>
      <dsp:txXfrm>
        <a:off x="258774" y="189683"/>
        <a:ext cx="914858" cy="914858"/>
      </dsp:txXfrm>
    </dsp:sp>
    <dsp:sp modelId="{9D64B95C-C801-4664-853D-809BD9ADEAE9}">
      <dsp:nvSpPr>
        <dsp:cNvPr id="0" name=""/>
        <dsp:cNvSpPr/>
      </dsp:nvSpPr>
      <dsp:spPr>
        <a:xfrm>
          <a:off x="1468163" y="271909"/>
          <a:ext cx="750406" cy="75040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67629" y="558864"/>
        <a:ext cx="551474" cy="176496"/>
      </dsp:txXfrm>
    </dsp:sp>
    <dsp:sp modelId="{96C43485-7916-4718-903C-17800DDA4896}">
      <dsp:nvSpPr>
        <dsp:cNvPr id="0" name=""/>
        <dsp:cNvSpPr/>
      </dsp:nvSpPr>
      <dsp:spPr>
        <a:xfrm>
          <a:off x="2323628" y="0"/>
          <a:ext cx="1293804" cy="1293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Digital Village </a:t>
          </a:r>
          <a:endParaRPr lang="en-US" sz="2000" b="1" kern="1200" dirty="0"/>
        </a:p>
      </dsp:txBody>
      <dsp:txXfrm>
        <a:off x="2513101" y="189473"/>
        <a:ext cx="914858" cy="914858"/>
      </dsp:txXfrm>
    </dsp:sp>
    <dsp:sp modelId="{D32DEE08-3043-43C0-A327-24C91FCFEC84}">
      <dsp:nvSpPr>
        <dsp:cNvPr id="0" name=""/>
        <dsp:cNvSpPr/>
      </dsp:nvSpPr>
      <dsp:spPr>
        <a:xfrm>
          <a:off x="3722488" y="271909"/>
          <a:ext cx="750406" cy="75040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3821954" y="426493"/>
        <a:ext cx="551474" cy="441238"/>
      </dsp:txXfrm>
    </dsp:sp>
    <dsp:sp modelId="{8EA47FE3-DBFF-4941-9413-A5A0658BC42F}">
      <dsp:nvSpPr>
        <dsp:cNvPr id="0" name=""/>
        <dsp:cNvSpPr/>
      </dsp:nvSpPr>
      <dsp:spPr>
        <a:xfrm>
          <a:off x="4577952" y="210"/>
          <a:ext cx="1293804" cy="1293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Smart Village </a:t>
          </a:r>
          <a:endParaRPr lang="en-US" sz="2000" b="1" kern="1200" dirty="0"/>
        </a:p>
      </dsp:txBody>
      <dsp:txXfrm>
        <a:off x="4767425" y="189683"/>
        <a:ext cx="914858" cy="914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3048152" y="907677"/>
          <a:ext cx="1523847" cy="338637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 Description</a:t>
          </a:r>
          <a:endParaRPr lang="en-US" sz="2000" kern="1200" dirty="0"/>
        </a:p>
      </dsp:txBody>
      <dsp:txXfrm>
        <a:off x="3241547" y="907677"/>
        <a:ext cx="1330452" cy="3386377"/>
      </dsp:txXfrm>
    </dsp:sp>
    <dsp:sp modelId="{37D539AB-F6E5-4F46-BE6B-474374D6A3DA}">
      <dsp:nvSpPr>
        <dsp:cNvPr id="0" name=""/>
        <dsp:cNvSpPr/>
      </dsp:nvSpPr>
      <dsp:spPr>
        <a:xfrm>
          <a:off x="3048152" y="185869"/>
          <a:ext cx="1523847" cy="723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Step 3</a:t>
          </a:r>
          <a:endParaRPr lang="en-US" sz="2300" kern="1200" dirty="0"/>
        </a:p>
      </dsp:txBody>
      <dsp:txXfrm>
        <a:off x="3048152" y="185869"/>
        <a:ext cx="1523847" cy="723040"/>
      </dsp:txXfrm>
    </dsp:sp>
    <dsp:sp modelId="{8481E0A1-3340-4D41-A335-19FC673E8623}">
      <dsp:nvSpPr>
        <dsp:cNvPr id="0" name=""/>
        <dsp:cNvSpPr/>
      </dsp:nvSpPr>
      <dsp:spPr>
        <a:xfrm>
          <a:off x="1523847" y="907677"/>
          <a:ext cx="1523847" cy="31448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 Description</a:t>
          </a:r>
          <a:endParaRPr lang="en-US" sz="2000" kern="1200" dirty="0"/>
        </a:p>
      </dsp:txBody>
      <dsp:txXfrm>
        <a:off x="1717243" y="907677"/>
        <a:ext cx="1330452" cy="3144816"/>
      </dsp:txXfrm>
    </dsp:sp>
    <dsp:sp modelId="{F62B26E2-3F53-45C3-8A5D-BDB13ED86F84}">
      <dsp:nvSpPr>
        <dsp:cNvPr id="0" name=""/>
        <dsp:cNvSpPr/>
      </dsp:nvSpPr>
      <dsp:spPr>
        <a:xfrm>
          <a:off x="1523847" y="302952"/>
          <a:ext cx="1523847" cy="604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Step 2</a:t>
          </a:r>
          <a:endParaRPr lang="en-US" sz="2300" kern="1200" dirty="0"/>
        </a:p>
      </dsp:txBody>
      <dsp:txXfrm>
        <a:off x="1523847" y="302952"/>
        <a:ext cx="1523847" cy="604724"/>
      </dsp:txXfrm>
    </dsp:sp>
    <dsp:sp modelId="{3830D3E1-928E-44CE-8B15-1E0CB9FA2D58}">
      <dsp:nvSpPr>
        <dsp:cNvPr id="0" name=""/>
        <dsp:cNvSpPr/>
      </dsp:nvSpPr>
      <dsp:spPr>
        <a:xfrm>
          <a:off x="0" y="907677"/>
          <a:ext cx="1523847" cy="29028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 Description</a:t>
          </a:r>
          <a:endParaRPr lang="en-US" sz="2000" kern="1200" dirty="0"/>
        </a:p>
      </dsp:txBody>
      <dsp:txXfrm>
        <a:off x="193395" y="907677"/>
        <a:ext cx="1330452" cy="2902844"/>
      </dsp:txXfrm>
    </dsp:sp>
    <dsp:sp modelId="{689B834B-0576-4B5D-B813-1B600D181483}">
      <dsp:nvSpPr>
        <dsp:cNvPr id="0" name=""/>
        <dsp:cNvSpPr/>
      </dsp:nvSpPr>
      <dsp:spPr>
        <a:xfrm>
          <a:off x="0" y="423733"/>
          <a:ext cx="1523847" cy="483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Step 1</a:t>
          </a:r>
          <a:endParaRPr lang="en-US" sz="2300" kern="1200" dirty="0"/>
        </a:p>
      </dsp:txBody>
      <dsp:txXfrm>
        <a:off x="0" y="423733"/>
        <a:ext cx="1523847" cy="48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83" y="154744"/>
            <a:ext cx="6858000" cy="1227048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SMART VILLAGE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384" y="1381791"/>
            <a:ext cx="6857999" cy="51596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Guided By :-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Prepared By :- </a:t>
            </a:r>
          </a:p>
          <a:p>
            <a:r>
              <a:rPr lang="en-US" sz="2400" dirty="0" smtClean="0"/>
              <a:t>Pruthvi Soni </a:t>
            </a:r>
          </a:p>
          <a:p>
            <a:r>
              <a:rPr lang="en-US" sz="1800" dirty="0" smtClean="0"/>
              <a:t>EnRoll :146050316024</a:t>
            </a:r>
          </a:p>
          <a:p>
            <a:r>
              <a:rPr lang="en-US" sz="2400" dirty="0" smtClean="0"/>
              <a:t>Akil Shakih </a:t>
            </a:r>
          </a:p>
          <a:p>
            <a:pPr lvl="0"/>
            <a:r>
              <a:rPr lang="en-US" sz="1800" dirty="0" smtClean="0">
                <a:solidFill>
                  <a:srgbClr val="404040"/>
                </a:solidFill>
              </a:rPr>
              <a:t>EnRoll :146050316029</a:t>
            </a:r>
            <a:endParaRPr lang="en-US" sz="1800" dirty="0">
              <a:solidFill>
                <a:srgbClr val="404040"/>
              </a:solidFill>
            </a:endParaRPr>
          </a:p>
          <a:p>
            <a:endParaRPr lang="en-US" sz="2400" dirty="0" smtClean="0"/>
          </a:p>
          <a:p>
            <a:r>
              <a:rPr lang="en-US" sz="3200" dirty="0" smtClean="0"/>
              <a:t>	B&amp;B Institude of Technology </a:t>
            </a:r>
          </a:p>
          <a:p>
            <a:r>
              <a:rPr lang="en-US" dirty="0" smtClean="0"/>
              <a:t>	   Information Technology (IT)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And guidence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PROFILE </a:t>
            </a:r>
          </a:p>
          <a:p>
            <a:r>
              <a:rPr lang="en-US" dirty="0" smtClean="0"/>
              <a:t>SYSTEM DESIGN </a:t>
            </a:r>
          </a:p>
          <a:p>
            <a:r>
              <a:rPr lang="en-US" dirty="0" smtClean="0"/>
              <a:t>GUI OF WEBSITE </a:t>
            </a:r>
          </a:p>
          <a:p>
            <a:r>
              <a:rPr lang="en-US" dirty="0" smtClean="0"/>
              <a:t>SYSTEM REQUIREMENTS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PROFILE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82" y="1676399"/>
            <a:ext cx="9372600" cy="49856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     SMART </a:t>
            </a:r>
            <a:r>
              <a:rPr lang="en-US" sz="3600" dirty="0" smtClean="0"/>
              <a:t>VILLAGE </a:t>
            </a: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b="1" dirty="0" smtClean="0"/>
              <a:t>S </a:t>
            </a:r>
            <a:r>
              <a:rPr lang="en-US" dirty="0" smtClean="0"/>
              <a:t>ocial </a:t>
            </a:r>
          </a:p>
          <a:p>
            <a:pPr marL="0" indent="0" algn="ctr">
              <a:buNone/>
            </a:pPr>
            <a:r>
              <a:rPr lang="en-US" b="1" dirty="0" smtClean="0"/>
              <a:t>M</a:t>
            </a:r>
            <a:r>
              <a:rPr lang="en-US" dirty="0" smtClean="0"/>
              <a:t> odern </a:t>
            </a:r>
          </a:p>
          <a:p>
            <a:pPr marL="0" indent="0" algn="ctr">
              <a:buNone/>
            </a:pPr>
            <a:r>
              <a:rPr lang="en-US" b="1" dirty="0" smtClean="0"/>
              <a:t>A </a:t>
            </a:r>
            <a:r>
              <a:rPr lang="en-US" dirty="0" smtClean="0"/>
              <a:t>ware </a:t>
            </a:r>
          </a:p>
          <a:p>
            <a:pPr marL="0" indent="0" algn="ctr">
              <a:buNone/>
            </a:pPr>
            <a:r>
              <a:rPr lang="en-US" b="1" dirty="0" smtClean="0"/>
              <a:t>R </a:t>
            </a:r>
            <a:r>
              <a:rPr lang="en-US" dirty="0" smtClean="0"/>
              <a:t>esponsive</a:t>
            </a:r>
          </a:p>
          <a:p>
            <a:pPr marL="0" indent="0" algn="ctr">
              <a:buNone/>
            </a:pPr>
            <a:r>
              <a:rPr lang="en-US" b="1" dirty="0" smtClean="0"/>
              <a:t>T </a:t>
            </a:r>
            <a:r>
              <a:rPr lang="en-US" dirty="0" smtClean="0"/>
              <a:t>echnology</a:t>
            </a:r>
            <a:endParaRPr lang="en-US" b="1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69884136"/>
              </p:ext>
            </p:extLst>
          </p:nvPr>
        </p:nvGraphicFramePr>
        <p:xfrm>
          <a:off x="3443752" y="2360359"/>
          <a:ext cx="5941059" cy="129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5412699"/>
              </p:ext>
            </p:extLst>
          </p:nvPr>
        </p:nvGraphicFramePr>
        <p:xfrm>
          <a:off x="6781800" y="1981200"/>
          <a:ext cx="4572000" cy="209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</a:t>
            </a:r>
            <a:r>
              <a:rPr lang="en-US" dirty="0" err="1" smtClean="0"/>
              <a:t>smartart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Interconnected Block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5090545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7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0</TotalTime>
  <Words>113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Wireframe Building 16x9</vt:lpstr>
      <vt:lpstr>SMART VILLAGE</vt:lpstr>
      <vt:lpstr>ConTact And guidence </vt:lpstr>
      <vt:lpstr>PROJECT PROFILE 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2016-10-18T06:55:13Z</dcterms:created>
  <dcterms:modified xsi:type="dcterms:W3CDTF">2016-10-19T19:41:19Z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