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Fira Sans" panose="020F0502020204030204" pitchFamily="34" charset="0"/>
      <p:regular r:id="rId10"/>
    </p:embeddedFont>
    <p:embeddedFont>
      <p:font typeface="Inconsolata Bold" pitchFamily="1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92E2D-2527-40CF-9FC3-194011B6D7F1}" v="17" dt="2025-05-13T09:55:11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11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9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Financial Literacy: Empowering Economic Stability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Financial literacy means managing money wisely through budgeting, saving, and investing. It helps individuals make informed financial decisions and build economic independence.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2119"/>
            <a:ext cx="85046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Insights &amp; 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878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Current 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6901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Only 17% of adults in some developing countries are financially literate. Young and marginalized groups face higher risks.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Complex financial products and limited education access worsen inequality.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2987873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Effective Initiatives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356901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Governments promote literacy via school programs, workshops, and online platforms.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8617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India’s RBI and SEBI run notable financial education campaigns.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29878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Recommendations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356901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Include financial literacy in school curriculums early 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37411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 technology to reach underserved populations.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517921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Partner with private sector to simplify financial products.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Financial Literacy AI Chatbot Architecture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presentation explains the architecture and key components of a Financial Literacy AI chatbot built with Streamlit and Groq AI.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285661"/>
            <a:ext cx="230445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 Pruthviraj Patil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02055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Environment Setup and Initialization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5422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Environment Configuration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Loads GROQ_API_KEY from .env for secure API access.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COM Initialization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Initializes COM interface for Windows compatibility using pythoncom.CoInitialize().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AI Client Setup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Creates Groq client with API key for generating chatbot responses.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64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Speech Engine and Threading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pyttsx3 Engine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Initializes text-to-speech engine for audio responses.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6541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Asynchronous Speech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Runs speech in a separate thread to avoid blocking UI.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018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5479733"/>
            <a:ext cx="29754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Stop Speaking Control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Allows user to interrupt and stop speech playback.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104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Session State and UI Controls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68203"/>
            <a:ext cx="3664863" cy="2917150"/>
          </a:xfrm>
          <a:prstGeom prst="roundRect">
            <a:avLst>
              <a:gd name="adj" fmla="val 1166"/>
            </a:avLst>
          </a:prstGeom>
          <a:solidFill>
            <a:srgbClr val="433550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995017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Session State Variables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83976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Messages: chat history log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4281964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Prompt: current input text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0604" y="4724162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Voice Enabled: speech toggle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5467" y="2768203"/>
            <a:ext cx="3664863" cy="2917150"/>
          </a:xfrm>
          <a:prstGeom prst="roundRect">
            <a:avLst>
              <a:gd name="adj" fmla="val 1166"/>
            </a:avLst>
          </a:prstGeom>
          <a:solidFill>
            <a:srgbClr val="433550"/>
          </a:solidFill>
          <a:ln/>
        </p:spPr>
      </p:sp>
      <p:sp>
        <p:nvSpPr>
          <p:cNvPr id="10" name="Text 7"/>
          <p:cNvSpPr/>
          <p:nvPr/>
        </p:nvSpPr>
        <p:spPr>
          <a:xfrm>
            <a:off x="4912281" y="2995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User Interaction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4912281" y="34854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Text input for questions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912281" y="3927634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Buttons for sending and clearing messages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912281" y="4732734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Toggle switch for voice mode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93790" y="591216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3550"/>
          </a:solidFill>
          <a:ln/>
        </p:spPr>
      </p:sp>
      <p:sp>
        <p:nvSpPr>
          <p:cNvPr id="15" name="Text 12"/>
          <p:cNvSpPr/>
          <p:nvPr/>
        </p:nvSpPr>
        <p:spPr>
          <a:xfrm>
            <a:off x="1020604" y="6138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Chat Display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020604" y="662940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Renders conversation history dynamically with roles identified.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5046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AI Response and Error Handling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Sending Queries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Messages sent to Groq Llama3 model for completion generation.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Voice Output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Responses are optionally read aloud if voice mode is enabled.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Error Management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Catches exceptions and shows error messages to users.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332</Words>
  <Application>Microsoft Office PowerPoint</Application>
  <PresentationFormat>Custom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Fira Sans Bold</vt:lpstr>
      <vt:lpstr>Arial</vt:lpstr>
      <vt:lpstr>Fira Sans</vt:lpstr>
      <vt:lpstr>Inconsolata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ppruthviraj805@gmail.com</cp:lastModifiedBy>
  <cp:revision>3</cp:revision>
  <dcterms:created xsi:type="dcterms:W3CDTF">2025-05-13T09:46:56Z</dcterms:created>
  <dcterms:modified xsi:type="dcterms:W3CDTF">2025-05-13T11:19:05Z</dcterms:modified>
</cp:coreProperties>
</file>