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8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0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6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74AD1E9E-0EFB-8C2A-1C42-D4C5387A12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rcRect t="18169" b="10932"/>
          <a:stretch>
            <a:fillRect/>
          </a:stretch>
        </p:blipFill>
        <p:spPr>
          <a:xfrm>
            <a:off x="-2" y="0"/>
            <a:ext cx="12191999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855F69-E5D5-2DA9-4F1F-275A5FF262A2}"/>
              </a:ext>
            </a:extLst>
          </p:cNvPr>
          <p:cNvSpPr/>
          <p:nvPr/>
        </p:nvSpPr>
        <p:spPr>
          <a:xfrm>
            <a:off x="1965960" y="755142"/>
            <a:ext cx="1911096" cy="900684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B3DB42-0874-5276-DEF5-5C152B33B852}"/>
              </a:ext>
            </a:extLst>
          </p:cNvPr>
          <p:cNvSpPr/>
          <p:nvPr/>
        </p:nvSpPr>
        <p:spPr>
          <a:xfrm>
            <a:off x="1647445" y="1876044"/>
            <a:ext cx="4360163" cy="2238756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95852D-2E56-CD8C-300E-FC151AD9F211}"/>
              </a:ext>
            </a:extLst>
          </p:cNvPr>
          <p:cNvSpPr/>
          <p:nvPr/>
        </p:nvSpPr>
        <p:spPr>
          <a:xfrm>
            <a:off x="4503420" y="755142"/>
            <a:ext cx="1911096" cy="900684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F8FC43-6242-843C-23BE-C231EAE5A3E0}"/>
              </a:ext>
            </a:extLst>
          </p:cNvPr>
          <p:cNvSpPr/>
          <p:nvPr/>
        </p:nvSpPr>
        <p:spPr>
          <a:xfrm>
            <a:off x="7040880" y="755142"/>
            <a:ext cx="1911096" cy="900684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EE9F9E8-C08B-8CA6-FF94-1C0E94F8EA3C}"/>
              </a:ext>
            </a:extLst>
          </p:cNvPr>
          <p:cNvSpPr/>
          <p:nvPr/>
        </p:nvSpPr>
        <p:spPr>
          <a:xfrm>
            <a:off x="9578340" y="755142"/>
            <a:ext cx="1911096" cy="900684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72A86A5-F26D-DDBD-DA22-13391AA05B15}"/>
              </a:ext>
            </a:extLst>
          </p:cNvPr>
          <p:cNvSpPr/>
          <p:nvPr/>
        </p:nvSpPr>
        <p:spPr>
          <a:xfrm>
            <a:off x="7385305" y="1808988"/>
            <a:ext cx="4360163" cy="2238756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4234E0-4B6D-9BE9-E359-D37C7291B670}"/>
              </a:ext>
            </a:extLst>
          </p:cNvPr>
          <p:cNvSpPr/>
          <p:nvPr/>
        </p:nvSpPr>
        <p:spPr>
          <a:xfrm>
            <a:off x="6063234" y="2674727"/>
            <a:ext cx="13761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</a:p>
        </p:txBody>
      </p:sp>
      <p:pic>
        <p:nvPicPr>
          <p:cNvPr id="1030" name="Picture 6" descr="Official symbols: Design Standard for the Federal Identity ...">
            <a:extLst>
              <a:ext uri="{FF2B5EF4-FFF2-40B4-BE49-F238E27FC236}">
                <a16:creationId xmlns:a16="http://schemas.microsoft.com/office/drawing/2014/main" id="{9FC71208-7943-24A7-C086-BB95E7CA9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t="3975" r="20869" b="3049"/>
          <a:stretch>
            <a:fillRect/>
          </a:stretch>
        </p:blipFill>
        <p:spPr bwMode="auto">
          <a:xfrm>
            <a:off x="6430041" y="2157984"/>
            <a:ext cx="651702" cy="34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ted States of America Logo PNG Transparent &amp; SVG Vector ...">
            <a:extLst>
              <a:ext uri="{FF2B5EF4-FFF2-40B4-BE49-F238E27FC236}">
                <a16:creationId xmlns:a16="http://schemas.microsoft.com/office/drawing/2014/main" id="{7ED557CD-715C-614D-4065-118897CA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95" y="3446669"/>
            <a:ext cx="715995" cy="6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A3F92A-F042-6668-674E-12EB37A52658}"/>
              </a:ext>
            </a:extLst>
          </p:cNvPr>
          <p:cNvSpPr/>
          <p:nvPr/>
        </p:nvSpPr>
        <p:spPr>
          <a:xfrm>
            <a:off x="1464565" y="4344162"/>
            <a:ext cx="3070859" cy="2238756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6CE806-4E38-3B18-9ABD-0F17EC077A53}"/>
              </a:ext>
            </a:extLst>
          </p:cNvPr>
          <p:cNvSpPr/>
          <p:nvPr/>
        </p:nvSpPr>
        <p:spPr>
          <a:xfrm>
            <a:off x="5121402" y="4344162"/>
            <a:ext cx="3070859" cy="2238756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FA2EF31-9591-3754-2191-13F107D3EE61}"/>
              </a:ext>
            </a:extLst>
          </p:cNvPr>
          <p:cNvSpPr/>
          <p:nvPr/>
        </p:nvSpPr>
        <p:spPr>
          <a:xfrm>
            <a:off x="8647177" y="4344162"/>
            <a:ext cx="3070859" cy="2238756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2567D8-2509-D2A6-94FA-E81259BE339C}"/>
              </a:ext>
            </a:extLst>
          </p:cNvPr>
          <p:cNvSpPr/>
          <p:nvPr/>
        </p:nvSpPr>
        <p:spPr>
          <a:xfrm>
            <a:off x="89349" y="756666"/>
            <a:ext cx="1168521" cy="5826252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02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15320-1F85-1040-2445-BCF62431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97918A5B-F4CC-8E98-6B06-3FCDBC8BD1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</a:extLst>
          </a:blip>
          <a:srcRect t="18169" b="10932"/>
          <a:stretch>
            <a:fillRect/>
          </a:stretch>
        </p:blipFill>
        <p:spPr>
          <a:xfrm>
            <a:off x="-2" y="0"/>
            <a:ext cx="12191999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EA7464-D701-2829-65CB-1B9D5DD392FA}"/>
              </a:ext>
            </a:extLst>
          </p:cNvPr>
          <p:cNvSpPr/>
          <p:nvPr/>
        </p:nvSpPr>
        <p:spPr>
          <a:xfrm>
            <a:off x="1834893" y="912060"/>
            <a:ext cx="2304288" cy="1375410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4434E-0A25-F8F5-0674-5EBBB332460D}"/>
              </a:ext>
            </a:extLst>
          </p:cNvPr>
          <p:cNvSpPr/>
          <p:nvPr/>
        </p:nvSpPr>
        <p:spPr>
          <a:xfrm>
            <a:off x="6519673" y="4159812"/>
            <a:ext cx="5495544" cy="2588460"/>
          </a:xfrm>
          <a:prstGeom prst="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DC0726-097C-D57F-26F8-853F30F55E38}"/>
              </a:ext>
            </a:extLst>
          </p:cNvPr>
          <p:cNvSpPr/>
          <p:nvPr/>
        </p:nvSpPr>
        <p:spPr>
          <a:xfrm>
            <a:off x="4413789" y="912060"/>
            <a:ext cx="2180844" cy="1375410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39497AE-3682-4317-6158-68DCC0FD9E55}"/>
              </a:ext>
            </a:extLst>
          </p:cNvPr>
          <p:cNvSpPr/>
          <p:nvPr/>
        </p:nvSpPr>
        <p:spPr>
          <a:xfrm>
            <a:off x="89349" y="869468"/>
            <a:ext cx="1578958" cy="5878803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1A918-E4E3-EF57-33D5-4546B15FA76B}"/>
              </a:ext>
            </a:extLst>
          </p:cNvPr>
          <p:cNvSpPr/>
          <p:nvPr/>
        </p:nvSpPr>
        <p:spPr>
          <a:xfrm>
            <a:off x="1834893" y="2519934"/>
            <a:ext cx="10180324" cy="1439418"/>
          </a:xfrm>
          <a:prstGeom prst="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9850283-CDCD-27C7-8152-4291F7F57E6A}"/>
              </a:ext>
            </a:extLst>
          </p:cNvPr>
          <p:cNvSpPr/>
          <p:nvPr/>
        </p:nvSpPr>
        <p:spPr>
          <a:xfrm>
            <a:off x="1789173" y="4159812"/>
            <a:ext cx="4306824" cy="2588460"/>
          </a:xfrm>
          <a:prstGeom prst="roundRect">
            <a:avLst/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532586E-A7E7-C7AF-9BA1-431479EB1DB7}"/>
              </a:ext>
            </a:extLst>
          </p:cNvPr>
          <p:cNvSpPr/>
          <p:nvPr/>
        </p:nvSpPr>
        <p:spPr>
          <a:xfrm>
            <a:off x="7075171" y="869469"/>
            <a:ext cx="4857749" cy="1375410"/>
          </a:xfrm>
          <a:prstGeom prst="wedgeRectCallout">
            <a:avLst>
              <a:gd name="adj1" fmla="val -58480"/>
              <a:gd name="adj2" fmla="val -3317"/>
            </a:avLst>
          </a:prstGeom>
          <a:solidFill>
            <a:srgbClr val="CCCCCC"/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2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Override1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Pruthvirajsinh Solanki</dc:creator>
  <cp:lastModifiedBy>Pruthvirajsinh Solanki</cp:lastModifiedBy>
  <cp:revision>4</cp:revision>
  <dcterms:created xsi:type="dcterms:W3CDTF">2025-07-22T02:13:36Z</dcterms:created>
  <dcterms:modified xsi:type="dcterms:W3CDTF">2025-07-29T00:42:01Z</dcterms:modified>
</cp:coreProperties>
</file>