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0E56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B16C1-533A-4731-9E6E-3D8AFADE88A1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6B971-C1E2-4859-9F34-B64FDA6D26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2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6B971-C1E2-4859-9F34-B64FDA6D263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9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3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8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DB9B6B8-A46A-51C0-1965-639DD7A3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6000" contrast="14000"/>
                    </a14:imgEffect>
                  </a14:imgLayer>
                </a14:imgProps>
              </a:ext>
            </a:extLst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F6067C-09A5-9F8B-C1F8-E537B5A1C945}"/>
              </a:ext>
            </a:extLst>
          </p:cNvPr>
          <p:cNvSpPr/>
          <p:nvPr/>
        </p:nvSpPr>
        <p:spPr>
          <a:xfrm>
            <a:off x="474472" y="340614"/>
            <a:ext cx="11243056" cy="6176772"/>
          </a:xfrm>
          <a:prstGeom prst="roundRect">
            <a:avLst>
              <a:gd name="adj" fmla="val 3859"/>
            </a:avLst>
          </a:prstGeom>
          <a:gradFill>
            <a:gsLst>
              <a:gs pos="7000">
                <a:schemeClr val="bg1">
                  <a:alpha val="15000"/>
                </a:schemeClr>
              </a:gs>
              <a:gs pos="80000">
                <a:schemeClr val="tx1">
                  <a:lumMod val="75000"/>
                  <a:lumOff val="25000"/>
                  <a:alpha val="39000"/>
                </a:scheme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976FB4-041E-BF6D-6BE8-A3342F7625DA}"/>
              </a:ext>
            </a:extLst>
          </p:cNvPr>
          <p:cNvSpPr/>
          <p:nvPr/>
        </p:nvSpPr>
        <p:spPr>
          <a:xfrm>
            <a:off x="474472" y="336042"/>
            <a:ext cx="11243056" cy="6176772"/>
          </a:xfrm>
          <a:prstGeom prst="roundRect">
            <a:avLst>
              <a:gd name="adj" fmla="val 3859"/>
            </a:avLst>
          </a:prstGeom>
          <a:gradFill>
            <a:gsLst>
              <a:gs pos="7000">
                <a:schemeClr val="bg1">
                  <a:alpha val="15000"/>
                </a:schemeClr>
              </a:gs>
              <a:gs pos="100000">
                <a:schemeClr val="tx1">
                  <a:lumMod val="75000"/>
                  <a:lumOff val="25000"/>
                  <a:alpha val="39000"/>
                </a:scheme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CCBDD0-03D1-0959-D0C8-A35EF7919FE4}"/>
              </a:ext>
            </a:extLst>
          </p:cNvPr>
          <p:cNvSpPr/>
          <p:nvPr/>
        </p:nvSpPr>
        <p:spPr>
          <a:xfrm>
            <a:off x="800608" y="1071626"/>
            <a:ext cx="4304264" cy="2611438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rgbClr val="20E566">
                  <a:alpha val="64000"/>
                </a:srgbClr>
              </a:gs>
              <a:gs pos="100000">
                <a:srgbClr val="20E566">
                  <a:alpha val="0"/>
                </a:srgb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8332CD-FA16-5D14-679C-BBD7E841E6AF}"/>
              </a:ext>
            </a:extLst>
          </p:cNvPr>
          <p:cNvSpPr/>
          <p:nvPr/>
        </p:nvSpPr>
        <p:spPr>
          <a:xfrm>
            <a:off x="5344648" y="1071626"/>
            <a:ext cx="2891556" cy="963422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B7747D-2751-9BFD-CC48-910D6B9C0804}"/>
              </a:ext>
            </a:extLst>
          </p:cNvPr>
          <p:cNvSpPr/>
          <p:nvPr/>
        </p:nvSpPr>
        <p:spPr>
          <a:xfrm>
            <a:off x="8531088" y="1071626"/>
            <a:ext cx="2891556" cy="963422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6FDAC2-7EDE-8BA2-F7D6-2E2D47370F87}"/>
              </a:ext>
            </a:extLst>
          </p:cNvPr>
          <p:cNvSpPr/>
          <p:nvPr/>
        </p:nvSpPr>
        <p:spPr>
          <a:xfrm>
            <a:off x="5344648" y="2197989"/>
            <a:ext cx="2891556" cy="2215134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C1FEB5-432B-9C1E-7045-D993186A80E3}"/>
              </a:ext>
            </a:extLst>
          </p:cNvPr>
          <p:cNvSpPr/>
          <p:nvPr/>
        </p:nvSpPr>
        <p:spPr>
          <a:xfrm>
            <a:off x="8531088" y="2197989"/>
            <a:ext cx="2891556" cy="2215134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010080-5A76-7A34-5FC8-31C7D8231668}"/>
              </a:ext>
            </a:extLst>
          </p:cNvPr>
          <p:cNvSpPr/>
          <p:nvPr/>
        </p:nvSpPr>
        <p:spPr>
          <a:xfrm>
            <a:off x="5344648" y="4577705"/>
            <a:ext cx="6077996" cy="1793949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57398-F896-D9EF-CEA8-74D9C80EC0FC}"/>
              </a:ext>
            </a:extLst>
          </p:cNvPr>
          <p:cNvSpPr/>
          <p:nvPr/>
        </p:nvSpPr>
        <p:spPr>
          <a:xfrm>
            <a:off x="800608" y="3751072"/>
            <a:ext cx="4304264" cy="2611438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7AC7F0-08C9-B66F-374B-70A1BF9F2EEB}"/>
              </a:ext>
            </a:extLst>
          </p:cNvPr>
          <p:cNvSpPr/>
          <p:nvPr/>
        </p:nvSpPr>
        <p:spPr>
          <a:xfrm>
            <a:off x="800608" y="421132"/>
            <a:ext cx="10622036" cy="562356"/>
          </a:xfrm>
          <a:prstGeom prst="roundRect">
            <a:avLst>
              <a:gd name="adj" fmla="val 39631"/>
            </a:avLst>
          </a:prstGeom>
          <a:solidFill>
            <a:srgbClr val="000000"/>
          </a:soli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3618A3-7FB7-2BCA-C76E-F18092A7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84" t="14651" r="15954" b="19558"/>
          <a:stretch/>
        </p:blipFill>
        <p:spPr>
          <a:xfrm>
            <a:off x="981277" y="453885"/>
            <a:ext cx="449262" cy="4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4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3577B-7547-791D-2274-23AF369A1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575C9D7-00F1-48D0-CAF7-F759D0E9B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CA59A-0B9D-DBE7-D2DE-10B99039D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07ED5-587B-9E80-BE56-E4B6BBAC6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68C2849-1CF7-B35C-7C30-DA4EF25A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6000" contrast="14000"/>
                    </a14:imgEffect>
                  </a14:imgLayer>
                </a14:imgProps>
              </a:ext>
            </a:extLst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40FAC8-389C-7D9F-D368-0781BB227E85}"/>
              </a:ext>
            </a:extLst>
          </p:cNvPr>
          <p:cNvSpPr/>
          <p:nvPr/>
        </p:nvSpPr>
        <p:spPr>
          <a:xfrm>
            <a:off x="474472" y="340614"/>
            <a:ext cx="11243056" cy="6176772"/>
          </a:xfrm>
          <a:prstGeom prst="roundRect">
            <a:avLst>
              <a:gd name="adj" fmla="val 3859"/>
            </a:avLst>
          </a:prstGeom>
          <a:gradFill>
            <a:gsLst>
              <a:gs pos="7000">
                <a:schemeClr val="bg1">
                  <a:alpha val="15000"/>
                </a:schemeClr>
              </a:gs>
              <a:gs pos="80000">
                <a:schemeClr val="tx1">
                  <a:lumMod val="75000"/>
                  <a:lumOff val="25000"/>
                  <a:alpha val="39000"/>
                </a:scheme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D3AD80-DE02-0A5E-B615-009793D247F2}"/>
              </a:ext>
            </a:extLst>
          </p:cNvPr>
          <p:cNvSpPr/>
          <p:nvPr/>
        </p:nvSpPr>
        <p:spPr>
          <a:xfrm>
            <a:off x="474472" y="336042"/>
            <a:ext cx="11243056" cy="6176772"/>
          </a:xfrm>
          <a:prstGeom prst="roundRect">
            <a:avLst>
              <a:gd name="adj" fmla="val 3859"/>
            </a:avLst>
          </a:prstGeom>
          <a:gradFill>
            <a:gsLst>
              <a:gs pos="7000">
                <a:schemeClr val="bg1">
                  <a:alpha val="15000"/>
                </a:schemeClr>
              </a:gs>
              <a:gs pos="100000">
                <a:schemeClr val="tx1">
                  <a:lumMod val="75000"/>
                  <a:lumOff val="25000"/>
                  <a:alpha val="39000"/>
                </a:scheme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00FD1E-BB38-82C8-A567-2F0D7C361AD6}"/>
              </a:ext>
            </a:extLst>
          </p:cNvPr>
          <p:cNvSpPr/>
          <p:nvPr/>
        </p:nvSpPr>
        <p:spPr>
          <a:xfrm>
            <a:off x="800608" y="1071626"/>
            <a:ext cx="4304264" cy="5173726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rgbClr val="20E566">
                  <a:alpha val="64000"/>
                </a:srgbClr>
              </a:gs>
              <a:gs pos="100000">
                <a:srgbClr val="20E566">
                  <a:alpha val="0"/>
                </a:srgb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43B369-BD4C-FE00-5FBB-7CDCF9DBC8AF}"/>
              </a:ext>
            </a:extLst>
          </p:cNvPr>
          <p:cNvSpPr/>
          <p:nvPr/>
        </p:nvSpPr>
        <p:spPr>
          <a:xfrm>
            <a:off x="5339548" y="3176778"/>
            <a:ext cx="2891556" cy="963422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3DC10-84B7-C332-C5DD-B0A78540C9A0}"/>
              </a:ext>
            </a:extLst>
          </p:cNvPr>
          <p:cNvSpPr/>
          <p:nvPr/>
        </p:nvSpPr>
        <p:spPr>
          <a:xfrm>
            <a:off x="8525988" y="3192399"/>
            <a:ext cx="2891556" cy="963422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8AA2C5-A650-D2D2-B8CE-4C5F97CA9088}"/>
              </a:ext>
            </a:extLst>
          </p:cNvPr>
          <p:cNvSpPr/>
          <p:nvPr/>
        </p:nvSpPr>
        <p:spPr>
          <a:xfrm>
            <a:off x="5344648" y="4352544"/>
            <a:ext cx="2891556" cy="1892808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A0D75C-EC05-1883-CC0C-AD9B4AB7E058}"/>
              </a:ext>
            </a:extLst>
          </p:cNvPr>
          <p:cNvSpPr/>
          <p:nvPr/>
        </p:nvSpPr>
        <p:spPr>
          <a:xfrm>
            <a:off x="8531088" y="4352544"/>
            <a:ext cx="2891556" cy="1892808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3A40F1-B9DE-89D8-D462-AE7A849213B5}"/>
              </a:ext>
            </a:extLst>
          </p:cNvPr>
          <p:cNvSpPr/>
          <p:nvPr/>
        </p:nvSpPr>
        <p:spPr>
          <a:xfrm>
            <a:off x="800608" y="421132"/>
            <a:ext cx="10622036" cy="562356"/>
          </a:xfrm>
          <a:prstGeom prst="roundRect">
            <a:avLst>
              <a:gd name="adj" fmla="val 39631"/>
            </a:avLst>
          </a:prstGeom>
          <a:solidFill>
            <a:srgbClr val="000000"/>
          </a:soli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425033-2720-E140-A5F3-2062ACFA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84" t="14651" r="15954" b="19558"/>
          <a:stretch/>
        </p:blipFill>
        <p:spPr>
          <a:xfrm>
            <a:off x="981277" y="453885"/>
            <a:ext cx="449262" cy="46139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BAF33E-B5AD-902D-34C1-B9231A889143}"/>
              </a:ext>
            </a:extLst>
          </p:cNvPr>
          <p:cNvSpPr/>
          <p:nvPr/>
        </p:nvSpPr>
        <p:spPr>
          <a:xfrm>
            <a:off x="5339548" y="1102868"/>
            <a:ext cx="2891556" cy="1892808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09877E-EAB9-E72B-A4E7-FE410A83498A}"/>
              </a:ext>
            </a:extLst>
          </p:cNvPr>
          <p:cNvSpPr/>
          <p:nvPr/>
        </p:nvSpPr>
        <p:spPr>
          <a:xfrm>
            <a:off x="8525988" y="1102868"/>
            <a:ext cx="2891556" cy="1892808"/>
          </a:xfrm>
          <a:prstGeom prst="roundRect">
            <a:avLst>
              <a:gd name="adj" fmla="val 3859"/>
            </a:avLst>
          </a:prstGeom>
          <a:gradFill>
            <a:gsLst>
              <a:gs pos="13000">
                <a:schemeClr val="tx1">
                  <a:alpha val="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76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B4BE1-193B-1EDF-BAC6-93E3DA71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39A95ED-74DD-2DDD-F2AD-620119BE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468EB-44E9-661E-7622-42E392478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10329-E717-CAC6-DFC2-B3335DC1D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4BAEE057-C354-3B9F-C8D3-49019BB5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76000" contrast="14000"/>
                    </a14:imgEffect>
                  </a14:imgLayer>
                </a14:imgProps>
              </a:ext>
            </a:extLst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14398-03C3-5DDE-7A7C-9B11361D3CB4}"/>
              </a:ext>
            </a:extLst>
          </p:cNvPr>
          <p:cNvSpPr/>
          <p:nvPr/>
        </p:nvSpPr>
        <p:spPr>
          <a:xfrm>
            <a:off x="474472" y="340614"/>
            <a:ext cx="11243056" cy="6176772"/>
          </a:xfrm>
          <a:prstGeom prst="roundRect">
            <a:avLst>
              <a:gd name="adj" fmla="val 3859"/>
            </a:avLst>
          </a:prstGeom>
          <a:gradFill>
            <a:gsLst>
              <a:gs pos="7000">
                <a:schemeClr val="bg1">
                  <a:alpha val="15000"/>
                </a:schemeClr>
              </a:gs>
              <a:gs pos="80000">
                <a:schemeClr val="tx1">
                  <a:lumMod val="75000"/>
                  <a:lumOff val="25000"/>
                  <a:alpha val="39000"/>
                </a:scheme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BE237B-2E5A-5DF2-BEB0-F0B3C5BD02A4}"/>
              </a:ext>
            </a:extLst>
          </p:cNvPr>
          <p:cNvSpPr/>
          <p:nvPr/>
        </p:nvSpPr>
        <p:spPr>
          <a:xfrm>
            <a:off x="474472" y="336042"/>
            <a:ext cx="11243056" cy="6176772"/>
          </a:xfrm>
          <a:prstGeom prst="roundRect">
            <a:avLst>
              <a:gd name="adj" fmla="val 3859"/>
            </a:avLst>
          </a:prstGeom>
          <a:gradFill>
            <a:gsLst>
              <a:gs pos="7000">
                <a:schemeClr val="bg1">
                  <a:alpha val="15000"/>
                </a:schemeClr>
              </a:gs>
              <a:gs pos="100000">
                <a:schemeClr val="tx1">
                  <a:lumMod val="75000"/>
                  <a:lumOff val="25000"/>
                  <a:alpha val="39000"/>
                </a:scheme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F76BB4-F218-3FD7-8D7C-472F6C1581E6}"/>
              </a:ext>
            </a:extLst>
          </p:cNvPr>
          <p:cNvSpPr/>
          <p:nvPr/>
        </p:nvSpPr>
        <p:spPr>
          <a:xfrm>
            <a:off x="474472" y="308865"/>
            <a:ext cx="11243056" cy="6213093"/>
          </a:xfrm>
          <a:prstGeom prst="roundRect">
            <a:avLst>
              <a:gd name="adj" fmla="val 4309"/>
            </a:avLst>
          </a:prstGeom>
          <a:gradFill>
            <a:gsLst>
              <a:gs pos="8000">
                <a:srgbClr val="20E566"/>
              </a:gs>
              <a:gs pos="61000">
                <a:srgbClr val="000000">
                  <a:alpha val="59000"/>
                </a:srgbClr>
              </a:gs>
            </a:gsLst>
            <a:lin ang="5400000" scaled="1"/>
          </a:gradFill>
          <a:ln>
            <a:gradFill>
              <a:gsLst>
                <a:gs pos="13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E850A7-28F7-08E1-A8D9-A936462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80" y="947375"/>
            <a:ext cx="3667760" cy="37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7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Georgia Pro</vt:lpstr>
      <vt:lpstr>Georgia Pro Cond Black</vt:lpstr>
      <vt:lpstr>SavonVTI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Pruthvirajsinh Solanki</dc:creator>
  <cp:lastModifiedBy>Pruthvirajsinh Solanki</cp:lastModifiedBy>
  <cp:revision>3</cp:revision>
  <dcterms:created xsi:type="dcterms:W3CDTF">2025-01-25T22:57:32Z</dcterms:created>
  <dcterms:modified xsi:type="dcterms:W3CDTF">2025-01-28T23:24:56Z</dcterms:modified>
</cp:coreProperties>
</file>