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3"/>
  </p:notesMasterIdLst>
  <p:sldIdLst>
    <p:sldId id="256" r:id="rId2"/>
    <p:sldId id="257" r:id="rId3"/>
    <p:sldId id="288" r:id="rId4"/>
    <p:sldId id="261" r:id="rId5"/>
    <p:sldId id="289" r:id="rId6"/>
    <p:sldId id="286" r:id="rId7"/>
    <p:sldId id="264" r:id="rId8"/>
    <p:sldId id="287" r:id="rId9"/>
    <p:sldId id="266" r:id="rId10"/>
    <p:sldId id="282" r:id="rId11"/>
    <p:sldId id="285" r:id="rId12"/>
  </p:sldIdLst>
  <p:sldSz cx="9144000" cy="5143500" type="screen16x9"/>
  <p:notesSz cx="6858000" cy="9144000"/>
  <p:embeddedFontLst>
    <p:embeddedFont>
      <p:font typeface="Nunito Sans" panose="020B060402020202020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HP Simplified" panose="020B0604020204020204" pitchFamily="34" charset="0"/>
      <p:regular r:id="rId22"/>
      <p:bold r:id="rId23"/>
      <p:italic r:id="rId24"/>
      <p:boldItalic r:id="rId25"/>
    </p:embeddedFont>
    <p:embeddedFont>
      <p:font typeface="Georgia" panose="02040502050405020303" pitchFamily="18"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D8D8C1C-7BDB-40CE-A57D-74C5018416A1}">
  <a:tblStyle styleId="{DD8D8C1C-7BDB-40CE-A57D-74C5018416A1}"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24" y="-3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9478274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Shape 4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Shape 9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8" name="Shape 9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468925" y="2387250"/>
            <a:ext cx="3636600" cy="2259000"/>
          </a:xfrm>
          <a:prstGeom prst="rect">
            <a:avLst/>
          </a:prstGeom>
        </p:spPr>
        <p:txBody>
          <a:bodyPr lIns="91425" tIns="91425" rIns="91425" bIns="91425" anchor="t" anchorCtr="0"/>
          <a:lstStyle>
            <a:lvl1pPr lvl="0">
              <a:spcBef>
                <a:spcPts val="0"/>
              </a:spcBef>
              <a:buClr>
                <a:srgbClr val="F67031"/>
              </a:buClr>
              <a:buSzPct val="100000"/>
              <a:defRPr sz="3000" b="1">
                <a:solidFill>
                  <a:srgbClr val="F67031"/>
                </a:solidFill>
              </a:defRPr>
            </a:lvl1pPr>
            <a:lvl2pPr lvl="1">
              <a:spcBef>
                <a:spcPts val="0"/>
              </a:spcBef>
              <a:buClr>
                <a:srgbClr val="F67031"/>
              </a:buClr>
              <a:buSzPct val="100000"/>
              <a:defRPr sz="3000" b="1">
                <a:solidFill>
                  <a:srgbClr val="F67031"/>
                </a:solidFill>
              </a:defRPr>
            </a:lvl2pPr>
            <a:lvl3pPr lvl="2">
              <a:spcBef>
                <a:spcPts val="0"/>
              </a:spcBef>
              <a:buClr>
                <a:srgbClr val="F67031"/>
              </a:buClr>
              <a:buSzPct val="100000"/>
              <a:defRPr sz="3000" b="1">
                <a:solidFill>
                  <a:srgbClr val="F67031"/>
                </a:solidFill>
              </a:defRPr>
            </a:lvl3pPr>
            <a:lvl4pPr lvl="3">
              <a:spcBef>
                <a:spcPts val="0"/>
              </a:spcBef>
              <a:buClr>
                <a:srgbClr val="F67031"/>
              </a:buClr>
              <a:buSzPct val="100000"/>
              <a:defRPr sz="3000" b="1">
                <a:solidFill>
                  <a:srgbClr val="F67031"/>
                </a:solidFill>
              </a:defRPr>
            </a:lvl4pPr>
            <a:lvl5pPr lvl="4">
              <a:spcBef>
                <a:spcPts val="0"/>
              </a:spcBef>
              <a:buClr>
                <a:srgbClr val="F67031"/>
              </a:buClr>
              <a:buSzPct val="100000"/>
              <a:defRPr sz="3000" b="1">
                <a:solidFill>
                  <a:srgbClr val="F67031"/>
                </a:solidFill>
              </a:defRPr>
            </a:lvl5pPr>
            <a:lvl6pPr lvl="5">
              <a:spcBef>
                <a:spcPts val="0"/>
              </a:spcBef>
              <a:buClr>
                <a:srgbClr val="F67031"/>
              </a:buClr>
              <a:buSzPct val="100000"/>
              <a:defRPr sz="3000" b="1">
                <a:solidFill>
                  <a:srgbClr val="F67031"/>
                </a:solidFill>
              </a:defRPr>
            </a:lvl6pPr>
            <a:lvl7pPr lvl="6">
              <a:spcBef>
                <a:spcPts val="0"/>
              </a:spcBef>
              <a:buClr>
                <a:srgbClr val="F67031"/>
              </a:buClr>
              <a:buSzPct val="100000"/>
              <a:defRPr sz="3000" b="1">
                <a:solidFill>
                  <a:srgbClr val="F67031"/>
                </a:solidFill>
              </a:defRPr>
            </a:lvl7pPr>
            <a:lvl8pPr lvl="7">
              <a:spcBef>
                <a:spcPts val="0"/>
              </a:spcBef>
              <a:buClr>
                <a:srgbClr val="F67031"/>
              </a:buClr>
              <a:buSzPct val="100000"/>
              <a:defRPr sz="3000" b="1">
                <a:solidFill>
                  <a:srgbClr val="F67031"/>
                </a:solidFill>
              </a:defRPr>
            </a:lvl8pPr>
            <a:lvl9pPr lvl="8">
              <a:spcBef>
                <a:spcPts val="0"/>
              </a:spcBef>
              <a:buClr>
                <a:srgbClr val="F67031"/>
              </a:buClr>
              <a:buSzPct val="100000"/>
              <a:defRPr sz="300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3"/>
        <p:cNvGrpSpPr/>
        <p:nvPr/>
      </p:nvGrpSpPr>
      <p:grpSpPr>
        <a:xfrm>
          <a:off x="0" y="0"/>
          <a:ext cx="0" cy="0"/>
          <a:chOff x="0" y="0"/>
          <a:chExt cx="0" cy="0"/>
        </a:xfrm>
      </p:grpSpPr>
      <p:sp>
        <p:nvSpPr>
          <p:cNvPr id="14" name="Shape 14"/>
          <p:cNvSpPr/>
          <p:nvPr/>
        </p:nvSpPr>
        <p:spPr>
          <a:xfrm flipH="1">
            <a:off x="-7125" y="0"/>
            <a:ext cx="2592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2585477"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6" name="Shape 16"/>
          <p:cNvSpPr txBox="1">
            <a:spLocks noGrp="1"/>
          </p:cNvSpPr>
          <p:nvPr>
            <p:ph type="ctrTitle"/>
          </p:nvPr>
        </p:nvSpPr>
        <p:spPr>
          <a:xfrm>
            <a:off x="277100" y="284200"/>
            <a:ext cx="2024100" cy="3678000"/>
          </a:xfrm>
          <a:prstGeom prst="rect">
            <a:avLst/>
          </a:prstGeom>
        </p:spPr>
        <p:txBody>
          <a:bodyPr lIns="91425" tIns="91425" rIns="91425" bIns="91425" anchor="b" anchorCtr="0"/>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a:endParaRPr/>
          </a:p>
        </p:txBody>
      </p:sp>
      <p:sp>
        <p:nvSpPr>
          <p:cNvPr id="17" name="Shape 17"/>
          <p:cNvSpPr txBox="1">
            <a:spLocks noGrp="1"/>
          </p:cNvSpPr>
          <p:nvPr>
            <p:ph type="subTitle" idx="1"/>
          </p:nvPr>
        </p:nvSpPr>
        <p:spPr>
          <a:xfrm>
            <a:off x="277100" y="3983050"/>
            <a:ext cx="2024100" cy="784800"/>
          </a:xfrm>
          <a:prstGeom prst="rect">
            <a:avLst/>
          </a:prstGeom>
        </p:spPr>
        <p:txBody>
          <a:bodyPr lIns="91425" tIns="91425" rIns="91425" bIns="91425" anchor="t" anchorCtr="0"/>
          <a:lstStyle>
            <a:lvl1pPr lvl="0" rtl="0">
              <a:spcBef>
                <a:spcPts val="0"/>
              </a:spcBef>
              <a:buClr>
                <a:srgbClr val="999999"/>
              </a:buClr>
              <a:buFont typeface="Georgia"/>
              <a:buNone/>
              <a:defRPr i="1">
                <a:solidFill>
                  <a:srgbClr val="999999"/>
                </a:solidFill>
                <a:latin typeface="Georgia"/>
                <a:ea typeface="Georgia"/>
                <a:cs typeface="Georgia"/>
                <a:sym typeface="Georgia"/>
              </a:defRPr>
            </a:lvl1pPr>
            <a:lvl2pPr lvl="1" rtl="0">
              <a:spcBef>
                <a:spcPts val="0"/>
              </a:spcBef>
              <a:buClr>
                <a:srgbClr val="999999"/>
              </a:buClr>
              <a:buSzPct val="100000"/>
              <a:buFont typeface="Georgia"/>
              <a:buNone/>
              <a:defRPr sz="3000" i="1">
                <a:solidFill>
                  <a:srgbClr val="999999"/>
                </a:solidFill>
                <a:latin typeface="Georgia"/>
                <a:ea typeface="Georgia"/>
                <a:cs typeface="Georgia"/>
                <a:sym typeface="Georgia"/>
              </a:defRPr>
            </a:lvl2pPr>
            <a:lvl3pPr lvl="2" rtl="0">
              <a:spcBef>
                <a:spcPts val="0"/>
              </a:spcBef>
              <a:buClr>
                <a:srgbClr val="999999"/>
              </a:buClr>
              <a:buSzPct val="100000"/>
              <a:buFont typeface="Georgia"/>
              <a:buNone/>
              <a:defRPr sz="3000" i="1">
                <a:solidFill>
                  <a:srgbClr val="999999"/>
                </a:solidFill>
                <a:latin typeface="Georgia"/>
                <a:ea typeface="Georgia"/>
                <a:cs typeface="Georgia"/>
                <a:sym typeface="Georgia"/>
              </a:defRPr>
            </a:lvl3pPr>
            <a:lvl4pPr lvl="3" rtl="0">
              <a:spcBef>
                <a:spcPts val="0"/>
              </a:spcBef>
              <a:buClr>
                <a:srgbClr val="999999"/>
              </a:buClr>
              <a:buSzPct val="100000"/>
              <a:buFont typeface="Georgia"/>
              <a:buNone/>
              <a:defRPr sz="3000" i="1">
                <a:solidFill>
                  <a:srgbClr val="999999"/>
                </a:solidFill>
                <a:latin typeface="Georgia"/>
                <a:ea typeface="Georgia"/>
                <a:cs typeface="Georgia"/>
                <a:sym typeface="Georgia"/>
              </a:defRPr>
            </a:lvl4pPr>
            <a:lvl5pPr lvl="4" rtl="0">
              <a:spcBef>
                <a:spcPts val="0"/>
              </a:spcBef>
              <a:buClr>
                <a:srgbClr val="999999"/>
              </a:buClr>
              <a:buSzPct val="100000"/>
              <a:buFont typeface="Georgia"/>
              <a:buNone/>
              <a:defRPr sz="3000" i="1">
                <a:solidFill>
                  <a:srgbClr val="999999"/>
                </a:solidFill>
                <a:latin typeface="Georgia"/>
                <a:ea typeface="Georgia"/>
                <a:cs typeface="Georgia"/>
                <a:sym typeface="Georgia"/>
              </a:defRPr>
            </a:lvl5pPr>
            <a:lvl6pPr lvl="5" rtl="0">
              <a:spcBef>
                <a:spcPts val="0"/>
              </a:spcBef>
              <a:buClr>
                <a:srgbClr val="999999"/>
              </a:buClr>
              <a:buSzPct val="100000"/>
              <a:buFont typeface="Georgia"/>
              <a:buNone/>
              <a:defRPr sz="3000" i="1">
                <a:solidFill>
                  <a:srgbClr val="999999"/>
                </a:solidFill>
                <a:latin typeface="Georgia"/>
                <a:ea typeface="Georgia"/>
                <a:cs typeface="Georgia"/>
                <a:sym typeface="Georgia"/>
              </a:defRPr>
            </a:lvl6pPr>
            <a:lvl7pPr lvl="6" rtl="0">
              <a:spcBef>
                <a:spcPts val="0"/>
              </a:spcBef>
              <a:buClr>
                <a:srgbClr val="999999"/>
              </a:buClr>
              <a:buSzPct val="100000"/>
              <a:buFont typeface="Georgia"/>
              <a:buNone/>
              <a:defRPr sz="3000" i="1">
                <a:solidFill>
                  <a:srgbClr val="999999"/>
                </a:solidFill>
                <a:latin typeface="Georgia"/>
                <a:ea typeface="Georgia"/>
                <a:cs typeface="Georgia"/>
                <a:sym typeface="Georgia"/>
              </a:defRPr>
            </a:lvl7pPr>
            <a:lvl8pPr lvl="7" rtl="0">
              <a:spcBef>
                <a:spcPts val="0"/>
              </a:spcBef>
              <a:buClr>
                <a:srgbClr val="999999"/>
              </a:buClr>
              <a:buSzPct val="100000"/>
              <a:buFont typeface="Georgia"/>
              <a:buNone/>
              <a:defRPr sz="3000" i="1">
                <a:solidFill>
                  <a:srgbClr val="999999"/>
                </a:solidFill>
                <a:latin typeface="Georgia"/>
                <a:ea typeface="Georgia"/>
                <a:cs typeface="Georgia"/>
                <a:sym typeface="Georgia"/>
              </a:defRPr>
            </a:lvl8pPr>
            <a:lvl9pPr lvl="8" rtl="0">
              <a:spcBef>
                <a:spcPts val="0"/>
              </a:spcBef>
              <a:buClr>
                <a:srgbClr val="999999"/>
              </a:buClr>
              <a:buSzPct val="100000"/>
              <a:buFont typeface="Georgia"/>
              <a:buNone/>
              <a:defRPr sz="3000" i="1">
                <a:solidFill>
                  <a:srgbClr val="999999"/>
                </a:solidFill>
                <a:latin typeface="Georgia"/>
                <a:ea typeface="Georgia"/>
                <a:cs typeface="Georgia"/>
                <a:sym typeface="Georgia"/>
              </a:defRPr>
            </a:lvl9pPr>
          </a:lstStyle>
          <a:p>
            <a:endParaRPr/>
          </a:p>
        </p:txBody>
      </p:sp>
      <p:sp>
        <p:nvSpPr>
          <p:cNvPr id="18" name="Shape 1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2"/>
        <p:cNvGrpSpPr/>
        <p:nvPr/>
      </p:nvGrpSpPr>
      <p:grpSpPr>
        <a:xfrm>
          <a:off x="0" y="0"/>
          <a:ext cx="0" cy="0"/>
          <a:chOff x="0" y="0"/>
          <a:chExt cx="0" cy="0"/>
        </a:xfrm>
      </p:grpSpPr>
      <p:sp>
        <p:nvSpPr>
          <p:cNvPr id="33" name="Shape 3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34" name="Shape 34"/>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090625" y="575500"/>
            <a:ext cx="5596200" cy="398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1 column with intro text">
    <p:spTree>
      <p:nvGrpSpPr>
        <p:cNvPr id="1" name="Shape 38"/>
        <p:cNvGrpSpPr/>
        <p:nvPr/>
      </p:nvGrpSpPr>
      <p:grpSpPr>
        <a:xfrm>
          <a:off x="0" y="0"/>
          <a:ext cx="0" cy="0"/>
          <a:chOff x="0" y="0"/>
          <a:chExt cx="0" cy="0"/>
        </a:xfrm>
      </p:grpSpPr>
      <p:sp>
        <p:nvSpPr>
          <p:cNvPr id="39" name="Shape 39"/>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40" name="Shape 40"/>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1" name="Shape 41"/>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2" name="Shape 42"/>
          <p:cNvSpPr txBox="1">
            <a:spLocks noGrp="1"/>
          </p:cNvSpPr>
          <p:nvPr>
            <p:ph type="body" idx="1"/>
          </p:nvPr>
        </p:nvSpPr>
        <p:spPr>
          <a:xfrm>
            <a:off x="3090625" y="575500"/>
            <a:ext cx="5596200" cy="1207800"/>
          </a:xfrm>
          <a:prstGeom prst="rect">
            <a:avLst/>
          </a:prstGeom>
        </p:spPr>
        <p:txBody>
          <a:bodyPr lIns="91425" tIns="91425" rIns="91425" bIns="91425" anchor="t" anchorCtr="0"/>
          <a:lstStyle>
            <a:lvl1pPr lvl="0" rtl="0">
              <a:spcBef>
                <a:spcPts val="0"/>
              </a:spcBef>
              <a:buClr>
                <a:srgbClr val="F67031"/>
              </a:buClr>
              <a:buSzPct val="100000"/>
              <a:buFont typeface="Georgia"/>
              <a:defRPr sz="1600" i="1">
                <a:solidFill>
                  <a:srgbClr val="F67031"/>
                </a:solidFill>
                <a:latin typeface="Georgia"/>
                <a:ea typeface="Georgia"/>
                <a:cs typeface="Georgia"/>
                <a:sym typeface="Georgia"/>
              </a:defRPr>
            </a:lvl1pPr>
            <a:lvl2pPr lvl="1" rtl="0">
              <a:spcBef>
                <a:spcPts val="0"/>
              </a:spcBef>
              <a:buClr>
                <a:srgbClr val="F67031"/>
              </a:buClr>
              <a:buSzPct val="100000"/>
              <a:buFont typeface="Georgia"/>
              <a:defRPr sz="1600" i="1">
                <a:solidFill>
                  <a:srgbClr val="F67031"/>
                </a:solidFill>
                <a:latin typeface="Georgia"/>
                <a:ea typeface="Georgia"/>
                <a:cs typeface="Georgia"/>
                <a:sym typeface="Georgia"/>
              </a:defRPr>
            </a:lvl2pPr>
            <a:lvl3pPr lvl="2" rtl="0">
              <a:spcBef>
                <a:spcPts val="0"/>
              </a:spcBef>
              <a:buClr>
                <a:srgbClr val="F67031"/>
              </a:buClr>
              <a:buSzPct val="100000"/>
              <a:buFont typeface="Georgia"/>
              <a:defRPr sz="1600" i="1">
                <a:solidFill>
                  <a:srgbClr val="F67031"/>
                </a:solidFill>
                <a:latin typeface="Georgia"/>
                <a:ea typeface="Georgia"/>
                <a:cs typeface="Georgia"/>
                <a:sym typeface="Georgia"/>
              </a:defRPr>
            </a:lvl3pPr>
            <a:lvl4pPr lvl="3" rtl="0">
              <a:spcBef>
                <a:spcPts val="0"/>
              </a:spcBef>
              <a:buClr>
                <a:srgbClr val="F67031"/>
              </a:buClr>
              <a:buSzPct val="100000"/>
              <a:buFont typeface="Georgia"/>
              <a:defRPr sz="1600" i="1">
                <a:solidFill>
                  <a:srgbClr val="F67031"/>
                </a:solidFill>
                <a:latin typeface="Georgia"/>
                <a:ea typeface="Georgia"/>
                <a:cs typeface="Georgia"/>
                <a:sym typeface="Georgia"/>
              </a:defRPr>
            </a:lvl4pPr>
            <a:lvl5pPr lvl="4" rtl="0">
              <a:spcBef>
                <a:spcPts val="0"/>
              </a:spcBef>
              <a:buClr>
                <a:srgbClr val="F67031"/>
              </a:buClr>
              <a:buSzPct val="100000"/>
              <a:buFont typeface="Georgia"/>
              <a:defRPr sz="1600" i="1">
                <a:solidFill>
                  <a:srgbClr val="F67031"/>
                </a:solidFill>
                <a:latin typeface="Georgia"/>
                <a:ea typeface="Georgia"/>
                <a:cs typeface="Georgia"/>
                <a:sym typeface="Georgia"/>
              </a:defRPr>
            </a:lvl5pPr>
            <a:lvl6pPr lvl="5" rtl="0">
              <a:spcBef>
                <a:spcPts val="0"/>
              </a:spcBef>
              <a:buClr>
                <a:srgbClr val="F67031"/>
              </a:buClr>
              <a:buSzPct val="100000"/>
              <a:buFont typeface="Georgia"/>
              <a:defRPr sz="1600" i="1">
                <a:solidFill>
                  <a:srgbClr val="F67031"/>
                </a:solidFill>
                <a:latin typeface="Georgia"/>
                <a:ea typeface="Georgia"/>
                <a:cs typeface="Georgia"/>
                <a:sym typeface="Georgia"/>
              </a:defRPr>
            </a:lvl6pPr>
            <a:lvl7pPr lvl="6" rtl="0">
              <a:spcBef>
                <a:spcPts val="0"/>
              </a:spcBef>
              <a:buClr>
                <a:srgbClr val="F67031"/>
              </a:buClr>
              <a:buSzPct val="100000"/>
              <a:buFont typeface="Georgia"/>
              <a:defRPr sz="1600" i="1">
                <a:solidFill>
                  <a:srgbClr val="F67031"/>
                </a:solidFill>
                <a:latin typeface="Georgia"/>
                <a:ea typeface="Georgia"/>
                <a:cs typeface="Georgia"/>
                <a:sym typeface="Georgia"/>
              </a:defRPr>
            </a:lvl7pPr>
            <a:lvl8pPr lvl="7" rtl="0">
              <a:spcBef>
                <a:spcPts val="0"/>
              </a:spcBef>
              <a:buClr>
                <a:srgbClr val="F67031"/>
              </a:buClr>
              <a:buSzPct val="100000"/>
              <a:buFont typeface="Georgia"/>
              <a:defRPr sz="1600" i="1">
                <a:solidFill>
                  <a:srgbClr val="F67031"/>
                </a:solidFill>
                <a:latin typeface="Georgia"/>
                <a:ea typeface="Georgia"/>
                <a:cs typeface="Georgia"/>
                <a:sym typeface="Georgia"/>
              </a:defRPr>
            </a:lvl8pPr>
            <a:lvl9pPr lvl="8" rtl="0">
              <a:spcBef>
                <a:spcPts val="0"/>
              </a:spcBef>
              <a:buClr>
                <a:srgbClr val="F67031"/>
              </a:buClr>
              <a:buSzPct val="100000"/>
              <a:buFont typeface="Georgia"/>
              <a:defRPr sz="1600" i="1">
                <a:solidFill>
                  <a:srgbClr val="F67031"/>
                </a:solidFill>
                <a:latin typeface="Georgia"/>
                <a:ea typeface="Georgia"/>
                <a:cs typeface="Georgia"/>
                <a:sym typeface="Georgia"/>
              </a:defRPr>
            </a:lvl9pPr>
          </a:lstStyle>
          <a:p>
            <a:endParaRPr/>
          </a:p>
        </p:txBody>
      </p:sp>
      <p:sp>
        <p:nvSpPr>
          <p:cNvPr id="43" name="Shape 43"/>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44" name="Shape 44"/>
          <p:cNvSpPr txBox="1">
            <a:spLocks noGrp="1"/>
          </p:cNvSpPr>
          <p:nvPr>
            <p:ph type="body" idx="2"/>
          </p:nvPr>
        </p:nvSpPr>
        <p:spPr>
          <a:xfrm>
            <a:off x="3090625" y="2004312"/>
            <a:ext cx="5596200" cy="25521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2 columns with intro text">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lIns="91425" tIns="91425" rIns="91425" bIns="91425" anchor="t" anchorCtr="0"/>
          <a:lstStyle>
            <a:lvl1pPr lvl="0" rtl="0">
              <a:spcBef>
                <a:spcPts val="0"/>
              </a:spcBef>
              <a:buClr>
                <a:srgbClr val="F67031"/>
              </a:buClr>
              <a:buSzPct val="100000"/>
              <a:buFont typeface="Georgia"/>
              <a:defRPr sz="1600" i="1">
                <a:solidFill>
                  <a:srgbClr val="F67031"/>
                </a:solidFill>
                <a:latin typeface="Georgia"/>
                <a:ea typeface="Georgia"/>
                <a:cs typeface="Georgia"/>
                <a:sym typeface="Georgia"/>
              </a:defRPr>
            </a:lvl1pPr>
            <a:lvl2pPr lvl="1" rtl="0">
              <a:spcBef>
                <a:spcPts val="0"/>
              </a:spcBef>
              <a:buClr>
                <a:srgbClr val="F67031"/>
              </a:buClr>
              <a:buSzPct val="100000"/>
              <a:buFont typeface="Georgia"/>
              <a:defRPr sz="1600" i="1">
                <a:solidFill>
                  <a:srgbClr val="F67031"/>
                </a:solidFill>
                <a:latin typeface="Georgia"/>
                <a:ea typeface="Georgia"/>
                <a:cs typeface="Georgia"/>
                <a:sym typeface="Georgia"/>
              </a:defRPr>
            </a:lvl2pPr>
            <a:lvl3pPr lvl="2" rtl="0">
              <a:spcBef>
                <a:spcPts val="0"/>
              </a:spcBef>
              <a:buClr>
                <a:srgbClr val="F67031"/>
              </a:buClr>
              <a:buSzPct val="100000"/>
              <a:buFont typeface="Georgia"/>
              <a:defRPr sz="1600" i="1">
                <a:solidFill>
                  <a:srgbClr val="F67031"/>
                </a:solidFill>
                <a:latin typeface="Georgia"/>
                <a:ea typeface="Georgia"/>
                <a:cs typeface="Georgia"/>
                <a:sym typeface="Georgia"/>
              </a:defRPr>
            </a:lvl3pPr>
            <a:lvl4pPr lvl="3" rtl="0">
              <a:spcBef>
                <a:spcPts val="0"/>
              </a:spcBef>
              <a:buClr>
                <a:srgbClr val="F67031"/>
              </a:buClr>
              <a:buSzPct val="100000"/>
              <a:buFont typeface="Georgia"/>
              <a:defRPr sz="1600" i="1">
                <a:solidFill>
                  <a:srgbClr val="F67031"/>
                </a:solidFill>
                <a:latin typeface="Georgia"/>
                <a:ea typeface="Georgia"/>
                <a:cs typeface="Georgia"/>
                <a:sym typeface="Georgia"/>
              </a:defRPr>
            </a:lvl4pPr>
            <a:lvl5pPr lvl="4" rtl="0">
              <a:spcBef>
                <a:spcPts val="0"/>
              </a:spcBef>
              <a:buClr>
                <a:srgbClr val="F67031"/>
              </a:buClr>
              <a:buSzPct val="100000"/>
              <a:buFont typeface="Georgia"/>
              <a:defRPr sz="1600" i="1">
                <a:solidFill>
                  <a:srgbClr val="F67031"/>
                </a:solidFill>
                <a:latin typeface="Georgia"/>
                <a:ea typeface="Georgia"/>
                <a:cs typeface="Georgia"/>
                <a:sym typeface="Georgia"/>
              </a:defRPr>
            </a:lvl5pPr>
            <a:lvl6pPr lvl="5" rtl="0">
              <a:spcBef>
                <a:spcPts val="0"/>
              </a:spcBef>
              <a:buClr>
                <a:srgbClr val="F67031"/>
              </a:buClr>
              <a:buSzPct val="100000"/>
              <a:buFont typeface="Georgia"/>
              <a:defRPr sz="1600" i="1">
                <a:solidFill>
                  <a:srgbClr val="F67031"/>
                </a:solidFill>
                <a:latin typeface="Georgia"/>
                <a:ea typeface="Georgia"/>
                <a:cs typeface="Georgia"/>
                <a:sym typeface="Georgia"/>
              </a:defRPr>
            </a:lvl6pPr>
            <a:lvl7pPr lvl="6" rtl="0">
              <a:spcBef>
                <a:spcPts val="0"/>
              </a:spcBef>
              <a:buClr>
                <a:srgbClr val="F67031"/>
              </a:buClr>
              <a:buSzPct val="100000"/>
              <a:buFont typeface="Georgia"/>
              <a:defRPr sz="1600" i="1">
                <a:solidFill>
                  <a:srgbClr val="F67031"/>
                </a:solidFill>
                <a:latin typeface="Georgia"/>
                <a:ea typeface="Georgia"/>
                <a:cs typeface="Georgia"/>
                <a:sym typeface="Georgia"/>
              </a:defRPr>
            </a:lvl7pPr>
            <a:lvl8pPr lvl="7" rtl="0">
              <a:spcBef>
                <a:spcPts val="0"/>
              </a:spcBef>
              <a:buClr>
                <a:srgbClr val="F67031"/>
              </a:buClr>
              <a:buSzPct val="100000"/>
              <a:buFont typeface="Georgia"/>
              <a:defRPr sz="1600" i="1">
                <a:solidFill>
                  <a:srgbClr val="F67031"/>
                </a:solidFill>
                <a:latin typeface="Georgia"/>
                <a:ea typeface="Georgia"/>
                <a:cs typeface="Georgia"/>
                <a:sym typeface="Georgia"/>
              </a:defRPr>
            </a:lvl8pPr>
            <a:lvl9pPr lvl="8" rtl="0">
              <a:spcBef>
                <a:spcPts val="0"/>
              </a:spcBef>
              <a:buClr>
                <a:srgbClr val="F67031"/>
              </a:buClr>
              <a:buSzPct val="100000"/>
              <a:buFont typeface="Georgia"/>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51" name="Shape 51"/>
          <p:cNvSpPr txBox="1">
            <a:spLocks noGrp="1"/>
          </p:cNvSpPr>
          <p:nvPr>
            <p:ph type="body" idx="2"/>
          </p:nvPr>
        </p:nvSpPr>
        <p:spPr>
          <a:xfrm>
            <a:off x="3090625" y="2004325"/>
            <a:ext cx="2727000" cy="2552100"/>
          </a:xfrm>
          <a:prstGeom prst="rect">
            <a:avLst/>
          </a:prstGeom>
        </p:spPr>
        <p:txBody>
          <a:bodyPr lIns="91425" tIns="91425" rIns="91425" bIns="91425" anchor="t" anchorCtr="0"/>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lIns="91425" tIns="91425" rIns="91425" bIns="91425" anchor="t" anchorCtr="0"/>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8" name="Shape 68"/>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9" name="Shape 69"/>
          <p:cNvSpPr txBox="1">
            <a:spLocks noGrp="1"/>
          </p:cNvSpPr>
          <p:nvPr>
            <p:ph type="body" idx="1"/>
          </p:nvPr>
        </p:nvSpPr>
        <p:spPr>
          <a:xfrm>
            <a:off x="3062199" y="575500"/>
            <a:ext cx="2729999" cy="3981000"/>
          </a:xfrm>
          <a:prstGeom prst="rect">
            <a:avLst/>
          </a:prstGeom>
        </p:spPr>
        <p:txBody>
          <a:bodyPr lIns="91425" tIns="91425" rIns="91425" bIns="91425" anchor="t" anchorCtr="0"/>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a:endParaRPr/>
          </a:p>
        </p:txBody>
      </p:sp>
      <p:sp>
        <p:nvSpPr>
          <p:cNvPr id="70" name="Shape 70"/>
          <p:cNvSpPr txBox="1">
            <a:spLocks noGrp="1"/>
          </p:cNvSpPr>
          <p:nvPr>
            <p:ph type="body" idx="2"/>
          </p:nvPr>
        </p:nvSpPr>
        <p:spPr>
          <a:xfrm>
            <a:off x="5956700" y="575500"/>
            <a:ext cx="2730000" cy="3981000"/>
          </a:xfrm>
          <a:prstGeom prst="rect">
            <a:avLst/>
          </a:prstGeom>
        </p:spPr>
        <p:txBody>
          <a:bodyPr lIns="91425" tIns="91425" rIns="91425" bIns="91425" anchor="t" anchorCtr="0"/>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a:endParaRPr/>
          </a:p>
        </p:txBody>
      </p:sp>
      <p:sp>
        <p:nvSpPr>
          <p:cNvPr id="71" name="Shape 71"/>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72"/>
        <p:cNvGrpSpPr/>
        <p:nvPr/>
      </p:nvGrpSpPr>
      <p:grpSpPr>
        <a:xfrm>
          <a:off x="0" y="0"/>
          <a:ext cx="0" cy="0"/>
          <a:chOff x="0" y="0"/>
          <a:chExt cx="0" cy="0"/>
        </a:xfrm>
      </p:grpSpPr>
      <p:sp>
        <p:nvSpPr>
          <p:cNvPr id="73" name="Shape 7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74" name="Shape 74"/>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5" name="Shape 75"/>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6" name="Shape 76"/>
          <p:cNvSpPr txBox="1">
            <a:spLocks noGrp="1"/>
          </p:cNvSpPr>
          <p:nvPr>
            <p:ph type="body" idx="1"/>
          </p:nvPr>
        </p:nvSpPr>
        <p:spPr>
          <a:xfrm>
            <a:off x="3069324" y="575500"/>
            <a:ext cx="1789799" cy="3981000"/>
          </a:xfrm>
          <a:prstGeom prst="rect">
            <a:avLst/>
          </a:prstGeom>
        </p:spPr>
        <p:txBody>
          <a:bodyPr lIns="91425" tIns="91425" rIns="91425" bIns="91425" anchor="t" anchorCtr="0"/>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a:endParaRPr/>
          </a:p>
        </p:txBody>
      </p:sp>
      <p:sp>
        <p:nvSpPr>
          <p:cNvPr id="77" name="Shape 77"/>
          <p:cNvSpPr txBox="1">
            <a:spLocks noGrp="1"/>
          </p:cNvSpPr>
          <p:nvPr>
            <p:ph type="body" idx="2"/>
          </p:nvPr>
        </p:nvSpPr>
        <p:spPr>
          <a:xfrm>
            <a:off x="4951005" y="575500"/>
            <a:ext cx="1789800" cy="3981000"/>
          </a:xfrm>
          <a:prstGeom prst="rect">
            <a:avLst/>
          </a:prstGeom>
        </p:spPr>
        <p:txBody>
          <a:bodyPr lIns="91425" tIns="91425" rIns="91425" bIns="91425" anchor="t" anchorCtr="0"/>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a:endParaRPr/>
          </a:p>
        </p:txBody>
      </p:sp>
      <p:sp>
        <p:nvSpPr>
          <p:cNvPr id="78" name="Shape 78"/>
          <p:cNvSpPr txBox="1">
            <a:spLocks noGrp="1"/>
          </p:cNvSpPr>
          <p:nvPr>
            <p:ph type="body" idx="3"/>
          </p:nvPr>
        </p:nvSpPr>
        <p:spPr>
          <a:xfrm>
            <a:off x="6832686" y="575500"/>
            <a:ext cx="1789800" cy="3981000"/>
          </a:xfrm>
          <a:prstGeom prst="rect">
            <a:avLst/>
          </a:prstGeom>
        </p:spPr>
        <p:txBody>
          <a:bodyPr lIns="91425" tIns="91425" rIns="91425" bIns="91425" anchor="t" anchorCtr="0"/>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a:endParaRPr/>
          </a:p>
        </p:txBody>
      </p:sp>
      <p:sp>
        <p:nvSpPr>
          <p:cNvPr id="79" name="Shape 7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lIns="91425" tIns="91425" rIns="91425" bIns="91425" anchor="t" anchorCtr="0"/>
          <a:lstStyle>
            <a:lvl1pPr lv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1pPr>
            <a:lvl2pPr lvl="1">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2pPr>
            <a:lvl3pPr lvl="2">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3pPr>
            <a:lvl4pPr lvl="3">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4pPr>
            <a:lvl5pPr lvl="4">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5pPr>
            <a:lvl6pPr lvl="5">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6pPr>
            <a:lvl7pPr lvl="6">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7pPr>
            <a:lvl8pPr lvl="7">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8pPr>
            <a:lvl9pPr lvl="8">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lIns="91425" tIns="91425" rIns="91425" bIns="91425" anchor="t" anchorCtr="0"/>
          <a:lstStyle>
            <a:lvl1pPr lvl="0">
              <a:lnSpc>
                <a:spcPct val="115000"/>
              </a:lnSpc>
              <a:spcBef>
                <a:spcPts val="600"/>
              </a:spcBef>
              <a:buClr>
                <a:srgbClr val="CCCCCC"/>
              </a:buClr>
              <a:buFont typeface="Nunito Sans"/>
              <a:buChar char="▪"/>
              <a:defRPr>
                <a:solidFill>
                  <a:srgbClr val="666666"/>
                </a:solidFill>
                <a:latin typeface="Nunito Sans"/>
                <a:ea typeface="Nunito Sans"/>
                <a:cs typeface="Nunito Sans"/>
                <a:sym typeface="Nunito Sans"/>
              </a:defRPr>
            </a:lvl1pPr>
            <a:lvl2pPr lvl="1">
              <a:lnSpc>
                <a:spcPct val="115000"/>
              </a:lnSpc>
              <a:spcBef>
                <a:spcPts val="480"/>
              </a:spcBef>
              <a:buClr>
                <a:srgbClr val="CCCCCC"/>
              </a:buClr>
              <a:buFont typeface="Nunito Sans"/>
              <a:buChar char="-"/>
              <a:defRPr>
                <a:solidFill>
                  <a:srgbClr val="666666"/>
                </a:solidFill>
                <a:latin typeface="Nunito Sans"/>
                <a:ea typeface="Nunito Sans"/>
                <a:cs typeface="Nunito Sans"/>
                <a:sym typeface="Nunito Sans"/>
              </a:defRPr>
            </a:lvl2pPr>
            <a:lvl3pPr lvl="2">
              <a:lnSpc>
                <a:spcPct val="115000"/>
              </a:lnSpc>
              <a:spcBef>
                <a:spcPts val="480"/>
              </a:spcBef>
              <a:buClr>
                <a:srgbClr val="CCCCCC"/>
              </a:buClr>
              <a:buFont typeface="Nunito Sans"/>
              <a:buChar char="-"/>
              <a:defRPr>
                <a:solidFill>
                  <a:srgbClr val="666666"/>
                </a:solidFill>
                <a:latin typeface="Nunito Sans"/>
                <a:ea typeface="Nunito Sans"/>
                <a:cs typeface="Nunito Sans"/>
                <a:sym typeface="Nunito Sans"/>
              </a:defRPr>
            </a:lvl3pPr>
            <a:lvl4pPr lvl="3">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4pPr>
            <a:lvl5pPr lvl="4">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5pPr>
            <a:lvl6pPr lvl="5">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6pPr>
            <a:lvl7pPr lvl="6">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7pPr>
            <a:lvl8pPr lvl="7">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8pPr>
            <a:lvl9pPr lvl="8">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3" y="474985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rgbClr val="CCCCCC"/>
                </a:solidFill>
                <a:latin typeface="Nunito Sans"/>
                <a:ea typeface="Nunito Sans"/>
                <a:cs typeface="Nunito Sans"/>
                <a:sym typeface="Nunito Sans"/>
              </a:rPr>
              <a:t>‹#›</a:t>
            </a:fld>
            <a:endParaRPr lang="en" sz="1000">
              <a:solidFill>
                <a:srgbClr val="CCCCCC"/>
              </a:solidFill>
              <a:latin typeface="Nunito Sans"/>
              <a:ea typeface="Nunito Sans"/>
              <a:cs typeface="Nunito Sans"/>
              <a:sym typeface="Nunito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7" r:id="rId6"/>
    <p:sldLayoutId id="2147483658" r:id="rId7"/>
    <p:sldLayoutId id="214748366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www.duarte.com/slidedocs/"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468925" y="2387250"/>
            <a:ext cx="3636600" cy="2259000"/>
          </a:xfrm>
          <a:prstGeom prst="rect">
            <a:avLst/>
          </a:prstGeom>
        </p:spPr>
        <p:txBody>
          <a:bodyPr lIns="91425" tIns="91425" rIns="91425" bIns="91425" anchor="t" anchorCtr="0">
            <a:noAutofit/>
          </a:bodyPr>
          <a:lstStyle/>
          <a:p>
            <a:pPr lvl="0">
              <a:spcBef>
                <a:spcPts val="0"/>
              </a:spcBef>
              <a:buNone/>
            </a:pPr>
            <a:r>
              <a:rPr lang="en" dirty="0" smtClean="0"/>
              <a:t/>
            </a:r>
            <a:br>
              <a:rPr lang="en" dirty="0" smtClean="0"/>
            </a:br>
            <a:r>
              <a:rPr lang="en" dirty="0" smtClean="0"/>
              <a:t>GPS BASED CELL PHONE TRACKING</a:t>
            </a:r>
            <a:endParaRPr lang="en" dirty="0"/>
          </a:p>
        </p:txBody>
      </p:sp>
      <p:grpSp>
        <p:nvGrpSpPr>
          <p:cNvPr id="92" name="Shape 92"/>
          <p:cNvGrpSpPr/>
          <p:nvPr/>
        </p:nvGrpSpPr>
        <p:grpSpPr>
          <a:xfrm>
            <a:off x="572751" y="1899264"/>
            <a:ext cx="549262" cy="487982"/>
            <a:chOff x="5292575" y="3681900"/>
            <a:chExt cx="420150" cy="373275"/>
          </a:xfrm>
        </p:grpSpPr>
        <p:sp>
          <p:nvSpPr>
            <p:cNvPr id="93" name="Shape 93"/>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026" name="Picture 2" descr="Image result for find backgrou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0"/>
            <a:ext cx="4572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Shape 482"/>
          <p:cNvSpPr txBox="1">
            <a:spLocks noGrp="1"/>
          </p:cNvSpPr>
          <p:nvPr>
            <p:ph type="title"/>
          </p:nvPr>
        </p:nvSpPr>
        <p:spPr>
          <a:xfrm>
            <a:off x="234450" y="575500"/>
            <a:ext cx="2046300" cy="3981000"/>
          </a:xfrm>
          <a:prstGeom prst="rect">
            <a:avLst/>
          </a:prstGeom>
        </p:spPr>
        <p:txBody>
          <a:bodyPr lIns="91425" tIns="91425" rIns="91425" bIns="91425" anchor="t" anchorCtr="0">
            <a:noAutofit/>
          </a:bodyPr>
          <a:lstStyle/>
          <a:p>
            <a:pPr lvl="0" rtl="0">
              <a:spcBef>
                <a:spcPts val="0"/>
              </a:spcBef>
              <a:buNone/>
            </a:pPr>
            <a:r>
              <a:rPr lang="en"/>
              <a:t>Credits</a:t>
            </a:r>
          </a:p>
        </p:txBody>
      </p:sp>
      <p:sp>
        <p:nvSpPr>
          <p:cNvPr id="483" name="Shape 483"/>
          <p:cNvSpPr txBox="1">
            <a:spLocks noGrp="1"/>
          </p:cNvSpPr>
          <p:nvPr>
            <p:ph type="body" idx="1"/>
          </p:nvPr>
        </p:nvSpPr>
        <p:spPr>
          <a:xfrm>
            <a:off x="3090625" y="575500"/>
            <a:ext cx="5596200" cy="1207800"/>
          </a:xfrm>
          <a:prstGeom prst="rect">
            <a:avLst/>
          </a:prstGeom>
        </p:spPr>
        <p:txBody>
          <a:bodyPr lIns="91425" tIns="91425" rIns="91425" bIns="91425" anchor="t" anchorCtr="0">
            <a:noAutofit/>
          </a:bodyPr>
          <a:lstStyle/>
          <a:p>
            <a:pPr lvl="0" rtl="0">
              <a:spcBef>
                <a:spcPts val="0"/>
              </a:spcBef>
              <a:buNone/>
            </a:pPr>
            <a:r>
              <a:rPr lang="en" sz="2400" dirty="0"/>
              <a:t>Special thanks to all the </a:t>
            </a:r>
            <a:r>
              <a:rPr lang="en" sz="2400" dirty="0" smtClean="0"/>
              <a:t>people </a:t>
            </a:r>
            <a:r>
              <a:rPr lang="en" sz="2400" dirty="0"/>
              <a:t>who </a:t>
            </a:r>
            <a:r>
              <a:rPr lang="en" sz="2400" dirty="0" smtClean="0"/>
              <a:t>involved in organising this Hackathon</a:t>
            </a:r>
            <a:endParaRPr lang="en" sz="2400" dirty="0"/>
          </a:p>
        </p:txBody>
      </p:sp>
      <p:sp>
        <p:nvSpPr>
          <p:cNvPr id="484" name="Shape 484"/>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10</a:t>
            </a:fld>
            <a:endParaRPr lang="en"/>
          </a:p>
        </p:txBody>
      </p:sp>
      <p:sp>
        <p:nvSpPr>
          <p:cNvPr id="485" name="Shape 485"/>
          <p:cNvSpPr txBox="1">
            <a:spLocks noGrp="1"/>
          </p:cNvSpPr>
          <p:nvPr>
            <p:ph type="body" idx="2"/>
          </p:nvPr>
        </p:nvSpPr>
        <p:spPr>
          <a:xfrm>
            <a:off x="3090625" y="2197325"/>
            <a:ext cx="2417479" cy="734465"/>
          </a:xfrm>
          <a:prstGeom prst="rect">
            <a:avLst/>
          </a:prstGeom>
        </p:spPr>
        <p:txBody>
          <a:bodyPr lIns="91425" tIns="91425" rIns="91425" bIns="91425" anchor="t" anchorCtr="0">
            <a:noAutofit/>
          </a:bodyPr>
          <a:lstStyle/>
          <a:p>
            <a:pPr marL="457200" lvl="0" indent="-228600" rtl="0">
              <a:spcBef>
                <a:spcPts val="0"/>
              </a:spcBef>
              <a:spcAft>
                <a:spcPts val="1000"/>
              </a:spcAft>
            </a:pPr>
            <a:r>
              <a:rPr lang="en" sz="1800" b="1" u="sng" dirty="0" smtClean="0">
                <a:solidFill>
                  <a:srgbClr val="F67031"/>
                </a:solidFill>
                <a:hlinkClick r:id="rId3"/>
              </a:rPr>
              <a:t>Presented by:</a:t>
            </a:r>
          </a:p>
          <a:p>
            <a:pPr marL="457200" lvl="8" indent="-228600">
              <a:spcAft>
                <a:spcPts val="1000"/>
              </a:spcAft>
            </a:pPr>
            <a:endParaRPr lang="en" u="sng" dirty="0">
              <a:solidFill>
                <a:srgbClr val="F67031"/>
              </a:solidFill>
              <a:hlinkClick r:id="rId3"/>
            </a:endParaRPr>
          </a:p>
        </p:txBody>
      </p:sp>
      <p:sp>
        <p:nvSpPr>
          <p:cNvPr id="2" name="TextBox 1"/>
          <p:cNvSpPr txBox="1"/>
          <p:nvPr/>
        </p:nvSpPr>
        <p:spPr>
          <a:xfrm>
            <a:off x="4860032" y="2688471"/>
            <a:ext cx="3096344" cy="1938992"/>
          </a:xfrm>
          <a:prstGeom prst="rect">
            <a:avLst/>
          </a:prstGeom>
          <a:noFill/>
        </p:spPr>
        <p:txBody>
          <a:bodyPr wrap="square" rtlCol="0">
            <a:spAutoFit/>
          </a:bodyPr>
          <a:lstStyle/>
          <a:p>
            <a:pPr marL="285750" lvl="0" indent="-285750">
              <a:lnSpc>
                <a:spcPct val="150000"/>
              </a:lnSpc>
              <a:buFont typeface="Wingdings" panose="05000000000000000000" pitchFamily="2" charset="2"/>
              <a:buChar char="Ø"/>
            </a:pPr>
            <a:r>
              <a:rPr lang="en-IN" sz="1600" b="1" dirty="0"/>
              <a:t>Pruthviraj Patil</a:t>
            </a:r>
          </a:p>
          <a:p>
            <a:pPr marL="285750" lvl="0" indent="-285750">
              <a:lnSpc>
                <a:spcPct val="150000"/>
              </a:lnSpc>
              <a:buFont typeface="Wingdings" panose="05000000000000000000" pitchFamily="2" charset="2"/>
              <a:buChar char="Ø"/>
            </a:pPr>
            <a:r>
              <a:rPr lang="en-IN" sz="1600" b="1" dirty="0" err="1"/>
              <a:t>Nikhilesh</a:t>
            </a:r>
            <a:r>
              <a:rPr lang="en-IN" sz="1600" b="1" dirty="0"/>
              <a:t> </a:t>
            </a:r>
            <a:r>
              <a:rPr lang="en-IN" sz="1600" b="1" dirty="0" err="1"/>
              <a:t>Prabakar</a:t>
            </a:r>
            <a:endParaRPr lang="en-IN" sz="1600" b="1" dirty="0"/>
          </a:p>
          <a:p>
            <a:pPr marL="285750" lvl="0" indent="-285750">
              <a:lnSpc>
                <a:spcPct val="150000"/>
              </a:lnSpc>
              <a:buFont typeface="Wingdings" panose="05000000000000000000" pitchFamily="2" charset="2"/>
              <a:buChar char="Ø"/>
            </a:pPr>
            <a:r>
              <a:rPr lang="en-IN" sz="1600" b="1" dirty="0" err="1"/>
              <a:t>Vignesh</a:t>
            </a:r>
            <a:r>
              <a:rPr lang="en-IN" sz="1600" b="1" dirty="0"/>
              <a:t> Mohan</a:t>
            </a:r>
          </a:p>
          <a:p>
            <a:pPr marL="285750" lvl="0" indent="-285750">
              <a:lnSpc>
                <a:spcPct val="150000"/>
              </a:lnSpc>
              <a:buFont typeface="Wingdings" panose="05000000000000000000" pitchFamily="2" charset="2"/>
              <a:buChar char="Ø"/>
            </a:pPr>
            <a:r>
              <a:rPr lang="en-IN" sz="1600" b="1" dirty="0" err="1"/>
              <a:t>Nishanth</a:t>
            </a:r>
            <a:r>
              <a:rPr lang="en-IN" sz="1600" b="1" dirty="0"/>
              <a:t> T</a:t>
            </a:r>
          </a:p>
          <a:p>
            <a:pPr marL="285750" lvl="0" indent="-285750">
              <a:lnSpc>
                <a:spcPct val="150000"/>
              </a:lnSpc>
              <a:buFont typeface="Wingdings" panose="05000000000000000000" pitchFamily="2" charset="2"/>
              <a:buChar char="Ø"/>
            </a:pPr>
            <a:r>
              <a:rPr lang="en-IN" sz="1600" b="1" dirty="0" err="1"/>
              <a:t>Ajith</a:t>
            </a:r>
            <a:r>
              <a:rPr lang="en-IN" sz="1600" b="1" dirty="0"/>
              <a:t> 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949"/>
        <p:cNvGrpSpPr/>
        <p:nvPr/>
      </p:nvGrpSpPr>
      <p:grpSpPr>
        <a:xfrm>
          <a:off x="0" y="0"/>
          <a:ext cx="0" cy="0"/>
          <a:chOff x="0" y="0"/>
          <a:chExt cx="0" cy="0"/>
        </a:xfrm>
      </p:grpSpPr>
      <p:sp>
        <p:nvSpPr>
          <p:cNvPr id="950" name="Shape 950"/>
          <p:cNvSpPr txBox="1"/>
          <p:nvPr/>
        </p:nvSpPr>
        <p:spPr>
          <a:xfrm>
            <a:off x="2087650" y="914275"/>
            <a:ext cx="6676800" cy="1380900"/>
          </a:xfrm>
          <a:prstGeom prst="rect">
            <a:avLst/>
          </a:prstGeom>
          <a:noFill/>
          <a:ln>
            <a:noFill/>
          </a:ln>
        </p:spPr>
        <p:txBody>
          <a:bodyPr lIns="91425" tIns="91425" rIns="91425" bIns="91425" anchor="t" anchorCtr="0">
            <a:noAutofit/>
          </a:bodyPr>
          <a:lstStyle/>
          <a:p>
            <a:pPr lvl="0" rtl="0">
              <a:spcBef>
                <a:spcPts val="0"/>
              </a:spcBef>
              <a:buNone/>
            </a:pPr>
            <a:r>
              <a:rPr lang="en-IN" sz="8000" b="1" u="sng" dirty="0" smtClean="0">
                <a:solidFill>
                  <a:srgbClr val="FFFFFF"/>
                </a:solidFill>
                <a:latin typeface="Nunito Sans"/>
                <a:ea typeface="Nunito Sans"/>
                <a:cs typeface="Nunito Sans"/>
                <a:sym typeface="Nunito Sans"/>
              </a:rPr>
              <a:t>THANK YOU!</a:t>
            </a:r>
            <a:endParaRPr sz="1600" b="1" u="sng" dirty="0">
              <a:solidFill>
                <a:srgbClr val="FFFFFF"/>
              </a:solidFill>
              <a:latin typeface="Nunito Sans"/>
              <a:ea typeface="Nunito Sans"/>
              <a:cs typeface="Nunito Sans"/>
              <a:sym typeface="Nunito Sans"/>
            </a:endParaRPr>
          </a:p>
        </p:txBody>
      </p:sp>
      <p:sp>
        <p:nvSpPr>
          <p:cNvPr id="951" name="Shape 951"/>
          <p:cNvSpPr txBox="1"/>
          <p:nvPr/>
        </p:nvSpPr>
        <p:spPr>
          <a:xfrm>
            <a:off x="731900" y="2374250"/>
            <a:ext cx="7327500" cy="2570700"/>
          </a:xfrm>
          <a:prstGeom prst="rect">
            <a:avLst/>
          </a:prstGeom>
          <a:noFill/>
          <a:ln>
            <a:noFill/>
          </a:ln>
        </p:spPr>
        <p:txBody>
          <a:bodyPr lIns="91425" tIns="91425" rIns="91425" bIns="91425" anchor="t" anchorCtr="0">
            <a:noAutofit/>
          </a:bodyPr>
          <a:lstStyle/>
          <a:p>
            <a:pPr lvl="0">
              <a:lnSpc>
                <a:spcPct val="115000"/>
              </a:lnSpc>
              <a:spcBef>
                <a:spcPts val="0"/>
              </a:spcBef>
              <a:buNone/>
            </a:pPr>
            <a:r>
              <a:rPr lang="en" sz="3600">
                <a:solidFill>
                  <a:srgbClr val="FFFFFF"/>
                </a:solidFill>
                <a:latin typeface="Nunito Sans"/>
                <a:ea typeface="Nunito Sans"/>
                <a:cs typeface="Nunito Sans"/>
                <a:sym typeface="Nunito Sans"/>
              </a:rPr>
              <a:t>✋👆👉👍👤👦👧👨👩👪💃🏃💑❤😂😉😋😒😭👶😸🐟🍒🍔💣📌📖🔨🎃🎈🎨🏈🏰🌏🔌🔑</a:t>
            </a:r>
            <a:r>
              <a:rPr lang="en" sz="2400">
                <a:solidFill>
                  <a:srgbClr val="FFFFFF"/>
                </a:solidFill>
                <a:highlight>
                  <a:srgbClr val="ED0036"/>
                </a:highlight>
                <a:latin typeface="Nunito Sans"/>
                <a:ea typeface="Nunito Sans"/>
                <a:cs typeface="Nunito Sans"/>
                <a:sym typeface="Nunito Sans"/>
              </a:rPr>
              <a:t> and many more...</a:t>
            </a:r>
          </a:p>
        </p:txBody>
      </p:sp>
      <p:sp>
        <p:nvSpPr>
          <p:cNvPr id="952" name="Shape 952"/>
          <p:cNvSpPr txBox="1"/>
          <p:nvPr/>
        </p:nvSpPr>
        <p:spPr>
          <a:xfrm>
            <a:off x="572775" y="856414"/>
            <a:ext cx="1440600" cy="1296000"/>
          </a:xfrm>
          <a:prstGeom prst="rect">
            <a:avLst/>
          </a:prstGeom>
          <a:noFill/>
          <a:ln>
            <a:noFill/>
          </a:ln>
        </p:spPr>
        <p:txBody>
          <a:bodyPr lIns="91425" tIns="91425" rIns="91425" bIns="91425" anchor="ctr" anchorCtr="0">
            <a:noAutofit/>
          </a:bodyPr>
          <a:lstStyle/>
          <a:p>
            <a:pPr lvl="0" algn="ctr">
              <a:spcBef>
                <a:spcPts val="0"/>
              </a:spcBef>
              <a:buClr>
                <a:schemeClr val="dk1"/>
              </a:buClr>
              <a:buSzPct val="25000"/>
              <a:buFont typeface="Arial"/>
              <a:buNone/>
            </a:pPr>
            <a:r>
              <a:rPr lang="en" sz="9600">
                <a:solidFill>
                  <a:srgbClr val="FFFF00"/>
                </a:solidFill>
              </a:rPr>
              <a:t>😉</a:t>
            </a:r>
          </a:p>
        </p:txBody>
      </p:sp>
      <p:sp>
        <p:nvSpPr>
          <p:cNvPr id="953" name="Shape 953"/>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11</a:t>
            </a:fld>
            <a:endParaRPr lang="e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3981000"/>
          </a:xfrm>
          <a:prstGeom prst="rect">
            <a:avLst/>
          </a:prstGeom>
        </p:spPr>
        <p:txBody>
          <a:bodyPr lIns="91425" tIns="91425" rIns="91425" bIns="91425" anchor="t" anchorCtr="0">
            <a:noAutofit/>
          </a:bodyPr>
          <a:lstStyle/>
          <a:p>
            <a:pPr lvl="0" rtl="0">
              <a:spcBef>
                <a:spcPts val="0"/>
              </a:spcBef>
              <a:buNone/>
            </a:pPr>
            <a:r>
              <a:rPr lang="en" dirty="0" smtClean="0"/>
              <a:t>Phase: 1</a:t>
            </a:r>
            <a:br>
              <a:rPr lang="en" dirty="0" smtClean="0"/>
            </a:br>
            <a:r>
              <a:rPr lang="en" b="1" dirty="0" smtClean="0"/>
              <a:t/>
            </a:r>
            <a:br>
              <a:rPr lang="en" b="1" dirty="0" smtClean="0"/>
            </a:br>
            <a:r>
              <a:rPr lang="en" sz="3600" b="1" dirty="0" smtClean="0"/>
              <a:t>Abstract</a:t>
            </a:r>
            <a:endParaRPr lang="en" b="1" dirty="0"/>
          </a:p>
        </p:txBody>
      </p:sp>
      <p:sp>
        <p:nvSpPr>
          <p:cNvPr id="107" name="Shape 107"/>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
        <p:nvSpPr>
          <p:cNvPr id="108" name="Shape 108"/>
          <p:cNvSpPr txBox="1">
            <a:spLocks noGrp="1"/>
          </p:cNvSpPr>
          <p:nvPr>
            <p:ph type="body" idx="1"/>
          </p:nvPr>
        </p:nvSpPr>
        <p:spPr>
          <a:xfrm>
            <a:off x="3090625" y="575500"/>
            <a:ext cx="5596200" cy="1207800"/>
          </a:xfrm>
          <a:prstGeom prst="rect">
            <a:avLst/>
          </a:prstGeom>
        </p:spPr>
        <p:txBody>
          <a:bodyPr lIns="91425" tIns="91425" rIns="91425" bIns="91425" anchor="t" anchorCtr="0">
            <a:noAutofit/>
          </a:bodyPr>
          <a:lstStyle/>
          <a:p>
            <a:r>
              <a:rPr lang="en-IN" dirty="0"/>
              <a:t>GPS based Mobile phone tracking is the establishing of the position or location of the lost cell mobile phone. </a:t>
            </a:r>
            <a:r>
              <a:rPr lang="en-IN" dirty="0" smtClean="0"/>
              <a:t>Localization occur via </a:t>
            </a:r>
            <a:r>
              <a:rPr lang="en-IN" dirty="0"/>
              <a:t>GPS. </a:t>
            </a:r>
            <a:endParaRPr lang="en-IN" dirty="0" smtClean="0"/>
          </a:p>
          <a:p>
            <a:endParaRPr lang="en-IN" dirty="0"/>
          </a:p>
          <a:p>
            <a:endParaRPr lang="en-IN" dirty="0" smtClean="0"/>
          </a:p>
          <a:p>
            <a:pPr>
              <a:buNone/>
            </a:pPr>
            <a:endParaRPr lang="en-IN" dirty="0" smtClean="0"/>
          </a:p>
          <a:p>
            <a:r>
              <a:rPr lang="en-IN" dirty="0" smtClean="0"/>
              <a:t>In </a:t>
            </a:r>
            <a:r>
              <a:rPr lang="en-IN" dirty="0"/>
              <a:t>this project we would aim at creating a useful application that can connect remotely to a desktop which can track the location of your phone at any point in time. Also, we will be trying to send the location from the application on the phone to the computer.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234450" y="575500"/>
            <a:ext cx="2046300" cy="3981000"/>
          </a:xfrm>
          <a:prstGeom prst="rect">
            <a:avLst/>
          </a:prstGeom>
        </p:spPr>
        <p:txBody>
          <a:bodyPr lIns="91425" tIns="91425" rIns="91425" bIns="91425" anchor="t" anchorCtr="0">
            <a:noAutofit/>
          </a:bodyPr>
          <a:lstStyle/>
          <a:p>
            <a:pPr lvl="0">
              <a:spcBef>
                <a:spcPts val="0"/>
              </a:spcBef>
              <a:buNone/>
            </a:pPr>
            <a:r>
              <a:rPr lang="en" dirty="0" smtClean="0"/>
              <a:t>Phase: 2</a:t>
            </a:r>
            <a:br>
              <a:rPr lang="en" dirty="0" smtClean="0"/>
            </a:br>
            <a:r>
              <a:rPr lang="en" dirty="0"/>
              <a:t/>
            </a:r>
            <a:br>
              <a:rPr lang="en" dirty="0"/>
            </a:br>
            <a:r>
              <a:rPr lang="en" dirty="0" smtClean="0"/>
              <a:t>Building the Database</a:t>
            </a:r>
            <a:endParaRPr lang="en" dirty="0"/>
          </a:p>
        </p:txBody>
      </p:sp>
      <p:sp>
        <p:nvSpPr>
          <p:cNvPr id="151" name="Shape 151"/>
          <p:cNvSpPr txBox="1">
            <a:spLocks noGrp="1"/>
          </p:cNvSpPr>
          <p:nvPr>
            <p:ph type="body" idx="1"/>
          </p:nvPr>
        </p:nvSpPr>
        <p:spPr>
          <a:xfrm>
            <a:off x="3090625" y="575500"/>
            <a:ext cx="5596200" cy="2765100"/>
          </a:xfrm>
          <a:prstGeom prst="rect">
            <a:avLst/>
          </a:prstGeom>
        </p:spPr>
        <p:txBody>
          <a:bodyPr lIns="91425" tIns="91425" rIns="91425" bIns="91425" anchor="t" anchorCtr="0">
            <a:noAutofit/>
          </a:bodyPr>
          <a:lstStyle/>
          <a:p>
            <a:pPr lvl="0" rtl="0">
              <a:spcBef>
                <a:spcPts val="0"/>
              </a:spcBef>
              <a:buNone/>
            </a:pPr>
            <a:r>
              <a:rPr lang="en" dirty="0" smtClean="0"/>
              <a:t>Following steps are followed to build the data base of the system</a:t>
            </a:r>
          </a:p>
          <a:p>
            <a:pPr lvl="0" rtl="0">
              <a:spcBef>
                <a:spcPts val="0"/>
              </a:spcBef>
              <a:buNone/>
            </a:pPr>
            <a:endParaRPr lang="en" dirty="0" smtClean="0"/>
          </a:p>
          <a:p>
            <a:pPr marL="457200" lvl="0" indent="-304800" rtl="0">
              <a:spcBef>
                <a:spcPts val="0"/>
              </a:spcBef>
              <a:spcAft>
                <a:spcPts val="1000"/>
              </a:spcAft>
              <a:buSzPct val="100000"/>
            </a:pPr>
            <a:r>
              <a:rPr lang="en" dirty="0" smtClean="0"/>
              <a:t>Identification of the entities.</a:t>
            </a:r>
            <a:endParaRPr lang="en" dirty="0" smtClean="0"/>
          </a:p>
          <a:p>
            <a:pPr marL="457200" lvl="0" indent="-304800" rtl="0">
              <a:spcBef>
                <a:spcPts val="0"/>
              </a:spcBef>
              <a:spcAft>
                <a:spcPts val="1000"/>
              </a:spcAft>
              <a:buSzPct val="100000"/>
            </a:pPr>
            <a:r>
              <a:rPr lang="en" dirty="0" smtClean="0"/>
              <a:t>Creating the entity relationship diagram</a:t>
            </a:r>
          </a:p>
          <a:p>
            <a:pPr marL="457200" lvl="0" indent="-304800" rtl="0">
              <a:spcBef>
                <a:spcPts val="0"/>
              </a:spcBef>
              <a:spcAft>
                <a:spcPts val="1000"/>
              </a:spcAft>
              <a:buSzPct val="100000"/>
            </a:pPr>
            <a:r>
              <a:rPr lang="en" dirty="0" smtClean="0"/>
              <a:t>Creating the Use-Case Diagrams</a:t>
            </a:r>
          </a:p>
          <a:p>
            <a:pPr marL="457200" lvl="0" indent="-304800" rtl="0">
              <a:spcBef>
                <a:spcPts val="0"/>
              </a:spcBef>
              <a:spcAft>
                <a:spcPts val="1000"/>
              </a:spcAft>
              <a:buSzPct val="100000"/>
            </a:pPr>
            <a:r>
              <a:rPr lang="en" dirty="0" smtClean="0"/>
              <a:t>Normalizing upto 3NF</a:t>
            </a:r>
          </a:p>
        </p:txBody>
      </p:sp>
      <p:sp>
        <p:nvSpPr>
          <p:cNvPr id="152" name="Shape 152"/>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sp>
        <p:nvSpPr>
          <p:cNvPr id="153" name="Shape 153"/>
          <p:cNvSpPr/>
          <p:nvPr/>
        </p:nvSpPr>
        <p:spPr>
          <a:xfrm>
            <a:off x="5031487" y="3016175"/>
            <a:ext cx="1660800" cy="1660800"/>
          </a:xfrm>
          <a:prstGeom prst="ellipse">
            <a:avLst/>
          </a:prstGeom>
          <a:solidFill>
            <a:srgbClr val="F67031"/>
          </a:solidFill>
          <a:ln>
            <a:noFill/>
          </a:ln>
        </p:spPr>
        <p:txBody>
          <a:bodyPr lIns="91425" tIns="91425" rIns="91425" bIns="91425" anchor="ctr" anchorCtr="0">
            <a:noAutofit/>
          </a:bodyPr>
          <a:lstStyle/>
          <a:p>
            <a:pPr lvl="0" algn="ctr">
              <a:spcBef>
                <a:spcPts val="0"/>
              </a:spcBef>
              <a:buNone/>
            </a:pPr>
            <a:r>
              <a:rPr lang="en" sz="1200" b="1" dirty="0" smtClean="0">
                <a:solidFill>
                  <a:srgbClr val="FFFFFF"/>
                </a:solidFill>
                <a:latin typeface="Nunito Sans"/>
                <a:ea typeface="Nunito Sans"/>
                <a:cs typeface="Nunito Sans"/>
                <a:sym typeface="Nunito Sans"/>
              </a:rPr>
              <a:t>Use CASE Diagrams</a:t>
            </a:r>
            <a:endParaRPr lang="en" sz="1200" b="1" dirty="0">
              <a:solidFill>
                <a:srgbClr val="FFFFFF"/>
              </a:solidFill>
              <a:latin typeface="Nunito Sans"/>
              <a:ea typeface="Nunito Sans"/>
              <a:cs typeface="Nunito Sans"/>
              <a:sym typeface="Nunito Sans"/>
            </a:endParaRPr>
          </a:p>
        </p:txBody>
      </p:sp>
      <p:sp>
        <p:nvSpPr>
          <p:cNvPr id="154" name="Shape 154"/>
          <p:cNvSpPr/>
          <p:nvPr/>
        </p:nvSpPr>
        <p:spPr>
          <a:xfrm>
            <a:off x="6895975" y="3016175"/>
            <a:ext cx="1660800" cy="1660800"/>
          </a:xfrm>
          <a:prstGeom prst="ellipse">
            <a:avLst/>
          </a:prstGeom>
          <a:solidFill>
            <a:srgbClr val="ED0036"/>
          </a:solidFill>
          <a:ln>
            <a:noFill/>
          </a:ln>
        </p:spPr>
        <p:txBody>
          <a:bodyPr lIns="91425" tIns="91425" rIns="91425" bIns="91425" anchor="ctr" anchorCtr="0">
            <a:noAutofit/>
          </a:bodyPr>
          <a:lstStyle/>
          <a:p>
            <a:pPr lvl="0" algn="ctr">
              <a:spcBef>
                <a:spcPts val="0"/>
              </a:spcBef>
              <a:buNone/>
            </a:pPr>
            <a:r>
              <a:rPr lang="en" sz="1200" b="1" dirty="0" smtClean="0">
                <a:solidFill>
                  <a:srgbClr val="FFFFFF"/>
                </a:solidFill>
                <a:latin typeface="Nunito Sans"/>
                <a:ea typeface="Nunito Sans"/>
                <a:cs typeface="Nunito Sans"/>
                <a:sym typeface="Nunito Sans"/>
              </a:rPr>
              <a:t>Normalizaton upto 3NF</a:t>
            </a:r>
            <a:endParaRPr lang="en" sz="1200" b="1" dirty="0">
              <a:solidFill>
                <a:srgbClr val="FFFFFF"/>
              </a:solidFill>
              <a:latin typeface="Nunito Sans"/>
              <a:ea typeface="Nunito Sans"/>
              <a:cs typeface="Nunito Sans"/>
              <a:sym typeface="Nunito Sans"/>
            </a:endParaRPr>
          </a:p>
        </p:txBody>
      </p:sp>
      <p:sp>
        <p:nvSpPr>
          <p:cNvPr id="155" name="Shape 155"/>
          <p:cNvSpPr/>
          <p:nvPr/>
        </p:nvSpPr>
        <p:spPr>
          <a:xfrm>
            <a:off x="3167000" y="3016175"/>
            <a:ext cx="1660800" cy="1660800"/>
          </a:xfrm>
          <a:prstGeom prst="ellipse">
            <a:avLst/>
          </a:prstGeom>
          <a:solidFill>
            <a:srgbClr val="FFA400"/>
          </a:solidFill>
          <a:ln>
            <a:noFill/>
          </a:ln>
        </p:spPr>
        <p:txBody>
          <a:bodyPr lIns="91425" tIns="91425" rIns="91425" bIns="91425" anchor="ctr" anchorCtr="0">
            <a:noAutofit/>
          </a:bodyPr>
          <a:lstStyle/>
          <a:p>
            <a:pPr lvl="0" algn="ctr">
              <a:spcBef>
                <a:spcPts val="0"/>
              </a:spcBef>
              <a:buNone/>
            </a:pPr>
            <a:r>
              <a:rPr lang="en" sz="1200" b="1" dirty="0" smtClean="0">
                <a:solidFill>
                  <a:srgbClr val="FFFFFF"/>
                </a:solidFill>
                <a:latin typeface="Nunito Sans"/>
                <a:ea typeface="Nunito Sans"/>
                <a:cs typeface="Nunito Sans"/>
                <a:sym typeface="Nunito Sans"/>
              </a:rPr>
              <a:t>E-R-Diagrams</a:t>
            </a:r>
            <a:endParaRPr lang="en" sz="1200" b="1" dirty="0">
              <a:solidFill>
                <a:srgbClr val="FFFFFF"/>
              </a:solidFill>
              <a:latin typeface="Nunito Sans"/>
              <a:ea typeface="Nunito Sans"/>
              <a:cs typeface="Nunito Sans"/>
              <a:sym typeface="Nunito Sans"/>
            </a:endParaRPr>
          </a:p>
        </p:txBody>
      </p:sp>
      <p:cxnSp>
        <p:nvCxnSpPr>
          <p:cNvPr id="156" name="Shape 156"/>
          <p:cNvCxnSpPr/>
          <p:nvPr/>
        </p:nvCxnSpPr>
        <p:spPr>
          <a:xfrm>
            <a:off x="4473376" y="3856125"/>
            <a:ext cx="909900" cy="0"/>
          </a:xfrm>
          <a:prstGeom prst="straightConnector1">
            <a:avLst/>
          </a:prstGeom>
          <a:noFill/>
          <a:ln w="19050" cap="flat" cmpd="sng">
            <a:solidFill>
              <a:srgbClr val="FFFFFF"/>
            </a:solidFill>
            <a:prstDash val="solid"/>
            <a:round/>
            <a:headEnd type="oval" w="med" len="med"/>
            <a:tailEnd type="triangle" w="med" len="med"/>
          </a:ln>
        </p:spPr>
      </p:cxnSp>
      <p:cxnSp>
        <p:nvCxnSpPr>
          <p:cNvPr id="157" name="Shape 157"/>
          <p:cNvCxnSpPr/>
          <p:nvPr/>
        </p:nvCxnSpPr>
        <p:spPr>
          <a:xfrm>
            <a:off x="6292951" y="3856125"/>
            <a:ext cx="909899" cy="0"/>
          </a:xfrm>
          <a:prstGeom prst="straightConnector1">
            <a:avLst/>
          </a:prstGeom>
          <a:noFill/>
          <a:ln w="19050" cap="flat" cmpd="sng">
            <a:solidFill>
              <a:srgbClr val="FFFFFF"/>
            </a:solidFill>
            <a:prstDash val="solid"/>
            <a:round/>
            <a:headEnd type="oval" w="med" len="med"/>
            <a:tailEnd type="triangle" w="med" len="med"/>
          </a:ln>
        </p:spPr>
      </p:cxnSp>
    </p:spTree>
    <p:extLst>
      <p:ext uri="{BB962C8B-B14F-4D97-AF65-F5344CB8AC3E}">
        <p14:creationId xmlns:p14="http://schemas.microsoft.com/office/powerpoint/2010/main" val="3574851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6"/>
        <p:cNvGrpSpPr/>
        <p:nvPr/>
      </p:nvGrpSpPr>
      <p:grpSpPr>
        <a:xfrm>
          <a:off x="0" y="0"/>
          <a:ext cx="0" cy="0"/>
          <a:chOff x="0" y="0"/>
          <a:chExt cx="0" cy="0"/>
        </a:xfrm>
      </p:grpSpPr>
      <p:sp>
        <p:nvSpPr>
          <p:cNvPr id="137" name="Shape 137"/>
          <p:cNvSpPr txBox="1">
            <a:spLocks noGrp="1"/>
          </p:cNvSpPr>
          <p:nvPr>
            <p:ph type="ctrTitle"/>
          </p:nvPr>
        </p:nvSpPr>
        <p:spPr>
          <a:xfrm>
            <a:off x="251520" y="1347614"/>
            <a:ext cx="2024100" cy="2592288"/>
          </a:xfrm>
          <a:prstGeom prst="rect">
            <a:avLst/>
          </a:prstGeom>
        </p:spPr>
        <p:txBody>
          <a:bodyPr lIns="91425" tIns="91425" rIns="91425" bIns="91425" anchor="b" anchorCtr="0">
            <a:noAutofit/>
          </a:bodyPr>
          <a:lstStyle/>
          <a:p>
            <a:pPr lvl="0" rtl="0">
              <a:spcBef>
                <a:spcPts val="0"/>
              </a:spcBef>
              <a:buNone/>
            </a:pPr>
            <a:r>
              <a:rPr lang="en" sz="4800" b="1" dirty="0" smtClean="0"/>
              <a:t/>
            </a:r>
            <a:br>
              <a:rPr lang="en" sz="4800" b="1" dirty="0" smtClean="0"/>
            </a:br>
            <a:r>
              <a:rPr lang="en" sz="4800" b="1" dirty="0"/>
              <a:t/>
            </a:r>
            <a:br>
              <a:rPr lang="en" sz="4800" b="1" dirty="0"/>
            </a:br>
            <a:r>
              <a:rPr lang="en" b="1" dirty="0" smtClean="0"/>
              <a:t/>
            </a:r>
            <a:br>
              <a:rPr lang="en" b="1" dirty="0" smtClean="0"/>
            </a:br>
            <a:r>
              <a:rPr lang="en" b="1" dirty="0" smtClean="0"/>
              <a:t/>
            </a:r>
            <a:br>
              <a:rPr lang="en" b="1" dirty="0" smtClean="0"/>
            </a:br>
            <a:r>
              <a:rPr lang="en" sz="4800" b="1" dirty="0" smtClean="0"/>
              <a:t>E.R</a:t>
            </a:r>
            <a:br>
              <a:rPr lang="en" sz="4800" b="1" dirty="0" smtClean="0"/>
            </a:br>
            <a:r>
              <a:rPr lang="en" sz="3600" b="1" dirty="0" smtClean="0"/>
              <a:t>Diagram</a:t>
            </a:r>
            <a:endParaRPr lang="en" sz="4800" b="1" dirty="0" smtClean="0"/>
          </a:p>
        </p:txBody>
      </p:sp>
      <p:sp>
        <p:nvSpPr>
          <p:cNvPr id="138" name="Shape 138"/>
          <p:cNvSpPr txBox="1">
            <a:spLocks noGrp="1"/>
          </p:cNvSpPr>
          <p:nvPr>
            <p:ph type="subTitle" idx="1"/>
          </p:nvPr>
        </p:nvSpPr>
        <p:spPr>
          <a:xfrm>
            <a:off x="277100" y="3983050"/>
            <a:ext cx="2024100" cy="784800"/>
          </a:xfrm>
          <a:prstGeom prst="rect">
            <a:avLst/>
          </a:prstGeom>
        </p:spPr>
        <p:txBody>
          <a:bodyPr lIns="91425" tIns="91425" rIns="91425" bIns="91425" anchor="t" anchorCtr="0">
            <a:noAutofit/>
          </a:bodyPr>
          <a:lstStyle/>
          <a:p>
            <a:pPr lvl="0" rtl="0">
              <a:spcBef>
                <a:spcPts val="0"/>
              </a:spcBef>
              <a:buNone/>
            </a:pPr>
            <a:r>
              <a:rPr lang="en" dirty="0" smtClean="0"/>
              <a:t>Connection of entities of the database</a:t>
            </a:r>
            <a:endParaRPr lang="en" dirty="0"/>
          </a:p>
        </p:txBody>
      </p:sp>
      <p:sp>
        <p:nvSpPr>
          <p:cNvPr id="139" name="Shape 13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2483768" y="-1"/>
            <a:ext cx="6656412" cy="514350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ctrTitle"/>
          </p:nvPr>
        </p:nvSpPr>
        <p:spPr>
          <a:xfrm>
            <a:off x="-6052" y="1275606"/>
            <a:ext cx="2592288" cy="2592288"/>
          </a:xfrm>
          <a:prstGeom prst="rect">
            <a:avLst/>
          </a:prstGeom>
        </p:spPr>
        <p:txBody>
          <a:bodyPr lIns="91425" tIns="91425" rIns="91425" bIns="91425" anchor="b" anchorCtr="0">
            <a:noAutofit/>
          </a:bodyPr>
          <a:lstStyle/>
          <a:p>
            <a:pPr lvl="0" rtl="0">
              <a:spcBef>
                <a:spcPts val="0"/>
              </a:spcBef>
              <a:buNone/>
            </a:pPr>
            <a:r>
              <a:rPr lang="en" sz="4800" b="1" dirty="0" smtClean="0"/>
              <a:t/>
            </a:r>
            <a:br>
              <a:rPr lang="en" sz="4800" b="1" dirty="0" smtClean="0"/>
            </a:br>
            <a:r>
              <a:rPr lang="en" sz="4800" b="1" dirty="0"/>
              <a:t/>
            </a:r>
            <a:br>
              <a:rPr lang="en" sz="4800" b="1" dirty="0"/>
            </a:br>
            <a:r>
              <a:rPr lang="en" b="1" dirty="0" smtClean="0"/>
              <a:t/>
            </a:r>
            <a:br>
              <a:rPr lang="en" b="1" dirty="0" smtClean="0"/>
            </a:br>
            <a:r>
              <a:rPr lang="en" b="1" dirty="0" smtClean="0"/>
              <a:t/>
            </a:r>
            <a:br>
              <a:rPr lang="en" b="1" dirty="0" smtClean="0"/>
            </a:br>
            <a:r>
              <a:rPr lang="en" sz="4800" b="1" dirty="0" smtClean="0"/>
              <a:t>USE-Case diagram</a:t>
            </a:r>
            <a:endParaRPr lang="en" sz="4800" b="1" dirty="0" smtClean="0"/>
          </a:p>
        </p:txBody>
      </p:sp>
      <p:sp>
        <p:nvSpPr>
          <p:cNvPr id="138" name="Shape 138"/>
          <p:cNvSpPr txBox="1">
            <a:spLocks noGrp="1"/>
          </p:cNvSpPr>
          <p:nvPr>
            <p:ph type="subTitle" idx="1"/>
          </p:nvPr>
        </p:nvSpPr>
        <p:spPr>
          <a:xfrm>
            <a:off x="277100" y="3983050"/>
            <a:ext cx="2024100" cy="784800"/>
          </a:xfrm>
          <a:prstGeom prst="rect">
            <a:avLst/>
          </a:prstGeom>
        </p:spPr>
        <p:txBody>
          <a:bodyPr lIns="91425" tIns="91425" rIns="91425" bIns="91425" anchor="t" anchorCtr="0">
            <a:noAutofit/>
          </a:bodyPr>
          <a:lstStyle/>
          <a:p>
            <a:pPr lvl="0" rtl="0">
              <a:spcBef>
                <a:spcPts val="0"/>
              </a:spcBef>
              <a:buNone/>
            </a:pPr>
            <a:r>
              <a:rPr lang="en" dirty="0" smtClean="0"/>
              <a:t>Connection of entities of the database</a:t>
            </a:r>
            <a:endParaRPr lang="en" dirty="0"/>
          </a:p>
        </p:txBody>
      </p:sp>
      <p:sp>
        <p:nvSpPr>
          <p:cNvPr id="139" name="Shape 13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endParaRPr lang="en"/>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133672"/>
            <a:ext cx="4680520" cy="482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8540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3090625" y="575500"/>
            <a:ext cx="5596200" cy="1207800"/>
          </a:xfrm>
          <a:prstGeom prst="rect">
            <a:avLst/>
          </a:prstGeom>
        </p:spPr>
        <p:txBody>
          <a:bodyPr lIns="91425" tIns="91425" rIns="91425" bIns="91425" anchor="t" anchorCtr="0">
            <a:noAutofit/>
          </a:bodyPr>
          <a:lstStyle/>
          <a:p>
            <a:pPr lvl="0" algn="ctr">
              <a:spcBef>
                <a:spcPts val="0"/>
              </a:spcBef>
              <a:buNone/>
            </a:pPr>
            <a:r>
              <a:rPr lang="en" b="1" u="sng" dirty="0" smtClean="0"/>
              <a:t>Softwares and Langusges used:</a:t>
            </a:r>
            <a:endParaRPr lang="en" b="1" u="sng" dirty="0"/>
          </a:p>
        </p:txBody>
      </p:sp>
      <p:sp>
        <p:nvSpPr>
          <p:cNvPr id="183" name="Shape 183"/>
          <p:cNvSpPr txBox="1">
            <a:spLocks noGrp="1"/>
          </p:cNvSpPr>
          <p:nvPr>
            <p:ph type="title"/>
          </p:nvPr>
        </p:nvSpPr>
        <p:spPr>
          <a:xfrm>
            <a:off x="307975" y="914768"/>
            <a:ext cx="2046300" cy="1564715"/>
          </a:xfrm>
          <a:prstGeom prst="rect">
            <a:avLst/>
          </a:prstGeom>
        </p:spPr>
        <p:txBody>
          <a:bodyPr lIns="91425" tIns="91425" rIns="91425" bIns="91425" anchor="t" anchorCtr="0">
            <a:noAutofit/>
          </a:bodyPr>
          <a:lstStyle/>
          <a:p>
            <a:pPr lvl="0">
              <a:spcBef>
                <a:spcPts val="0"/>
              </a:spcBef>
              <a:buNone/>
            </a:pPr>
            <a:r>
              <a:rPr lang="en" dirty="0" smtClean="0"/>
              <a:t>Phase: 3</a:t>
            </a:r>
            <a:br>
              <a:rPr lang="en" dirty="0" smtClean="0"/>
            </a:br>
            <a:r>
              <a:rPr lang="en" dirty="0"/>
              <a:t/>
            </a:r>
            <a:br>
              <a:rPr lang="en" dirty="0"/>
            </a:br>
            <a:r>
              <a:rPr lang="en" dirty="0" smtClean="0"/>
              <a:t>BUILDING THE APP </a:t>
            </a:r>
            <a:endParaRPr lang="en" dirty="0"/>
          </a:p>
        </p:txBody>
      </p:sp>
      <p:sp>
        <p:nvSpPr>
          <p:cNvPr id="184" name="Shape 184"/>
          <p:cNvSpPr txBox="1">
            <a:spLocks noGrp="1"/>
          </p:cNvSpPr>
          <p:nvPr>
            <p:ph type="body" idx="2"/>
          </p:nvPr>
        </p:nvSpPr>
        <p:spPr>
          <a:xfrm>
            <a:off x="3090625" y="2984375"/>
            <a:ext cx="2727000" cy="1572000"/>
          </a:xfrm>
          <a:prstGeom prst="rect">
            <a:avLst/>
          </a:prstGeom>
        </p:spPr>
        <p:txBody>
          <a:bodyPr lIns="91425" tIns="91425" rIns="91425" bIns="91425" anchor="t" anchorCtr="0">
            <a:noAutofit/>
          </a:bodyPr>
          <a:lstStyle/>
          <a:p>
            <a:pPr lvl="0" algn="just">
              <a:spcBef>
                <a:spcPts val="0"/>
              </a:spcBef>
              <a:buClr>
                <a:schemeClr val="dk1"/>
              </a:buClr>
              <a:buSzPct val="100000"/>
              <a:buFont typeface="Arial"/>
              <a:buNone/>
            </a:pPr>
            <a:r>
              <a:rPr lang="en" sz="1400" b="1" dirty="0" smtClean="0"/>
              <a:t>For the client side Scripting, </a:t>
            </a:r>
          </a:p>
          <a:p>
            <a:pPr lvl="0" algn="just">
              <a:spcBef>
                <a:spcPts val="0"/>
              </a:spcBef>
              <a:buClr>
                <a:schemeClr val="dk1"/>
              </a:buClr>
              <a:buSzPct val="100000"/>
              <a:buFont typeface="Arial"/>
              <a:buNone/>
            </a:pPr>
            <a:r>
              <a:rPr lang="en" sz="1400" b="1" dirty="0" smtClean="0"/>
              <a:t>HTML5 and CSS is used.</a:t>
            </a:r>
          </a:p>
          <a:p>
            <a:pPr lvl="0" algn="just">
              <a:spcBef>
                <a:spcPts val="0"/>
              </a:spcBef>
              <a:buClr>
                <a:schemeClr val="dk1"/>
              </a:buClr>
              <a:buSzPct val="100000"/>
              <a:buFont typeface="Arial"/>
              <a:buNone/>
            </a:pPr>
            <a:r>
              <a:rPr lang="en" sz="1400" b="1" dirty="0" smtClean="0"/>
              <a:t>For the cell phone app development, Android SDK is used.</a:t>
            </a:r>
            <a:endParaRPr lang="en" sz="1400" dirty="0"/>
          </a:p>
          <a:p>
            <a:pPr lvl="0">
              <a:spcBef>
                <a:spcPts val="0"/>
              </a:spcBef>
              <a:buClr>
                <a:schemeClr val="dk1"/>
              </a:buClr>
              <a:buSzPct val="100000"/>
              <a:buFont typeface="Arial"/>
              <a:buNone/>
            </a:pPr>
            <a:endParaRPr dirty="0"/>
          </a:p>
          <a:p>
            <a:pPr lvl="0">
              <a:spcBef>
                <a:spcPts val="0"/>
              </a:spcBef>
              <a:buNone/>
            </a:pPr>
            <a:endParaRPr dirty="0"/>
          </a:p>
        </p:txBody>
      </p:sp>
      <p:sp>
        <p:nvSpPr>
          <p:cNvPr id="185" name="Shape 185"/>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sp>
        <p:nvSpPr>
          <p:cNvPr id="186" name="Shape 186"/>
          <p:cNvSpPr txBox="1">
            <a:spLocks noGrp="1"/>
          </p:cNvSpPr>
          <p:nvPr>
            <p:ph type="body" idx="3"/>
          </p:nvPr>
        </p:nvSpPr>
        <p:spPr>
          <a:xfrm>
            <a:off x="5959748" y="2984375"/>
            <a:ext cx="2726999" cy="1572000"/>
          </a:xfrm>
          <a:prstGeom prst="rect">
            <a:avLst/>
          </a:prstGeom>
        </p:spPr>
        <p:txBody>
          <a:bodyPr lIns="91425" tIns="91425" rIns="91425" bIns="91425" anchor="t" anchorCtr="0">
            <a:noAutofit/>
          </a:bodyPr>
          <a:lstStyle/>
          <a:p>
            <a:pPr lvl="0" algn="just">
              <a:spcBef>
                <a:spcPts val="0"/>
              </a:spcBef>
              <a:buClr>
                <a:schemeClr val="dk1"/>
              </a:buClr>
              <a:buSzPct val="100000"/>
              <a:buFont typeface="Arial"/>
              <a:buNone/>
            </a:pPr>
            <a:r>
              <a:rPr lang="en" sz="1400" b="1" dirty="0" smtClean="0"/>
              <a:t>For the server side scripting, PHP and Mysql is  used. </a:t>
            </a:r>
            <a:r>
              <a:rPr lang="en-IN" sz="1400" b="1" dirty="0" smtClean="0"/>
              <a:t>A</a:t>
            </a:r>
            <a:r>
              <a:rPr lang="en" sz="1400" b="1" dirty="0" smtClean="0"/>
              <a:t>nd the MariaDB of the Xampp server is used as the databse.</a:t>
            </a:r>
            <a:endParaRPr sz="1400" dirty="0"/>
          </a:p>
          <a:p>
            <a:pPr lvl="0">
              <a:spcBef>
                <a:spcPts val="0"/>
              </a:spcBef>
              <a:buNone/>
            </a:pPr>
            <a:endParaRPr sz="1400" dirty="0"/>
          </a:p>
        </p:txBody>
      </p:sp>
      <p:grpSp>
        <p:nvGrpSpPr>
          <p:cNvPr id="191" name="Shape 191"/>
          <p:cNvGrpSpPr/>
          <p:nvPr/>
        </p:nvGrpSpPr>
        <p:grpSpPr>
          <a:xfrm>
            <a:off x="3868697" y="2123332"/>
            <a:ext cx="394068" cy="325504"/>
            <a:chOff x="5268225" y="4341925"/>
            <a:chExt cx="468850" cy="387275"/>
          </a:xfrm>
        </p:grpSpPr>
        <p:sp>
          <p:nvSpPr>
            <p:cNvPr id="192" name="Shape 192"/>
            <p:cNvSpPr/>
            <p:nvPr/>
          </p:nvSpPr>
          <p:spPr>
            <a:xfrm>
              <a:off x="5652425" y="4676800"/>
              <a:ext cx="65775" cy="52400"/>
            </a:xfrm>
            <a:custGeom>
              <a:avLst/>
              <a:gdLst/>
              <a:ahLst/>
              <a:cxnLst/>
              <a:rect l="0" t="0" r="0" b="0"/>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 name="Shape 193"/>
            <p:cNvSpPr/>
            <p:nvPr/>
          </p:nvSpPr>
          <p:spPr>
            <a:xfrm>
              <a:off x="5287100" y="4676800"/>
              <a:ext cx="65775" cy="52400"/>
            </a:xfrm>
            <a:custGeom>
              <a:avLst/>
              <a:gdLst/>
              <a:ahLst/>
              <a:cxnLst/>
              <a:rect l="0" t="0" r="0" b="0"/>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 name="Shape 194"/>
            <p:cNvSpPr/>
            <p:nvPr/>
          </p:nvSpPr>
          <p:spPr>
            <a:xfrm>
              <a:off x="5268225" y="4341925"/>
              <a:ext cx="468850" cy="333075"/>
            </a:xfrm>
            <a:custGeom>
              <a:avLst/>
              <a:gdLst/>
              <a:ahLst/>
              <a:cxnLst/>
              <a:rect l="0" t="0" r="0" b="0"/>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 name="Shape 195"/>
            <p:cNvSpPr/>
            <p:nvPr/>
          </p:nvSpPr>
          <p:spPr>
            <a:xfrm>
              <a:off x="5351025" y="4375400"/>
              <a:ext cx="303250" cy="149825"/>
            </a:xfrm>
            <a:custGeom>
              <a:avLst/>
              <a:gdLst/>
              <a:ahLst/>
              <a:cxnLst/>
              <a:rect l="0" t="0" r="0" b="0"/>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 name="Shape 196"/>
            <p:cNvSpPr/>
            <p:nvPr/>
          </p:nvSpPr>
          <p:spPr>
            <a:xfrm>
              <a:off x="5326675" y="4569025"/>
              <a:ext cx="81000" cy="65175"/>
            </a:xfrm>
            <a:custGeom>
              <a:avLst/>
              <a:gdLst/>
              <a:ahLst/>
              <a:cxnLst/>
              <a:rect l="0" t="0" r="0" b="0"/>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 name="Shape 197"/>
            <p:cNvSpPr/>
            <p:nvPr/>
          </p:nvSpPr>
          <p:spPr>
            <a:xfrm>
              <a:off x="5447225" y="4615925"/>
              <a:ext cx="110850" cy="25"/>
            </a:xfrm>
            <a:custGeom>
              <a:avLst/>
              <a:gdLst/>
              <a:ahLst/>
              <a:cxnLst/>
              <a:rect l="0" t="0" r="0" b="0"/>
              <a:pathLst>
                <a:path w="4434" h="1" fill="none" extrusionOk="0">
                  <a:moveTo>
                    <a:pt x="1" y="0"/>
                  </a:moveTo>
                  <a:lnTo>
                    <a:pt x="443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 name="Shape 198"/>
            <p:cNvSpPr/>
            <p:nvPr/>
          </p:nvSpPr>
          <p:spPr>
            <a:xfrm>
              <a:off x="5439925" y="4589125"/>
              <a:ext cx="125450" cy="25"/>
            </a:xfrm>
            <a:custGeom>
              <a:avLst/>
              <a:gdLst/>
              <a:ahLst/>
              <a:cxnLst/>
              <a:rect l="0" t="0" r="0" b="0"/>
              <a:pathLst>
                <a:path w="5018" h="1" fill="none" extrusionOk="0">
                  <a:moveTo>
                    <a:pt x="1" y="0"/>
                  </a:moveTo>
                  <a:lnTo>
                    <a:pt x="501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 name="Shape 199"/>
            <p:cNvSpPr/>
            <p:nvPr/>
          </p:nvSpPr>
          <p:spPr>
            <a:xfrm>
              <a:off x="5597625" y="4569025"/>
              <a:ext cx="81000" cy="65175"/>
            </a:xfrm>
            <a:custGeom>
              <a:avLst/>
              <a:gdLst/>
              <a:ahLst/>
              <a:cxnLst/>
              <a:rect l="0" t="0" r="0" b="0"/>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00" name="Shape 200"/>
          <p:cNvGrpSpPr/>
          <p:nvPr/>
        </p:nvGrpSpPr>
        <p:grpSpPr>
          <a:xfrm>
            <a:off x="6687469" y="2223751"/>
            <a:ext cx="445254" cy="246182"/>
            <a:chOff x="531800" y="5071350"/>
            <a:chExt cx="529750" cy="292900"/>
          </a:xfrm>
        </p:grpSpPr>
        <p:sp>
          <p:nvSpPr>
            <p:cNvPr id="201" name="Shape 201"/>
            <p:cNvSpPr/>
            <p:nvPr/>
          </p:nvSpPr>
          <p:spPr>
            <a:xfrm>
              <a:off x="632875" y="5077450"/>
              <a:ext cx="272200" cy="185725"/>
            </a:xfrm>
            <a:custGeom>
              <a:avLst/>
              <a:gdLst/>
              <a:ahLst/>
              <a:cxnLst/>
              <a:rect l="0" t="0" r="0" b="0"/>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 name="Shape 202"/>
            <p:cNvSpPr/>
            <p:nvPr/>
          </p:nvSpPr>
          <p:spPr>
            <a:xfrm>
              <a:off x="886175" y="5071350"/>
              <a:ext cx="74300" cy="191825"/>
            </a:xfrm>
            <a:custGeom>
              <a:avLst/>
              <a:gdLst/>
              <a:ahLst/>
              <a:cxnLst/>
              <a:rect l="0" t="0" r="0" b="0"/>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 name="Shape 203"/>
            <p:cNvSpPr/>
            <p:nvPr/>
          </p:nvSpPr>
          <p:spPr>
            <a:xfrm>
              <a:off x="531800" y="5162075"/>
              <a:ext cx="202175" cy="202175"/>
            </a:xfrm>
            <a:custGeom>
              <a:avLst/>
              <a:gdLst/>
              <a:ahLst/>
              <a:cxnLst/>
              <a:rect l="0" t="0" r="0" b="0"/>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 name="Shape 204"/>
            <p:cNvSpPr/>
            <p:nvPr/>
          </p:nvSpPr>
          <p:spPr>
            <a:xfrm>
              <a:off x="859375" y="5162075"/>
              <a:ext cx="202175" cy="202175"/>
            </a:xfrm>
            <a:custGeom>
              <a:avLst/>
              <a:gdLst/>
              <a:ahLst/>
              <a:cxnLst/>
              <a:rect l="0" t="0" r="0" b="0"/>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 name="Shape 205"/>
            <p:cNvSpPr/>
            <p:nvPr/>
          </p:nvSpPr>
          <p:spPr>
            <a:xfrm>
              <a:off x="676100" y="5071350"/>
              <a:ext cx="86500" cy="7325"/>
            </a:xfrm>
            <a:custGeom>
              <a:avLst/>
              <a:gdLst/>
              <a:ahLst/>
              <a:cxnLst/>
              <a:rect l="0" t="0" r="0" b="0"/>
              <a:pathLst>
                <a:path w="3460" h="293" fill="none" extrusionOk="0">
                  <a:moveTo>
                    <a:pt x="1" y="1"/>
                  </a:moveTo>
                  <a:lnTo>
                    <a:pt x="3459" y="29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 name="Shape 206"/>
            <p:cNvSpPr/>
            <p:nvPr/>
          </p:nvSpPr>
          <p:spPr>
            <a:xfrm>
              <a:off x="941575" y="5244275"/>
              <a:ext cx="37175" cy="37175"/>
            </a:xfrm>
            <a:custGeom>
              <a:avLst/>
              <a:gdLst/>
              <a:ahLst/>
              <a:cxnLst/>
              <a:rect l="0" t="0" r="0" b="0"/>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 name="Shape 207"/>
            <p:cNvSpPr/>
            <p:nvPr/>
          </p:nvSpPr>
          <p:spPr>
            <a:xfrm>
              <a:off x="614600" y="5244275"/>
              <a:ext cx="37175" cy="37175"/>
            </a:xfrm>
            <a:custGeom>
              <a:avLst/>
              <a:gdLst/>
              <a:ahLst/>
              <a:cxnLst/>
              <a:rect l="0" t="0" r="0" b="0"/>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 name="AutoShape 2" descr="Image result for front e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287087">
            <a:off x="3654594" y="1432083"/>
            <a:ext cx="1184613" cy="1184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utoShape 5" descr="Image result for back en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327897">
            <a:off x="6158733" y="1318298"/>
            <a:ext cx="1947978" cy="1412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8251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ctrTitle" idx="4294967295"/>
          </p:nvPr>
        </p:nvSpPr>
        <p:spPr>
          <a:xfrm>
            <a:off x="685800" y="2802542"/>
            <a:ext cx="7772400" cy="1159800"/>
          </a:xfrm>
          <a:prstGeom prst="rect">
            <a:avLst/>
          </a:prstGeom>
        </p:spPr>
        <p:txBody>
          <a:bodyPr lIns="91425" tIns="91425" rIns="91425" bIns="91425" anchor="t" anchorCtr="0">
            <a:noAutofit/>
          </a:bodyPr>
          <a:lstStyle/>
          <a:p>
            <a:pPr lvl="0" rtl="0">
              <a:spcBef>
                <a:spcPts val="0"/>
              </a:spcBef>
              <a:buNone/>
            </a:pPr>
            <a:r>
              <a:rPr lang="en" sz="7200" b="1" dirty="0" smtClean="0"/>
              <a:t>THE</a:t>
            </a:r>
            <a:r>
              <a:rPr lang="en" sz="7200" b="1" dirty="0" smtClean="0"/>
              <a:t> IMPACT</a:t>
            </a:r>
            <a:endParaRPr lang="en" sz="7200" b="1" dirty="0"/>
          </a:p>
        </p:txBody>
      </p:sp>
      <p:sp>
        <p:nvSpPr>
          <p:cNvPr id="163" name="Shape 163"/>
          <p:cNvSpPr txBox="1">
            <a:spLocks noGrp="1"/>
          </p:cNvSpPr>
          <p:nvPr>
            <p:ph type="subTitle" idx="4294967295"/>
          </p:nvPr>
        </p:nvSpPr>
        <p:spPr>
          <a:xfrm>
            <a:off x="1346642" y="4011910"/>
            <a:ext cx="7772400" cy="784800"/>
          </a:xfrm>
          <a:prstGeom prst="rect">
            <a:avLst/>
          </a:prstGeom>
        </p:spPr>
        <p:txBody>
          <a:bodyPr lIns="91425" tIns="91425" rIns="91425" bIns="91425" anchor="t" anchorCtr="0">
            <a:noAutofit/>
          </a:bodyPr>
          <a:lstStyle/>
          <a:p>
            <a:pPr lvl="0" rtl="0">
              <a:spcBef>
                <a:spcPts val="0"/>
              </a:spcBef>
              <a:buNone/>
            </a:pPr>
            <a:r>
              <a:rPr lang="en-IN" dirty="0" smtClean="0">
                <a:solidFill>
                  <a:srgbClr val="FFFFFF"/>
                </a:solidFill>
              </a:rPr>
              <a:t>And the further development of the GPS based cell phone tracking</a:t>
            </a:r>
            <a:endParaRPr lang="en" dirty="0">
              <a:solidFill>
                <a:srgbClr val="FFFFFF"/>
              </a:solidFill>
            </a:endParaRPr>
          </a:p>
        </p:txBody>
      </p:sp>
      <p:grpSp>
        <p:nvGrpSpPr>
          <p:cNvPr id="164" name="Shape 164"/>
          <p:cNvGrpSpPr/>
          <p:nvPr/>
        </p:nvGrpSpPr>
        <p:grpSpPr>
          <a:xfrm>
            <a:off x="6791058" y="345962"/>
            <a:ext cx="1590882" cy="1590857"/>
            <a:chOff x="6643075" y="3664250"/>
            <a:chExt cx="407950" cy="407975"/>
          </a:xfrm>
        </p:grpSpPr>
        <p:sp>
          <p:nvSpPr>
            <p:cNvPr id="165" name="Shape 165"/>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6" name="Shape 166"/>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67" name="Shape 167"/>
          <p:cNvGrpSpPr/>
          <p:nvPr/>
        </p:nvGrpSpPr>
        <p:grpSpPr>
          <a:xfrm rot="1508271">
            <a:off x="798753" y="1851401"/>
            <a:ext cx="654062" cy="654025"/>
            <a:chOff x="576250" y="4319400"/>
            <a:chExt cx="442075" cy="442050"/>
          </a:xfrm>
        </p:grpSpPr>
        <p:sp>
          <p:nvSpPr>
            <p:cNvPr id="168" name="Shape 168"/>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9" name="Shape 169"/>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0" name="Shape 170"/>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1" name="Shape 171"/>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72" name="Shape 172"/>
          <p:cNvSpPr/>
          <p:nvPr/>
        </p:nvSpPr>
        <p:spPr>
          <a:xfrm>
            <a:off x="6410280" y="713293"/>
            <a:ext cx="248675" cy="237444"/>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3" name="Shape 173"/>
          <p:cNvSpPr/>
          <p:nvPr/>
        </p:nvSpPr>
        <p:spPr>
          <a:xfrm rot="2697569">
            <a:off x="8048925" y="1928865"/>
            <a:ext cx="377468" cy="36042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4" name="Shape 174"/>
          <p:cNvSpPr/>
          <p:nvPr/>
        </p:nvSpPr>
        <p:spPr>
          <a:xfrm>
            <a:off x="8347544" y="1723093"/>
            <a:ext cx="151198" cy="14440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5" name="Shape 175"/>
          <p:cNvSpPr/>
          <p:nvPr/>
        </p:nvSpPr>
        <p:spPr>
          <a:xfrm rot="1280187">
            <a:off x="6238007" y="1429474"/>
            <a:ext cx="151178" cy="14439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6" name="Shape 176"/>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a:t>
            </a:fld>
            <a:endParaRPr lang="en"/>
          </a:p>
        </p:txBody>
      </p:sp>
      <p:sp>
        <p:nvSpPr>
          <p:cNvPr id="177" name="Shape 177"/>
          <p:cNvSpPr/>
          <p:nvPr/>
        </p:nvSpPr>
        <p:spPr>
          <a:xfrm>
            <a:off x="1635350" y="1665933"/>
            <a:ext cx="5956025" cy="1074500"/>
          </a:xfrm>
          <a:custGeom>
            <a:avLst/>
            <a:gdLst/>
            <a:ahLst/>
            <a:cxnLst/>
            <a:rect l="0" t="0" r="0" b="0"/>
            <a:pathLst>
              <a:path w="238241" h="42980" extrusionOk="0">
                <a:moveTo>
                  <a:pt x="0" y="14049"/>
                </a:moveTo>
                <a:cubicBezTo>
                  <a:pt x="5476" y="8572"/>
                  <a:pt x="13935" y="7254"/>
                  <a:pt x="21126" y="4377"/>
                </a:cubicBezTo>
                <a:cubicBezTo>
                  <a:pt x="34914" y="-1140"/>
                  <a:pt x="51579" y="-1336"/>
                  <a:pt x="65669" y="3359"/>
                </a:cubicBezTo>
                <a:cubicBezTo>
                  <a:pt x="71835" y="5413"/>
                  <a:pt x="79873" y="8507"/>
                  <a:pt x="81450" y="14813"/>
                </a:cubicBezTo>
                <a:cubicBezTo>
                  <a:pt x="82972" y="20904"/>
                  <a:pt x="84782" y="28175"/>
                  <a:pt x="81704" y="33648"/>
                </a:cubicBezTo>
                <a:cubicBezTo>
                  <a:pt x="77323" y="41434"/>
                  <a:pt x="64778" y="44710"/>
                  <a:pt x="56251" y="42047"/>
                </a:cubicBezTo>
                <a:cubicBezTo>
                  <a:pt x="49198" y="39843"/>
                  <a:pt x="46785" y="28699"/>
                  <a:pt x="48107" y="21430"/>
                </a:cubicBezTo>
                <a:cubicBezTo>
                  <a:pt x="48969" y="16684"/>
                  <a:pt x="53053" y="12573"/>
                  <a:pt x="57270" y="10231"/>
                </a:cubicBezTo>
                <a:cubicBezTo>
                  <a:pt x="87006" y="-6292"/>
                  <a:pt x="121672" y="33364"/>
                  <a:pt x="155264" y="38739"/>
                </a:cubicBezTo>
                <a:cubicBezTo>
                  <a:pt x="174114" y="41754"/>
                  <a:pt x="194149" y="44396"/>
                  <a:pt x="212533" y="39248"/>
                </a:cubicBezTo>
                <a:cubicBezTo>
                  <a:pt x="225473" y="35624"/>
                  <a:pt x="238241" y="21632"/>
                  <a:pt x="238241" y="8195"/>
                </a:cubicBezTo>
              </a:path>
            </a:pathLst>
          </a:custGeom>
          <a:noFill/>
          <a:ln w="9525" cap="flat" cmpd="sng">
            <a:solidFill>
              <a:srgbClr val="FFFFFF"/>
            </a:solidFill>
            <a:prstDash val="dash"/>
            <a:round/>
            <a:headEnd type="none" w="lg" len="lg"/>
            <a:tailEnd type="none" w="lg" len="lg"/>
          </a:ln>
        </p:spPr>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34450" y="575500"/>
            <a:ext cx="2046300" cy="3981000"/>
          </a:xfrm>
          <a:prstGeom prst="rect">
            <a:avLst/>
          </a:prstGeom>
        </p:spPr>
        <p:txBody>
          <a:bodyPr lIns="91425" tIns="91425" rIns="91425" bIns="91425" anchor="t" anchorCtr="0">
            <a:noAutofit/>
          </a:bodyPr>
          <a:lstStyle/>
          <a:p>
            <a:pPr lvl="0">
              <a:spcBef>
                <a:spcPts val="0"/>
              </a:spcBef>
              <a:buNone/>
            </a:pPr>
            <a:r>
              <a:rPr lang="en" dirty="0" smtClean="0"/>
              <a:t>NEED FOR THE APP</a:t>
            </a:r>
            <a:endParaRPr lang="en" dirty="0"/>
          </a:p>
        </p:txBody>
      </p:sp>
      <p:sp>
        <p:nvSpPr>
          <p:cNvPr id="115" name="Shape 115"/>
          <p:cNvSpPr txBox="1">
            <a:spLocks noGrp="1"/>
          </p:cNvSpPr>
          <p:nvPr>
            <p:ph type="body" idx="1"/>
          </p:nvPr>
        </p:nvSpPr>
        <p:spPr>
          <a:xfrm>
            <a:off x="3090625" y="575500"/>
            <a:ext cx="5596200" cy="1207800"/>
          </a:xfrm>
          <a:prstGeom prst="rect">
            <a:avLst/>
          </a:prstGeom>
        </p:spPr>
        <p:txBody>
          <a:bodyPr lIns="91425" tIns="91425" rIns="91425" bIns="91425" anchor="t" anchorCtr="0">
            <a:noAutofit/>
          </a:bodyPr>
          <a:lstStyle/>
          <a:p>
            <a:pPr>
              <a:buNone/>
            </a:pPr>
            <a:r>
              <a:rPr lang="en-IN" sz="2400" dirty="0" smtClean="0">
                <a:latin typeface="HP Simplified" panose="020B0604020204020204" pitchFamily="34" charset="0"/>
              </a:rPr>
              <a:t>The </a:t>
            </a:r>
            <a:r>
              <a:rPr lang="en-IN" sz="2400" dirty="0">
                <a:latin typeface="HP Simplified" panose="020B0604020204020204" pitchFamily="34" charset="0"/>
              </a:rPr>
              <a:t>thought of losing or having a smartphone stolen is extremely worrisome to many </a:t>
            </a:r>
            <a:r>
              <a:rPr lang="en-IN" sz="2400" dirty="0" smtClean="0">
                <a:latin typeface="HP Simplified" panose="020B0604020204020204" pitchFamily="34" charset="0"/>
              </a:rPr>
              <a:t>people because... </a:t>
            </a:r>
            <a:endParaRPr lang="en-IN" sz="2400" dirty="0">
              <a:latin typeface="HP Simplified" panose="020B0604020204020204" pitchFamily="34" charset="0"/>
            </a:endParaRPr>
          </a:p>
          <a:p>
            <a:pPr>
              <a:buNone/>
            </a:pPr>
            <a:r>
              <a:rPr lang="en-IN" sz="2400" dirty="0" smtClean="0">
                <a:latin typeface="HP Simplified" panose="020B0604020204020204" pitchFamily="34" charset="0"/>
              </a:rPr>
              <a:t>.</a:t>
            </a:r>
            <a:br>
              <a:rPr lang="en-IN" sz="2400" dirty="0" smtClean="0">
                <a:latin typeface="HP Simplified" panose="020B0604020204020204" pitchFamily="34" charset="0"/>
              </a:rPr>
            </a:br>
            <a:endParaRPr lang="en-IN" sz="2400" dirty="0" smtClean="0">
              <a:latin typeface="HP Simplified" panose="020B0604020204020204" pitchFamily="34" charset="0"/>
            </a:endParaRPr>
          </a:p>
          <a:p>
            <a:pPr lvl="0">
              <a:spcBef>
                <a:spcPts val="0"/>
              </a:spcBef>
              <a:buNone/>
            </a:pPr>
            <a:endParaRPr lang="en" sz="2400" dirty="0"/>
          </a:p>
        </p:txBody>
      </p:sp>
      <p:sp>
        <p:nvSpPr>
          <p:cNvPr id="116" name="Shape 116"/>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8</a:t>
            </a:fld>
            <a:endParaRPr lang="en"/>
          </a:p>
        </p:txBody>
      </p:sp>
      <p:sp>
        <p:nvSpPr>
          <p:cNvPr id="117" name="Shape 117"/>
          <p:cNvSpPr txBox="1">
            <a:spLocks noGrp="1"/>
          </p:cNvSpPr>
          <p:nvPr>
            <p:ph type="body" idx="2"/>
          </p:nvPr>
        </p:nvSpPr>
        <p:spPr>
          <a:xfrm>
            <a:off x="3059832" y="1995686"/>
            <a:ext cx="5596200" cy="2552100"/>
          </a:xfrm>
          <a:prstGeom prst="rect">
            <a:avLst/>
          </a:prstGeom>
        </p:spPr>
        <p:txBody>
          <a:bodyPr lIns="91425" tIns="91425" rIns="91425" bIns="91425" anchor="t" anchorCtr="0">
            <a:noAutofit/>
          </a:bodyPr>
          <a:lstStyle/>
          <a:p>
            <a:pPr marL="571500" indent="-571500" algn="just">
              <a:buFont typeface="Arial" panose="020B0604020202020204" pitchFamily="34" charset="0"/>
              <a:buChar char="•"/>
            </a:pPr>
            <a:r>
              <a:rPr lang="en-IN" sz="1600" dirty="0" smtClean="0">
                <a:latin typeface="HP Simplified" panose="020B0604020204020204" pitchFamily="34" charset="0"/>
              </a:rPr>
              <a:t>Personal </a:t>
            </a:r>
            <a:r>
              <a:rPr lang="en-IN" sz="1600" dirty="0">
                <a:latin typeface="HP Simplified" panose="020B0604020204020204" pitchFamily="34" charset="0"/>
              </a:rPr>
              <a:t>contacts, photos, videos, apps, emails, text messages  smartphones today contain a plethora of personal </a:t>
            </a:r>
            <a:r>
              <a:rPr lang="en-IN" sz="1600" dirty="0" smtClean="0">
                <a:latin typeface="HP Simplified" panose="020B0604020204020204" pitchFamily="34" charset="0"/>
              </a:rPr>
              <a:t>information</a:t>
            </a:r>
          </a:p>
          <a:p>
            <a:pPr marL="571500" indent="-571500" algn="just">
              <a:buFont typeface="Arial" panose="020B0604020202020204" pitchFamily="34" charset="0"/>
              <a:buChar char="•"/>
            </a:pPr>
            <a:endParaRPr lang="en-IN" sz="1600" dirty="0" smtClean="0">
              <a:latin typeface="HP Simplified" panose="020B0604020204020204" pitchFamily="34" charset="0"/>
            </a:endParaRPr>
          </a:p>
          <a:p>
            <a:pPr marL="285750" indent="-285750" algn="just"/>
            <a:r>
              <a:rPr lang="en-IN" sz="1600" dirty="0">
                <a:latin typeface="HP Simplified" panose="020B0604020204020204" pitchFamily="34" charset="0"/>
              </a:rPr>
              <a:t> </a:t>
            </a:r>
            <a:r>
              <a:rPr lang="en-IN" sz="1600" dirty="0" smtClean="0">
                <a:latin typeface="HP Simplified" panose="020B0604020204020204" pitchFamily="34" charset="0"/>
              </a:rPr>
              <a:t>      </a:t>
            </a:r>
            <a:r>
              <a:rPr lang="en-IN" sz="1600" dirty="0">
                <a:latin typeface="HP Simplified" panose="020B0604020204020204" pitchFamily="34" charset="0"/>
              </a:rPr>
              <a:t>Dependent on Cell phones in maximum situations </a:t>
            </a:r>
          </a:p>
          <a:p>
            <a:pPr marL="285750" indent="-285750" algn="just"/>
            <a:endParaRPr lang="en-IN" sz="1600" dirty="0" smtClean="0">
              <a:latin typeface="HP Simplified" panose="020B0604020204020204" pitchFamily="34" charset="0"/>
            </a:endParaRPr>
          </a:p>
          <a:p>
            <a:pPr marL="285750" indent="-285750" algn="just"/>
            <a:r>
              <a:rPr lang="en-IN" sz="1600" dirty="0">
                <a:latin typeface="HP Simplified" panose="020B0604020204020204" pitchFamily="34" charset="0"/>
              </a:rPr>
              <a:t> </a:t>
            </a:r>
            <a:r>
              <a:rPr lang="en-IN" sz="1600" dirty="0" smtClean="0">
                <a:latin typeface="HP Simplified" panose="020B0604020204020204" pitchFamily="34" charset="0"/>
              </a:rPr>
              <a:t>     </a:t>
            </a:r>
            <a:r>
              <a:rPr lang="en-IN" sz="1600" dirty="0">
                <a:latin typeface="HP Simplified" panose="020B0604020204020204" pitchFamily="34" charset="0"/>
              </a:rPr>
              <a:t>One who is missing can be found via GPS based cell phone </a:t>
            </a:r>
            <a:r>
              <a:rPr lang="en-IN" sz="1600" dirty="0" smtClean="0">
                <a:latin typeface="HP Simplified" panose="020B0604020204020204" pitchFamily="34" charset="0"/>
              </a:rPr>
              <a:t> </a:t>
            </a:r>
          </a:p>
          <a:p>
            <a:pPr algn="just">
              <a:buNone/>
            </a:pPr>
            <a:r>
              <a:rPr lang="en-IN" sz="1600" dirty="0" smtClean="0">
                <a:latin typeface="HP Simplified" panose="020B0604020204020204" pitchFamily="34" charset="0"/>
              </a:rPr>
              <a:t>             tracking</a:t>
            </a:r>
            <a:endParaRPr lang="en-IN" sz="1600" dirty="0">
              <a:latin typeface="HP Simplified" panose="020B0604020204020204" pitchFamily="34" charset="0"/>
            </a:endParaRPr>
          </a:p>
          <a:p>
            <a:pPr marL="571500" indent="-571500" algn="just">
              <a:buFont typeface="Arial" panose="020B0604020202020204" pitchFamily="34" charset="0"/>
              <a:buChar char="•"/>
            </a:pPr>
            <a:endParaRPr lang="en-IN" dirty="0">
              <a:latin typeface="HP Simplified" panose="020B0604020204020204" pitchFamily="34" charset="0"/>
            </a:endParaRPr>
          </a:p>
        </p:txBody>
      </p:sp>
    </p:spTree>
    <p:extLst>
      <p:ext uri="{BB962C8B-B14F-4D97-AF65-F5344CB8AC3E}">
        <p14:creationId xmlns:p14="http://schemas.microsoft.com/office/powerpoint/2010/main" val="1644366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79512" y="708505"/>
            <a:ext cx="2609358" cy="3981000"/>
          </a:xfrm>
          <a:prstGeom prst="rect">
            <a:avLst/>
          </a:prstGeom>
        </p:spPr>
        <p:txBody>
          <a:bodyPr lIns="91425" tIns="91425" rIns="91425" bIns="91425" anchor="t" anchorCtr="0">
            <a:noAutofit/>
          </a:bodyPr>
          <a:lstStyle/>
          <a:p>
            <a:pPr lvl="0">
              <a:spcBef>
                <a:spcPts val="0"/>
              </a:spcBef>
              <a:buNone/>
            </a:pPr>
            <a:r>
              <a:rPr lang="en" dirty="0" smtClean="0"/>
              <a:t>BRIEF EXPLAINATION OF</a:t>
            </a:r>
            <a:br>
              <a:rPr lang="en" dirty="0" smtClean="0"/>
            </a:br>
            <a:r>
              <a:rPr lang="en" dirty="0" smtClean="0"/>
              <a:t>WORKING OF THE APP</a:t>
            </a:r>
            <a:endParaRPr lang="en" dirty="0"/>
          </a:p>
        </p:txBody>
      </p:sp>
      <p:sp>
        <p:nvSpPr>
          <p:cNvPr id="213" name="Shape 213"/>
          <p:cNvSpPr txBox="1">
            <a:spLocks noGrp="1"/>
          </p:cNvSpPr>
          <p:nvPr>
            <p:ph type="body" idx="1"/>
          </p:nvPr>
        </p:nvSpPr>
        <p:spPr>
          <a:xfrm>
            <a:off x="2987824" y="483518"/>
            <a:ext cx="2880320" cy="4145788"/>
          </a:xfrm>
          <a:prstGeom prst="rect">
            <a:avLst/>
          </a:prstGeom>
        </p:spPr>
        <p:txBody>
          <a:bodyPr lIns="91425" tIns="91425" rIns="91425" bIns="91425" anchor="t" anchorCtr="0">
            <a:noAutofit/>
          </a:bodyPr>
          <a:lstStyle/>
          <a:p>
            <a:pPr marL="171450" indent="-171450" algn="just"/>
            <a:r>
              <a:rPr lang="en" sz="1600" b="1" smtClean="0"/>
              <a:t>Users</a:t>
            </a:r>
            <a:r>
              <a:rPr lang="en" sz="1400" b="1" smtClean="0"/>
              <a:t> </a:t>
            </a:r>
            <a:r>
              <a:rPr lang="en" sz="1400" b="1" dirty="0" smtClean="0"/>
              <a:t>login to the Website to approach for the help and registering himself/herself in the website to ensure the protection for his/her cell phone.</a:t>
            </a:r>
          </a:p>
          <a:p>
            <a:pPr marL="171450" indent="-171450" algn="just"/>
            <a:endParaRPr lang="en" sz="1400" b="1" dirty="0" smtClean="0"/>
          </a:p>
          <a:p>
            <a:pPr marL="171450" indent="-171450" algn="just"/>
            <a:r>
              <a:rPr lang="en" sz="1400" b="1" dirty="0" smtClean="0"/>
              <a:t>T</a:t>
            </a:r>
            <a:r>
              <a:rPr lang="en-IN" sz="1400" b="1" dirty="0" smtClean="0"/>
              <a:t>h</a:t>
            </a:r>
            <a:r>
              <a:rPr lang="en" sz="1400" b="1" dirty="0" smtClean="0"/>
              <a:t>e Cell phone sends its External IP address in every predefined intervals of time to the server. </a:t>
            </a:r>
          </a:p>
          <a:p>
            <a:pPr marL="171450" indent="-171450" algn="just"/>
            <a:endParaRPr lang="en" sz="1400" b="1" dirty="0"/>
          </a:p>
          <a:p>
            <a:pPr marL="171450" indent="-171450" algn="just"/>
            <a:r>
              <a:rPr lang="en" sz="1400" b="1" dirty="0" smtClean="0"/>
              <a:t>The Server-side code finds the Latitude and longitude of the cell phone based on </a:t>
            </a:r>
            <a:r>
              <a:rPr lang="en" sz="1200" b="1" dirty="0" smtClean="0"/>
              <a:t>the IP address </a:t>
            </a:r>
          </a:p>
          <a:p>
            <a:pPr algn="just">
              <a:buNone/>
            </a:pPr>
            <a:endParaRPr lang="en" sz="1200" b="1" dirty="0"/>
          </a:p>
          <a:p>
            <a:pPr marL="171450" indent="-171450" algn="just"/>
            <a:endParaRPr lang="en" sz="1200" b="1" dirty="0" smtClean="0"/>
          </a:p>
          <a:p>
            <a:pPr marL="171450" indent="-171450" algn="just"/>
            <a:endParaRPr lang="en" sz="1200" b="1" dirty="0"/>
          </a:p>
          <a:p>
            <a:pPr marL="171450" indent="-171450" algn="just"/>
            <a:endParaRPr lang="en" sz="1200" dirty="0"/>
          </a:p>
        </p:txBody>
      </p:sp>
      <p:sp>
        <p:nvSpPr>
          <p:cNvPr id="214" name="Shape 214"/>
          <p:cNvSpPr txBox="1">
            <a:spLocks noGrp="1"/>
          </p:cNvSpPr>
          <p:nvPr>
            <p:ph type="body" idx="2"/>
          </p:nvPr>
        </p:nvSpPr>
        <p:spPr>
          <a:xfrm>
            <a:off x="6300192" y="483518"/>
            <a:ext cx="2376264" cy="3353700"/>
          </a:xfrm>
          <a:prstGeom prst="rect">
            <a:avLst/>
          </a:prstGeom>
        </p:spPr>
        <p:txBody>
          <a:bodyPr lIns="91425" tIns="91425" rIns="91425" bIns="91425" anchor="t" anchorCtr="0">
            <a:noAutofit/>
          </a:bodyPr>
          <a:lstStyle/>
          <a:p>
            <a:pPr marL="285750" indent="-285750" algn="just"/>
            <a:r>
              <a:rPr lang="en" sz="1400" b="1" dirty="0" smtClean="0"/>
              <a:t>The Latitude and the longitude found is used directly to find the location of the cell phone by using the google place Geo locator by using the Google maps’ API KEY.</a:t>
            </a:r>
          </a:p>
          <a:p>
            <a:pPr marL="285750" indent="-285750" algn="just"/>
            <a:endParaRPr lang="en" sz="1400" b="1" dirty="0"/>
          </a:p>
          <a:p>
            <a:pPr marL="285750" indent="-285750" algn="just"/>
            <a:r>
              <a:rPr lang="en" sz="1400" b="1" dirty="0" smtClean="0"/>
              <a:t>Thus the Location found is finally displayed on the Google Maps indicating the approximante location of the cell phone </a:t>
            </a:r>
            <a:endParaRPr lang="en" sz="1400" b="1" dirty="0"/>
          </a:p>
        </p:txBody>
      </p:sp>
      <p:sp>
        <p:nvSpPr>
          <p:cNvPr id="216" name="Shape 216"/>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9</a:t>
            </a:fld>
            <a:endParaRPr lang="e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433</Words>
  <Application>Microsoft Office PowerPoint</Application>
  <PresentationFormat>On-screen Show (16:9)</PresentationFormat>
  <Paragraphs>70</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Nunito Sans</vt:lpstr>
      <vt:lpstr>Calibri</vt:lpstr>
      <vt:lpstr>HP Simplified</vt:lpstr>
      <vt:lpstr>Georgia</vt:lpstr>
      <vt:lpstr>Wingdings</vt:lpstr>
      <vt:lpstr>Ulysses template</vt:lpstr>
      <vt:lpstr> GPS BASED CELL PHONE TRACKING</vt:lpstr>
      <vt:lpstr>Phase: 1  Abstract</vt:lpstr>
      <vt:lpstr>Phase: 2  Building the Database</vt:lpstr>
      <vt:lpstr>    E.R Diagram</vt:lpstr>
      <vt:lpstr>    USE-Case diagram</vt:lpstr>
      <vt:lpstr>Phase: 3  BUILDING THE APP </vt:lpstr>
      <vt:lpstr>THE IMPACT</vt:lpstr>
      <vt:lpstr>NEED FOR THE APP</vt:lpstr>
      <vt:lpstr>BRIEF EXPLAINATION OF WORKING OF THE APP</vt:lpstr>
      <vt:lpstr>Credits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 BASED CELL PHONE TRACKING</dc:title>
  <dc:creator>Pruthviraj.Patil</dc:creator>
  <cp:lastModifiedBy>Pruthviraj.Patil</cp:lastModifiedBy>
  <cp:revision>15</cp:revision>
  <dcterms:modified xsi:type="dcterms:W3CDTF">2017-09-09T00:57:16Z</dcterms:modified>
</cp:coreProperties>
</file>