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E96B44-B6C0-4BB0-9B72-1B033031486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A74AA6-CA52-4EE1-94CA-77CD4B617760}">
      <dgm:prSet/>
      <dgm:spPr/>
      <dgm:t>
        <a:bodyPr/>
        <a:lstStyle/>
        <a:p>
          <a:r>
            <a:rPr lang="en-IN"/>
            <a:t>Traffic Police Man should be authorised to select a particular vehicle and add the offence details against it. </a:t>
          </a:r>
          <a:endParaRPr lang="en-US"/>
        </a:p>
      </dgm:t>
    </dgm:pt>
    <dgm:pt modelId="{198A0C7D-7990-4D4B-AAC5-9BF0B2A16444}" type="parTrans" cxnId="{18DB939D-5F88-46C5-BFCC-F533FC57483B}">
      <dgm:prSet/>
      <dgm:spPr/>
      <dgm:t>
        <a:bodyPr/>
        <a:lstStyle/>
        <a:p>
          <a:endParaRPr lang="en-US"/>
        </a:p>
      </dgm:t>
    </dgm:pt>
    <dgm:pt modelId="{8DAE1409-6F8D-4A3F-A2AA-8E5E7CF76756}" type="sibTrans" cxnId="{18DB939D-5F88-46C5-BFCC-F533FC57483B}">
      <dgm:prSet/>
      <dgm:spPr/>
      <dgm:t>
        <a:bodyPr/>
        <a:lstStyle/>
        <a:p>
          <a:endParaRPr lang="en-US"/>
        </a:p>
      </dgm:t>
    </dgm:pt>
    <dgm:pt modelId="{73BDE4B8-F3CA-420A-A7E1-68646E3996BC}">
      <dgm:prSet/>
      <dgm:spPr/>
      <dgm:t>
        <a:bodyPr/>
        <a:lstStyle/>
        <a:p>
          <a:r>
            <a:rPr lang="en-IN" dirty="0"/>
            <a:t>While adding the offence details the owner's details should also be displayed.</a:t>
          </a:r>
          <a:endParaRPr lang="en-US" dirty="0"/>
        </a:p>
      </dgm:t>
    </dgm:pt>
    <dgm:pt modelId="{6B0D1AA9-0C65-4E72-B36A-17CDD6FC55DF}" type="parTrans" cxnId="{C611AF57-D14C-4880-8D7F-DA50157673BA}">
      <dgm:prSet/>
      <dgm:spPr/>
      <dgm:t>
        <a:bodyPr/>
        <a:lstStyle/>
        <a:p>
          <a:endParaRPr lang="en-US"/>
        </a:p>
      </dgm:t>
    </dgm:pt>
    <dgm:pt modelId="{CD04ED2A-3ECD-4D95-8F23-B099F0A483CB}" type="sibTrans" cxnId="{C611AF57-D14C-4880-8D7F-DA50157673BA}">
      <dgm:prSet/>
      <dgm:spPr/>
      <dgm:t>
        <a:bodyPr/>
        <a:lstStyle/>
        <a:p>
          <a:endParaRPr lang="en-US"/>
        </a:p>
      </dgm:t>
    </dgm:pt>
    <dgm:pt modelId="{C7C0020A-5814-4D0B-B5E9-559DFFC3F87E}">
      <dgm:prSet/>
      <dgm:spPr/>
      <dgm:t>
        <a:bodyPr/>
        <a:lstStyle/>
        <a:p>
          <a:r>
            <a:rPr lang="en-IN"/>
            <a:t>When the appropriate fine is paid the traffic police department should clear the offence by marking it paid.</a:t>
          </a:r>
          <a:endParaRPr lang="en-US"/>
        </a:p>
      </dgm:t>
    </dgm:pt>
    <dgm:pt modelId="{6B221621-C2D5-42C0-8CCD-ACDC0758FC11}" type="parTrans" cxnId="{5FCC3DD9-8CE7-4696-8EBD-6E5F54A69920}">
      <dgm:prSet/>
      <dgm:spPr/>
      <dgm:t>
        <a:bodyPr/>
        <a:lstStyle/>
        <a:p>
          <a:endParaRPr lang="en-US"/>
        </a:p>
      </dgm:t>
    </dgm:pt>
    <dgm:pt modelId="{F0A5EF96-26C1-44C5-B4AC-3C3BBB6F1514}" type="sibTrans" cxnId="{5FCC3DD9-8CE7-4696-8EBD-6E5F54A69920}">
      <dgm:prSet/>
      <dgm:spPr/>
      <dgm:t>
        <a:bodyPr/>
        <a:lstStyle/>
        <a:p>
          <a:endParaRPr lang="en-US"/>
        </a:p>
      </dgm:t>
    </dgm:pt>
    <dgm:pt modelId="{B5D7C6B6-FBFB-4816-871C-0BE1CD049B56}">
      <dgm:prSet/>
      <dgm:spPr/>
      <dgm:t>
        <a:bodyPr/>
        <a:lstStyle/>
        <a:p>
          <a:r>
            <a:rPr lang="en-IN"/>
            <a:t>The offence report generated only by commissioner will contain the complete offence history against a particular vehicle with its owner details.</a:t>
          </a:r>
          <a:endParaRPr lang="en-US"/>
        </a:p>
      </dgm:t>
    </dgm:pt>
    <dgm:pt modelId="{8E6AF840-1249-476E-920E-A151CDDB7236}" type="parTrans" cxnId="{2A0C3267-C046-4C59-9463-008E58FEB51A}">
      <dgm:prSet/>
      <dgm:spPr/>
      <dgm:t>
        <a:bodyPr/>
        <a:lstStyle/>
        <a:p>
          <a:endParaRPr lang="en-US"/>
        </a:p>
      </dgm:t>
    </dgm:pt>
    <dgm:pt modelId="{5F00FB35-919E-40FC-9D47-F3F556AB082C}" type="sibTrans" cxnId="{2A0C3267-C046-4C59-9463-008E58FEB51A}">
      <dgm:prSet/>
      <dgm:spPr/>
      <dgm:t>
        <a:bodyPr/>
        <a:lstStyle/>
        <a:p>
          <a:endParaRPr lang="en-US"/>
        </a:p>
      </dgm:t>
    </dgm:pt>
    <dgm:pt modelId="{C5DA89A6-AF4D-4CDD-A00D-84A98AFAFA88}" type="pres">
      <dgm:prSet presAssocID="{97E96B44-B6C0-4BB0-9B72-1B033031486C}" presName="diagram" presStyleCnt="0">
        <dgm:presLayoutVars>
          <dgm:dir/>
          <dgm:resizeHandles val="exact"/>
        </dgm:presLayoutVars>
      </dgm:prSet>
      <dgm:spPr/>
    </dgm:pt>
    <dgm:pt modelId="{7E3BD784-4883-40BE-878C-91778D1DAFF0}" type="pres">
      <dgm:prSet presAssocID="{E0A74AA6-CA52-4EE1-94CA-77CD4B617760}" presName="node" presStyleLbl="node1" presStyleIdx="0" presStyleCnt="4">
        <dgm:presLayoutVars>
          <dgm:bulletEnabled val="1"/>
        </dgm:presLayoutVars>
      </dgm:prSet>
      <dgm:spPr/>
    </dgm:pt>
    <dgm:pt modelId="{812EE784-157A-4A00-AE06-47CDF456880A}" type="pres">
      <dgm:prSet presAssocID="{8DAE1409-6F8D-4A3F-A2AA-8E5E7CF76756}" presName="sibTrans" presStyleLbl="sibTrans2D1" presStyleIdx="0" presStyleCnt="3"/>
      <dgm:spPr/>
    </dgm:pt>
    <dgm:pt modelId="{B0212628-145A-4EAF-ABE0-783CC094B005}" type="pres">
      <dgm:prSet presAssocID="{8DAE1409-6F8D-4A3F-A2AA-8E5E7CF76756}" presName="connectorText" presStyleLbl="sibTrans2D1" presStyleIdx="0" presStyleCnt="3"/>
      <dgm:spPr/>
    </dgm:pt>
    <dgm:pt modelId="{C733DAF5-1A23-41AE-8E3E-D00A2BDD86FF}" type="pres">
      <dgm:prSet presAssocID="{73BDE4B8-F3CA-420A-A7E1-68646E3996BC}" presName="node" presStyleLbl="node1" presStyleIdx="1" presStyleCnt="4">
        <dgm:presLayoutVars>
          <dgm:bulletEnabled val="1"/>
        </dgm:presLayoutVars>
      </dgm:prSet>
      <dgm:spPr/>
    </dgm:pt>
    <dgm:pt modelId="{9BDABB5C-AA76-4555-9AB4-2BC2D2F5C7FF}" type="pres">
      <dgm:prSet presAssocID="{CD04ED2A-3ECD-4D95-8F23-B099F0A483CB}" presName="sibTrans" presStyleLbl="sibTrans2D1" presStyleIdx="1" presStyleCnt="3"/>
      <dgm:spPr/>
    </dgm:pt>
    <dgm:pt modelId="{2FB50209-72B4-4865-A7B9-1C88E6871201}" type="pres">
      <dgm:prSet presAssocID="{CD04ED2A-3ECD-4D95-8F23-B099F0A483CB}" presName="connectorText" presStyleLbl="sibTrans2D1" presStyleIdx="1" presStyleCnt="3"/>
      <dgm:spPr/>
    </dgm:pt>
    <dgm:pt modelId="{47D767CD-A7E6-4026-B90D-2B1B37423664}" type="pres">
      <dgm:prSet presAssocID="{C7C0020A-5814-4D0B-B5E9-559DFFC3F87E}" presName="node" presStyleLbl="node1" presStyleIdx="2" presStyleCnt="4">
        <dgm:presLayoutVars>
          <dgm:bulletEnabled val="1"/>
        </dgm:presLayoutVars>
      </dgm:prSet>
      <dgm:spPr/>
    </dgm:pt>
    <dgm:pt modelId="{CDBD27E3-929A-4D52-9BDA-FA8A5791845B}" type="pres">
      <dgm:prSet presAssocID="{F0A5EF96-26C1-44C5-B4AC-3C3BBB6F1514}" presName="sibTrans" presStyleLbl="sibTrans2D1" presStyleIdx="2" presStyleCnt="3"/>
      <dgm:spPr/>
    </dgm:pt>
    <dgm:pt modelId="{C1D33DB1-BAEE-47BC-9116-1DDB89846F1B}" type="pres">
      <dgm:prSet presAssocID="{F0A5EF96-26C1-44C5-B4AC-3C3BBB6F1514}" presName="connectorText" presStyleLbl="sibTrans2D1" presStyleIdx="2" presStyleCnt="3"/>
      <dgm:spPr/>
    </dgm:pt>
    <dgm:pt modelId="{38A5088D-A868-4C17-AAE8-8933693CBAE9}" type="pres">
      <dgm:prSet presAssocID="{B5D7C6B6-FBFB-4816-871C-0BE1CD049B56}" presName="node" presStyleLbl="node1" presStyleIdx="3" presStyleCnt="4">
        <dgm:presLayoutVars>
          <dgm:bulletEnabled val="1"/>
        </dgm:presLayoutVars>
      </dgm:prSet>
      <dgm:spPr/>
    </dgm:pt>
  </dgm:ptLst>
  <dgm:cxnLst>
    <dgm:cxn modelId="{3A0C9002-DEB1-468B-AE5A-D1E7005B0468}" type="presOf" srcId="{97E96B44-B6C0-4BB0-9B72-1B033031486C}" destId="{C5DA89A6-AF4D-4CDD-A00D-84A98AFAFA88}" srcOrd="0" destOrd="0" presId="urn:microsoft.com/office/officeart/2005/8/layout/process5"/>
    <dgm:cxn modelId="{912CE007-A653-4B5A-AEF0-003424156AB5}" type="presOf" srcId="{73BDE4B8-F3CA-420A-A7E1-68646E3996BC}" destId="{C733DAF5-1A23-41AE-8E3E-D00A2BDD86FF}" srcOrd="0" destOrd="0" presId="urn:microsoft.com/office/officeart/2005/8/layout/process5"/>
    <dgm:cxn modelId="{D8FCC008-F17E-423B-8CE2-E5053B80F81D}" type="presOf" srcId="{C7C0020A-5814-4D0B-B5E9-559DFFC3F87E}" destId="{47D767CD-A7E6-4026-B90D-2B1B37423664}" srcOrd="0" destOrd="0" presId="urn:microsoft.com/office/officeart/2005/8/layout/process5"/>
    <dgm:cxn modelId="{163A9034-F660-466F-9DC5-C856A4147514}" type="presOf" srcId="{8DAE1409-6F8D-4A3F-A2AA-8E5E7CF76756}" destId="{B0212628-145A-4EAF-ABE0-783CC094B005}" srcOrd="1" destOrd="0" presId="urn:microsoft.com/office/officeart/2005/8/layout/process5"/>
    <dgm:cxn modelId="{E0E5D646-8A82-4F4E-9F5C-F1621171CCDD}" type="presOf" srcId="{CD04ED2A-3ECD-4D95-8F23-B099F0A483CB}" destId="{9BDABB5C-AA76-4555-9AB4-2BC2D2F5C7FF}" srcOrd="0" destOrd="0" presId="urn:microsoft.com/office/officeart/2005/8/layout/process5"/>
    <dgm:cxn modelId="{2A0C3267-C046-4C59-9463-008E58FEB51A}" srcId="{97E96B44-B6C0-4BB0-9B72-1B033031486C}" destId="{B5D7C6B6-FBFB-4816-871C-0BE1CD049B56}" srcOrd="3" destOrd="0" parTransId="{8E6AF840-1249-476E-920E-A151CDDB7236}" sibTransId="{5F00FB35-919E-40FC-9D47-F3F556AB082C}"/>
    <dgm:cxn modelId="{85B5E670-E714-446E-A16D-12444E5753FF}" type="presOf" srcId="{CD04ED2A-3ECD-4D95-8F23-B099F0A483CB}" destId="{2FB50209-72B4-4865-A7B9-1C88E6871201}" srcOrd="1" destOrd="0" presId="urn:microsoft.com/office/officeart/2005/8/layout/process5"/>
    <dgm:cxn modelId="{30244775-1FAD-4083-ACE7-D7A30BCF7265}" type="presOf" srcId="{E0A74AA6-CA52-4EE1-94CA-77CD4B617760}" destId="{7E3BD784-4883-40BE-878C-91778D1DAFF0}" srcOrd="0" destOrd="0" presId="urn:microsoft.com/office/officeart/2005/8/layout/process5"/>
    <dgm:cxn modelId="{C611AF57-D14C-4880-8D7F-DA50157673BA}" srcId="{97E96B44-B6C0-4BB0-9B72-1B033031486C}" destId="{73BDE4B8-F3CA-420A-A7E1-68646E3996BC}" srcOrd="1" destOrd="0" parTransId="{6B0D1AA9-0C65-4E72-B36A-17CDD6FC55DF}" sibTransId="{CD04ED2A-3ECD-4D95-8F23-B099F0A483CB}"/>
    <dgm:cxn modelId="{AB7A197D-4E73-486B-BAF8-28FDE390AEE1}" type="presOf" srcId="{F0A5EF96-26C1-44C5-B4AC-3C3BBB6F1514}" destId="{CDBD27E3-929A-4D52-9BDA-FA8A5791845B}" srcOrd="0" destOrd="0" presId="urn:microsoft.com/office/officeart/2005/8/layout/process5"/>
    <dgm:cxn modelId="{18DB939D-5F88-46C5-BFCC-F533FC57483B}" srcId="{97E96B44-B6C0-4BB0-9B72-1B033031486C}" destId="{E0A74AA6-CA52-4EE1-94CA-77CD4B617760}" srcOrd="0" destOrd="0" parTransId="{198A0C7D-7990-4D4B-AAC5-9BF0B2A16444}" sibTransId="{8DAE1409-6F8D-4A3F-A2AA-8E5E7CF76756}"/>
    <dgm:cxn modelId="{00B022AB-697D-45F4-A02E-C9B30FCEE635}" type="presOf" srcId="{F0A5EF96-26C1-44C5-B4AC-3C3BBB6F1514}" destId="{C1D33DB1-BAEE-47BC-9116-1DDB89846F1B}" srcOrd="1" destOrd="0" presId="urn:microsoft.com/office/officeart/2005/8/layout/process5"/>
    <dgm:cxn modelId="{5FCC3DD9-8CE7-4696-8EBD-6E5F54A69920}" srcId="{97E96B44-B6C0-4BB0-9B72-1B033031486C}" destId="{C7C0020A-5814-4D0B-B5E9-559DFFC3F87E}" srcOrd="2" destOrd="0" parTransId="{6B221621-C2D5-42C0-8CCD-ACDC0758FC11}" sibTransId="{F0A5EF96-26C1-44C5-B4AC-3C3BBB6F1514}"/>
    <dgm:cxn modelId="{7D0F00E8-0D47-4B2A-9B84-49FCD5D502D5}" type="presOf" srcId="{B5D7C6B6-FBFB-4816-871C-0BE1CD049B56}" destId="{38A5088D-A868-4C17-AAE8-8933693CBAE9}" srcOrd="0" destOrd="0" presId="urn:microsoft.com/office/officeart/2005/8/layout/process5"/>
    <dgm:cxn modelId="{491857EA-BBCD-4579-8EFB-3F43551A3AD8}" type="presOf" srcId="{8DAE1409-6F8D-4A3F-A2AA-8E5E7CF76756}" destId="{812EE784-157A-4A00-AE06-47CDF456880A}" srcOrd="0" destOrd="0" presId="urn:microsoft.com/office/officeart/2005/8/layout/process5"/>
    <dgm:cxn modelId="{B7E47EF4-85B9-4A1D-B7A2-3A2E01444AA1}" type="presParOf" srcId="{C5DA89A6-AF4D-4CDD-A00D-84A98AFAFA88}" destId="{7E3BD784-4883-40BE-878C-91778D1DAFF0}" srcOrd="0" destOrd="0" presId="urn:microsoft.com/office/officeart/2005/8/layout/process5"/>
    <dgm:cxn modelId="{64442078-C26A-44C4-B6CB-932A4A0F9634}" type="presParOf" srcId="{C5DA89A6-AF4D-4CDD-A00D-84A98AFAFA88}" destId="{812EE784-157A-4A00-AE06-47CDF456880A}" srcOrd="1" destOrd="0" presId="urn:microsoft.com/office/officeart/2005/8/layout/process5"/>
    <dgm:cxn modelId="{88F029FE-6DBF-409A-884E-3C9AD1C3FB08}" type="presParOf" srcId="{812EE784-157A-4A00-AE06-47CDF456880A}" destId="{B0212628-145A-4EAF-ABE0-783CC094B005}" srcOrd="0" destOrd="0" presId="urn:microsoft.com/office/officeart/2005/8/layout/process5"/>
    <dgm:cxn modelId="{7F76D22E-9E03-425E-B0F2-A3195C35A904}" type="presParOf" srcId="{C5DA89A6-AF4D-4CDD-A00D-84A98AFAFA88}" destId="{C733DAF5-1A23-41AE-8E3E-D00A2BDD86FF}" srcOrd="2" destOrd="0" presId="urn:microsoft.com/office/officeart/2005/8/layout/process5"/>
    <dgm:cxn modelId="{0E75AB9E-8E00-420A-9F09-AC66D27BEC4E}" type="presParOf" srcId="{C5DA89A6-AF4D-4CDD-A00D-84A98AFAFA88}" destId="{9BDABB5C-AA76-4555-9AB4-2BC2D2F5C7FF}" srcOrd="3" destOrd="0" presId="urn:microsoft.com/office/officeart/2005/8/layout/process5"/>
    <dgm:cxn modelId="{9D6233B0-54F9-4066-8B64-A43A1F84D262}" type="presParOf" srcId="{9BDABB5C-AA76-4555-9AB4-2BC2D2F5C7FF}" destId="{2FB50209-72B4-4865-A7B9-1C88E6871201}" srcOrd="0" destOrd="0" presId="urn:microsoft.com/office/officeart/2005/8/layout/process5"/>
    <dgm:cxn modelId="{2D83F78F-67FC-4F28-8428-B7BB3E3F0554}" type="presParOf" srcId="{C5DA89A6-AF4D-4CDD-A00D-84A98AFAFA88}" destId="{47D767CD-A7E6-4026-B90D-2B1B37423664}" srcOrd="4" destOrd="0" presId="urn:microsoft.com/office/officeart/2005/8/layout/process5"/>
    <dgm:cxn modelId="{AD485548-B55C-4FA4-A582-BC07BC557897}" type="presParOf" srcId="{C5DA89A6-AF4D-4CDD-A00D-84A98AFAFA88}" destId="{CDBD27E3-929A-4D52-9BDA-FA8A5791845B}" srcOrd="5" destOrd="0" presId="urn:microsoft.com/office/officeart/2005/8/layout/process5"/>
    <dgm:cxn modelId="{019B7A95-A636-49F9-AC7D-C22CC5879625}" type="presParOf" srcId="{CDBD27E3-929A-4D52-9BDA-FA8A5791845B}" destId="{C1D33DB1-BAEE-47BC-9116-1DDB89846F1B}" srcOrd="0" destOrd="0" presId="urn:microsoft.com/office/officeart/2005/8/layout/process5"/>
    <dgm:cxn modelId="{2FEDDD01-270A-4498-B35F-BF0D61E380CE}" type="presParOf" srcId="{C5DA89A6-AF4D-4CDD-A00D-84A98AFAFA88}" destId="{38A5088D-A868-4C17-AAE8-8933693CBAE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BD784-4883-40BE-878C-91778D1DAFF0}">
      <dsp:nvSpPr>
        <dsp:cNvPr id="0" name=""/>
        <dsp:cNvSpPr/>
      </dsp:nvSpPr>
      <dsp:spPr>
        <a:xfrm>
          <a:off x="4960" y="469218"/>
          <a:ext cx="2168881" cy="1301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Traffic Police Man should be authorised to select a particular vehicle and add the offence details against it. </a:t>
          </a:r>
          <a:endParaRPr lang="en-US" sz="1200" kern="1200"/>
        </a:p>
      </dsp:txBody>
      <dsp:txXfrm>
        <a:off x="43075" y="507333"/>
        <a:ext cx="2092651" cy="1225098"/>
      </dsp:txXfrm>
    </dsp:sp>
    <dsp:sp modelId="{812EE784-157A-4A00-AE06-47CDF456880A}">
      <dsp:nvSpPr>
        <dsp:cNvPr id="0" name=""/>
        <dsp:cNvSpPr/>
      </dsp:nvSpPr>
      <dsp:spPr>
        <a:xfrm>
          <a:off x="2364703" y="850941"/>
          <a:ext cx="459802" cy="537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64703" y="958517"/>
        <a:ext cx="321861" cy="322730"/>
      </dsp:txXfrm>
    </dsp:sp>
    <dsp:sp modelId="{C733DAF5-1A23-41AE-8E3E-D00A2BDD86FF}">
      <dsp:nvSpPr>
        <dsp:cNvPr id="0" name=""/>
        <dsp:cNvSpPr/>
      </dsp:nvSpPr>
      <dsp:spPr>
        <a:xfrm>
          <a:off x="3041394" y="469218"/>
          <a:ext cx="2168881" cy="1301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While adding the offence details the owner's details should also be displayed.</a:t>
          </a:r>
          <a:endParaRPr lang="en-US" sz="1200" kern="1200" dirty="0"/>
        </a:p>
      </dsp:txBody>
      <dsp:txXfrm>
        <a:off x="3079509" y="507333"/>
        <a:ext cx="2092651" cy="1225098"/>
      </dsp:txXfrm>
    </dsp:sp>
    <dsp:sp modelId="{9BDABB5C-AA76-4555-9AB4-2BC2D2F5C7FF}">
      <dsp:nvSpPr>
        <dsp:cNvPr id="0" name=""/>
        <dsp:cNvSpPr/>
      </dsp:nvSpPr>
      <dsp:spPr>
        <a:xfrm>
          <a:off x="5401137" y="850941"/>
          <a:ext cx="459802" cy="537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401137" y="958517"/>
        <a:ext cx="321861" cy="322730"/>
      </dsp:txXfrm>
    </dsp:sp>
    <dsp:sp modelId="{47D767CD-A7E6-4026-B90D-2B1B37423664}">
      <dsp:nvSpPr>
        <dsp:cNvPr id="0" name=""/>
        <dsp:cNvSpPr/>
      </dsp:nvSpPr>
      <dsp:spPr>
        <a:xfrm>
          <a:off x="6077828" y="469218"/>
          <a:ext cx="2168881" cy="1301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When the appropriate fine is paid the traffic police department should clear the offence by marking it paid.</a:t>
          </a:r>
          <a:endParaRPr lang="en-US" sz="1200" kern="1200"/>
        </a:p>
      </dsp:txBody>
      <dsp:txXfrm>
        <a:off x="6115943" y="507333"/>
        <a:ext cx="2092651" cy="1225098"/>
      </dsp:txXfrm>
    </dsp:sp>
    <dsp:sp modelId="{CDBD27E3-929A-4D52-9BDA-FA8A5791845B}">
      <dsp:nvSpPr>
        <dsp:cNvPr id="0" name=""/>
        <dsp:cNvSpPr/>
      </dsp:nvSpPr>
      <dsp:spPr>
        <a:xfrm>
          <a:off x="8437571" y="850941"/>
          <a:ext cx="459802" cy="537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437571" y="958517"/>
        <a:ext cx="321861" cy="322730"/>
      </dsp:txXfrm>
    </dsp:sp>
    <dsp:sp modelId="{38A5088D-A868-4C17-AAE8-8933693CBAE9}">
      <dsp:nvSpPr>
        <dsp:cNvPr id="0" name=""/>
        <dsp:cNvSpPr/>
      </dsp:nvSpPr>
      <dsp:spPr>
        <a:xfrm>
          <a:off x="9114262" y="469218"/>
          <a:ext cx="2168881" cy="1301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The offence report generated only by commissioner will contain the complete offence history against a particular vehicle with its owner details.</a:t>
          </a:r>
          <a:endParaRPr lang="en-US" sz="1200" kern="1200"/>
        </a:p>
      </dsp:txBody>
      <dsp:txXfrm>
        <a:off x="9152377" y="507333"/>
        <a:ext cx="2092651" cy="1225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2597-8E45-4083-AF69-5CC9AAB3B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084083"/>
            <a:ext cx="9001462" cy="3648174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</a:rPr>
              <a:t>TRAFFIC MANAGEMENT SYSTEM (TMS )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7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2E9C-3094-25BB-A25F-A5A2442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086" y="609601"/>
            <a:ext cx="5342562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017C40-8726-E69D-C719-5E60462BB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015" y="2559548"/>
            <a:ext cx="9907969" cy="36957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463FE1-4EC5-AB39-6265-162B5B58B423}"/>
              </a:ext>
            </a:extLst>
          </p:cNvPr>
          <p:cNvSpPr txBox="1"/>
          <p:nvPr/>
        </p:nvSpPr>
        <p:spPr>
          <a:xfrm>
            <a:off x="665252" y="1257985"/>
            <a:ext cx="6097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To Login provide Username and Password which is already register.</a:t>
            </a:r>
          </a:p>
        </p:txBody>
      </p:sp>
    </p:spTree>
    <p:extLst>
      <p:ext uri="{BB962C8B-B14F-4D97-AF65-F5344CB8AC3E}">
        <p14:creationId xmlns:p14="http://schemas.microsoft.com/office/powerpoint/2010/main" val="316036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BCC2E7-267E-4D2C-B957-55F2F7B160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85" r="18038"/>
          <a:stretch/>
        </p:blipFill>
        <p:spPr>
          <a:xfrm>
            <a:off x="729234" y="2076142"/>
            <a:ext cx="9904002" cy="4417887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49538C-3B6F-DEC7-19C7-5631E03F0F03}"/>
              </a:ext>
            </a:extLst>
          </p:cNvPr>
          <p:cNvSpPr txBox="1">
            <a:spLocks/>
          </p:cNvSpPr>
          <p:nvPr/>
        </p:nvSpPr>
        <p:spPr>
          <a:xfrm>
            <a:off x="919119" y="771324"/>
            <a:ext cx="7156369" cy="13048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Register the user with desired Username, Password and choose the relevant </a:t>
            </a:r>
            <a:r>
              <a:rPr lang="en-US" sz="2400" dirty="0" err="1"/>
              <a:t>Rolename</a:t>
            </a:r>
            <a:r>
              <a:rPr lang="en-US" sz="2400" dirty="0"/>
              <a:t>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C4FFC-1AC9-7DEB-2B0A-47049F142869}"/>
              </a:ext>
            </a:extLst>
          </p:cNvPr>
          <p:cNvSpPr txBox="1"/>
          <p:nvPr/>
        </p:nvSpPr>
        <p:spPr>
          <a:xfrm>
            <a:off x="4209837" y="123693"/>
            <a:ext cx="3547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28833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A5585E-A90A-86D7-AC54-354F373636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27797" r="3738" b="-1"/>
          <a:stretch/>
        </p:blipFill>
        <p:spPr>
          <a:xfrm>
            <a:off x="20" y="12304"/>
            <a:ext cx="12191980" cy="68559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EA7725-10B0-4B36-99AC-5A885C5F4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B1161-68F9-4EFD-8C2F-5A9BE940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DDB82-E40E-45C2-929C-0295E4A4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/>
          </a:bodyPr>
          <a:lstStyle/>
          <a:p>
            <a:r>
              <a:rPr lang="en-US" dirty="0"/>
              <a:t>User(owner)Link</a:t>
            </a:r>
          </a:p>
          <a:p>
            <a:r>
              <a:rPr lang="en-US" dirty="0">
                <a:effectLst/>
              </a:rPr>
              <a:t>Traffic Police</a:t>
            </a:r>
            <a:r>
              <a:rPr lang="en-IN" dirty="0">
                <a:effectLst/>
              </a:rPr>
              <a:t> Link</a:t>
            </a:r>
          </a:p>
          <a:p>
            <a:r>
              <a:rPr lang="en-IN" dirty="0">
                <a:effectLst/>
              </a:rPr>
              <a:t>RTO officer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0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75B3-FC33-4B5F-9402-1822699B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User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DD1E-6240-4A48-A439-D7A9DB7C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en-US"/>
              <a:t>User should login by providing username and password.</a:t>
            </a:r>
          </a:p>
          <a:p>
            <a:r>
              <a:rPr lang="en-US"/>
              <a:t>If any </a:t>
            </a:r>
            <a:r>
              <a:rPr lang="en-IN" b="1">
                <a:effectLst/>
              </a:rPr>
              <a:t>Offence</a:t>
            </a:r>
            <a:r>
              <a:rPr lang="en-US"/>
              <a:t> is claimed on his vehicle number he should make it as pay.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2ADF1-A3A7-979D-62B3-31CEB8F99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980" y="1787703"/>
            <a:ext cx="6164493" cy="400349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61562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0E8F-B90F-4272-926F-A3639C79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168" y="320211"/>
            <a:ext cx="5681608" cy="746589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TRAFFIC POLICE</a:t>
            </a:r>
            <a:r>
              <a:rPr lang="en-IN" dirty="0">
                <a:effectLst/>
              </a:rPr>
              <a:t> Link</a:t>
            </a:r>
            <a:br>
              <a:rPr lang="en-IN" dirty="0">
                <a:effectLst/>
              </a:rPr>
            </a:b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09697B9-A639-E65C-6957-F6CCF8A3F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839721"/>
              </p:ext>
            </p:extLst>
          </p:nvPr>
        </p:nvGraphicFramePr>
        <p:xfrm>
          <a:off x="698643" y="893852"/>
          <a:ext cx="11288105" cy="2239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55D3F76-675E-5144-46B5-B62F912C8C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22" y="2967455"/>
            <a:ext cx="11215955" cy="36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4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41A98-6633-6E01-60FC-E6885363A2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8524" r="12566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9" name="Rectangle 14">
            <a:extLst>
              <a:ext uri="{FF2B5EF4-FFF2-40B4-BE49-F238E27FC236}">
                <a16:creationId xmlns:a16="http://schemas.microsoft.com/office/drawing/2014/main" id="{07EA7725-10B0-4B36-99AC-5A885C5F4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1A5EB-0247-4643-B05A-49CF532D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</a:rPr>
              <a:t>RTO officer Link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B2FE-557D-42E8-82A3-7314C0C24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/>
          </a:bodyPr>
          <a:lstStyle/>
          <a:p>
            <a:endParaRPr lang="en-US" dirty="0">
              <a:effectLst/>
            </a:endParaRPr>
          </a:p>
          <a:p>
            <a:pPr lvl="1"/>
            <a:r>
              <a:rPr lang="en-IN" dirty="0">
                <a:effectLst/>
              </a:rPr>
              <a:t>Data should be mapped to the database by RTO officer regarding  information about new vehicle, old and new owner (in case of transfer of vehicle ownership) or scrapped vehicle.</a:t>
            </a:r>
          </a:p>
          <a:p>
            <a:pPr lvl="1"/>
            <a:r>
              <a:rPr lang="en-IN" dirty="0">
                <a:effectLst/>
              </a:rPr>
              <a:t>RTO should be informed about the offence so that the vehicle is ceased.</a:t>
            </a:r>
            <a:endParaRPr lang="en-US" dirty="0">
              <a:effectLst/>
            </a:endParaRPr>
          </a:p>
          <a:p>
            <a:pPr lvl="1"/>
            <a:r>
              <a:rPr lang="en-IN" dirty="0">
                <a:effectLst/>
              </a:rPr>
              <a:t>The RTO report generated by RTO officer will contain details of owner and vehicle.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98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43</TotalTime>
  <Words>219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TRAFFIC MANAGEMENT SYSTEM (TMS ) </vt:lpstr>
      <vt:lpstr>Login Page</vt:lpstr>
      <vt:lpstr>PowerPoint Presentation</vt:lpstr>
      <vt:lpstr>Home page</vt:lpstr>
      <vt:lpstr>User Link</vt:lpstr>
      <vt:lpstr>TRAFFIC POLICE Link </vt:lpstr>
      <vt:lpstr>RTO officer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MANAGEMENT SYSTEM (TMS )</dc:title>
  <dc:creator>Deepika An</dc:creator>
  <cp:lastModifiedBy>Pruthviraj H T</cp:lastModifiedBy>
  <cp:revision>3</cp:revision>
  <dcterms:created xsi:type="dcterms:W3CDTF">2021-11-18T03:14:37Z</dcterms:created>
  <dcterms:modified xsi:type="dcterms:W3CDTF">2023-01-30T17:01:19Z</dcterms:modified>
</cp:coreProperties>
</file>